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saveSubsetFonts="1">
  <p:sldMasterIdLst>
    <p:sldMasterId id="2147483648" r:id="rId1"/>
  </p:sldMasterIdLst>
  <p:notesMasterIdLst>
    <p:notesMasterId r:id="rId86"/>
  </p:notesMasterIdLst>
  <p:handoutMasterIdLst>
    <p:handoutMasterId r:id="rId87"/>
  </p:handoutMasterIdLst>
  <p:sldIdLst>
    <p:sldId id="557" r:id="rId2"/>
    <p:sldId id="716" r:id="rId3"/>
    <p:sldId id="717" r:id="rId4"/>
    <p:sldId id="999" r:id="rId5"/>
    <p:sldId id="718" r:id="rId6"/>
    <p:sldId id="715" r:id="rId7"/>
    <p:sldId id="722" r:id="rId8"/>
    <p:sldId id="653" r:id="rId9"/>
    <p:sldId id="700" r:id="rId10"/>
    <p:sldId id="704" r:id="rId11"/>
    <p:sldId id="706" r:id="rId12"/>
    <p:sldId id="768" r:id="rId13"/>
    <p:sldId id="769" r:id="rId14"/>
    <p:sldId id="770" r:id="rId15"/>
    <p:sldId id="760" r:id="rId16"/>
    <p:sldId id="761" r:id="rId17"/>
    <p:sldId id="771" r:id="rId18"/>
    <p:sldId id="772" r:id="rId19"/>
    <p:sldId id="773" r:id="rId20"/>
    <p:sldId id="774" r:id="rId21"/>
    <p:sldId id="775" r:id="rId22"/>
    <p:sldId id="776" r:id="rId23"/>
    <p:sldId id="777" r:id="rId24"/>
    <p:sldId id="721" r:id="rId25"/>
    <p:sldId id="725" r:id="rId26"/>
    <p:sldId id="728" r:id="rId27"/>
    <p:sldId id="727" r:id="rId28"/>
    <p:sldId id="729" r:id="rId29"/>
    <p:sldId id="730" r:id="rId30"/>
    <p:sldId id="732" r:id="rId31"/>
    <p:sldId id="731" r:id="rId32"/>
    <p:sldId id="1006" r:id="rId33"/>
    <p:sldId id="735" r:id="rId34"/>
    <p:sldId id="738" r:id="rId35"/>
    <p:sldId id="736" r:id="rId36"/>
    <p:sldId id="739" r:id="rId37"/>
    <p:sldId id="740" r:id="rId38"/>
    <p:sldId id="741" r:id="rId39"/>
    <p:sldId id="742" r:id="rId40"/>
    <p:sldId id="743" r:id="rId41"/>
    <p:sldId id="744" r:id="rId42"/>
    <p:sldId id="745" r:id="rId43"/>
    <p:sldId id="746" r:id="rId44"/>
    <p:sldId id="747" r:id="rId45"/>
    <p:sldId id="748" r:id="rId46"/>
    <p:sldId id="749" r:id="rId47"/>
    <p:sldId id="750" r:id="rId48"/>
    <p:sldId id="751" r:id="rId49"/>
    <p:sldId id="752" r:id="rId50"/>
    <p:sldId id="753" r:id="rId51"/>
    <p:sldId id="754" r:id="rId52"/>
    <p:sldId id="755" r:id="rId53"/>
    <p:sldId id="756" r:id="rId54"/>
    <p:sldId id="733" r:id="rId55"/>
    <p:sldId id="757" r:id="rId56"/>
    <p:sldId id="779" r:id="rId57"/>
    <p:sldId id="1000" r:id="rId58"/>
    <p:sldId id="798" r:id="rId59"/>
    <p:sldId id="1002" r:id="rId60"/>
    <p:sldId id="1003" r:id="rId61"/>
    <p:sldId id="800" r:id="rId62"/>
    <p:sldId id="1004" r:id="rId63"/>
    <p:sldId id="1001" r:id="rId64"/>
    <p:sldId id="780" r:id="rId65"/>
    <p:sldId id="781" r:id="rId66"/>
    <p:sldId id="670" r:id="rId67"/>
    <p:sldId id="723" r:id="rId68"/>
    <p:sldId id="783" r:id="rId69"/>
    <p:sldId id="684" r:id="rId70"/>
    <p:sldId id="784" r:id="rId71"/>
    <p:sldId id="782" r:id="rId72"/>
    <p:sldId id="786" r:id="rId73"/>
    <p:sldId id="787" r:id="rId74"/>
    <p:sldId id="785" r:id="rId75"/>
    <p:sldId id="788" r:id="rId76"/>
    <p:sldId id="790" r:id="rId77"/>
    <p:sldId id="685" r:id="rId78"/>
    <p:sldId id="789" r:id="rId79"/>
    <p:sldId id="695" r:id="rId80"/>
    <p:sldId id="791" r:id="rId81"/>
    <p:sldId id="696" r:id="rId82"/>
    <p:sldId id="795" r:id="rId83"/>
    <p:sldId id="796" r:id="rId84"/>
    <p:sldId id="1007" r:id="rId85"/>
  </p:sldIdLst>
  <p:sldSz cx="9144000" cy="6858000" type="letter"/>
  <p:notesSz cx="7099300" cy="10234613"/>
  <p:defaultTextStyle>
    <a:defPPr>
      <a:defRPr lang="he-IL"/>
    </a:defPPr>
    <a:lvl1pPr algn="ctr" rtl="0" eaLnBrk="0" fontAlgn="base" hangingPunct="0">
      <a:spcBef>
        <a:spcPct val="0"/>
      </a:spcBef>
      <a:spcAft>
        <a:spcPct val="0"/>
      </a:spcAft>
      <a:defRPr sz="2400" b="1" kern="1200">
        <a:solidFill>
          <a:schemeClr val="tx1"/>
        </a:solidFill>
        <a:latin typeface="Arial" charset="0"/>
        <a:ea typeface="ＭＳ Ｐゴシック" charset="0"/>
        <a:cs typeface="ＭＳ Ｐゴシック" charset="0"/>
      </a:defRPr>
    </a:lvl1pPr>
    <a:lvl2pPr marL="457200" algn="ctr" rtl="0" eaLnBrk="0" fontAlgn="base" hangingPunct="0">
      <a:spcBef>
        <a:spcPct val="0"/>
      </a:spcBef>
      <a:spcAft>
        <a:spcPct val="0"/>
      </a:spcAft>
      <a:defRPr sz="2400" b="1" kern="1200">
        <a:solidFill>
          <a:schemeClr val="tx1"/>
        </a:solidFill>
        <a:latin typeface="Arial" charset="0"/>
        <a:ea typeface="ＭＳ Ｐゴシック" charset="0"/>
        <a:cs typeface="ＭＳ Ｐゴシック" charset="0"/>
      </a:defRPr>
    </a:lvl2pPr>
    <a:lvl3pPr marL="914400" algn="ctr" rtl="0" eaLnBrk="0" fontAlgn="base" hangingPunct="0">
      <a:spcBef>
        <a:spcPct val="0"/>
      </a:spcBef>
      <a:spcAft>
        <a:spcPct val="0"/>
      </a:spcAft>
      <a:defRPr sz="2400" b="1" kern="1200">
        <a:solidFill>
          <a:schemeClr val="tx1"/>
        </a:solidFill>
        <a:latin typeface="Arial" charset="0"/>
        <a:ea typeface="ＭＳ Ｐゴシック" charset="0"/>
        <a:cs typeface="ＭＳ Ｐゴシック" charset="0"/>
      </a:defRPr>
    </a:lvl3pPr>
    <a:lvl4pPr marL="1371600" algn="ctr" rtl="0" eaLnBrk="0" fontAlgn="base" hangingPunct="0">
      <a:spcBef>
        <a:spcPct val="0"/>
      </a:spcBef>
      <a:spcAft>
        <a:spcPct val="0"/>
      </a:spcAft>
      <a:defRPr sz="2400" b="1" kern="1200">
        <a:solidFill>
          <a:schemeClr val="tx1"/>
        </a:solidFill>
        <a:latin typeface="Arial" charset="0"/>
        <a:ea typeface="ＭＳ Ｐゴシック" charset="0"/>
        <a:cs typeface="ＭＳ Ｐゴシック" charset="0"/>
      </a:defRPr>
    </a:lvl4pPr>
    <a:lvl5pPr marL="1828800" algn="ctr" rtl="0" eaLnBrk="0" fontAlgn="base" hangingPunct="0">
      <a:spcBef>
        <a:spcPct val="0"/>
      </a:spcBef>
      <a:spcAft>
        <a:spcPct val="0"/>
      </a:spcAft>
      <a:defRPr sz="2400" b="1" kern="1200">
        <a:solidFill>
          <a:schemeClr val="tx1"/>
        </a:solidFill>
        <a:latin typeface="Arial" charset="0"/>
        <a:ea typeface="ＭＳ Ｐゴシック" charset="0"/>
        <a:cs typeface="ＭＳ Ｐゴシック" charset="0"/>
      </a:defRPr>
    </a:lvl5pPr>
    <a:lvl6pPr marL="2286000" algn="l" defTabSz="457200" rtl="0" eaLnBrk="1" latinLnBrk="0" hangingPunct="1">
      <a:defRPr sz="2400" b="1" kern="1200">
        <a:solidFill>
          <a:schemeClr val="tx1"/>
        </a:solidFill>
        <a:latin typeface="Arial" charset="0"/>
        <a:ea typeface="ＭＳ Ｐゴシック" charset="0"/>
        <a:cs typeface="ＭＳ Ｐゴシック" charset="0"/>
      </a:defRPr>
    </a:lvl6pPr>
    <a:lvl7pPr marL="2743200" algn="l" defTabSz="457200" rtl="0" eaLnBrk="1" latinLnBrk="0" hangingPunct="1">
      <a:defRPr sz="2400" b="1" kern="1200">
        <a:solidFill>
          <a:schemeClr val="tx1"/>
        </a:solidFill>
        <a:latin typeface="Arial" charset="0"/>
        <a:ea typeface="ＭＳ Ｐゴシック" charset="0"/>
        <a:cs typeface="ＭＳ Ｐゴシック" charset="0"/>
      </a:defRPr>
    </a:lvl7pPr>
    <a:lvl8pPr marL="3200400" algn="l" defTabSz="457200" rtl="0" eaLnBrk="1" latinLnBrk="0" hangingPunct="1">
      <a:defRPr sz="2400" b="1" kern="1200">
        <a:solidFill>
          <a:schemeClr val="tx1"/>
        </a:solidFill>
        <a:latin typeface="Arial" charset="0"/>
        <a:ea typeface="ＭＳ Ｐゴシック" charset="0"/>
        <a:cs typeface="ＭＳ Ｐゴシック" charset="0"/>
      </a:defRPr>
    </a:lvl8pPr>
    <a:lvl9pPr marL="3657600" algn="l" defTabSz="457200" rtl="0" eaLnBrk="1" latinLnBrk="0" hangingPunct="1">
      <a:defRPr sz="2400" b="1" kern="1200">
        <a:solidFill>
          <a:schemeClr val="tx1"/>
        </a:solidFill>
        <a:latin typeface="Arial" charset="0"/>
        <a:ea typeface="ＭＳ Ｐゴシック" charset="0"/>
        <a:cs typeface="ＭＳ Ｐゴシック" charset="0"/>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 uri="{2D200454-40CA-4A62-9FC3-DE9A4176ACB9}">
      <p15:notesGuideLst xmlns:p15="http://schemas.microsoft.com/office/powerpoint/2012/main">
        <p15:guide id="1" orient="horz" pos="3223">
          <p15:clr>
            <a:srgbClr val="A4A3A4"/>
          </p15:clr>
        </p15:guide>
        <p15:guide id="2" pos="2235">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schemeClr val="tx1"/>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0"/>
      </p:ext>
    </p:extLst>
  </p:showPr>
  <p:clrMru>
    <a:srgbClr val="FFEECA"/>
    <a:srgbClr val="114FFB"/>
    <a:srgbClr val="F0904A"/>
    <a:srgbClr val="EBEBEB"/>
    <a:srgbClr val="FFFFFF"/>
    <a:srgbClr val="76D6FF"/>
    <a:srgbClr val="FC0128"/>
    <a:srgbClr val="C1C1C1"/>
    <a:srgbClr val="4D4D4D"/>
    <a:srgbClr val="7B7B7B"/>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ABFCF23-3B69-468F-B69F-88F6DE6A72F2}" styleName="Medium Style 1 - Accent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a:noFill/>
            </a:ln>
          </a:insideV>
        </a:tcBdr>
        <a:fill>
          <a:solidFill>
            <a:schemeClr val="lt1"/>
          </a:solidFill>
        </a:fill>
      </a:tcStyle>
    </a:wholeTbl>
    <a:band1H>
      <a:tcStyle>
        <a:tcBdr/>
        <a:fill>
          <a:solidFill>
            <a:schemeClr val="accent5">
              <a:tint val="20000"/>
            </a:schemeClr>
          </a:solidFill>
        </a:fill>
      </a:tcStyle>
    </a:band1H>
    <a:band1V>
      <a:tcStyle>
        <a:tcBdr/>
        <a:fill>
          <a:solidFill>
            <a:schemeClr val="accent5">
              <a:tint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solidFill>
            <a:schemeClr val="lt1"/>
          </a:solidFill>
        </a:fill>
      </a:tcStyle>
    </a:lastRow>
    <a:firstRow>
      <a:tcTxStyle b="on">
        <a:fontRef idx="minor">
          <a:scrgbClr r="0" g="0" b="0"/>
        </a:fontRef>
        <a:schemeClr val="lt1"/>
      </a:tcTxStyle>
      <a:tcStyle>
        <a:tcBdr/>
        <a:fill>
          <a:solidFill>
            <a:schemeClr val="accent5"/>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10A1B5D5-9B99-4C35-A422-299274C87663}" styleName="Medium Style 1 - Accent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a:noFill/>
            </a:ln>
          </a:insideV>
        </a:tcBdr>
        <a:fill>
          <a:solidFill>
            <a:schemeClr val="lt1"/>
          </a:solidFill>
        </a:fill>
      </a:tcStyle>
    </a:wholeTbl>
    <a:band1H>
      <a:tcStyle>
        <a:tcBdr/>
        <a:fill>
          <a:solidFill>
            <a:schemeClr val="accent6">
              <a:tint val="20000"/>
            </a:schemeClr>
          </a:solidFill>
        </a:fill>
      </a:tcStyle>
    </a:band1H>
    <a:band1V>
      <a:tcStyle>
        <a:tcBdr/>
        <a:fill>
          <a:solidFill>
            <a:schemeClr val="accent6">
              <a:tint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solidFill>
            <a:schemeClr val="lt1"/>
          </a:solidFill>
        </a:fill>
      </a:tcStyle>
    </a:lastRow>
    <a:firstRow>
      <a:tcTxStyle b="on">
        <a:fontRef idx="minor">
          <a:scrgbClr r="0" g="0" b="0"/>
        </a:fontRef>
        <a:schemeClr val="lt1"/>
      </a:tcTxStyle>
      <a:tcStyle>
        <a:tcBdr/>
        <a:fill>
          <a:solidFill>
            <a:schemeClr val="accent6"/>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D27102A9-8310-4765-A935-A1911B00CA55}" styleName="Light Style 1 - Accent 4">
    <a:wholeTbl>
      <a:tcTxStyle>
        <a:fontRef idx="minor">
          <a:scrgbClr r="0" g="0" b="0"/>
        </a:fontRef>
        <a:schemeClr val="tx1"/>
      </a:tcTxStyle>
      <a:tcStyle>
        <a:tcBdr>
          <a:left>
            <a:ln>
              <a:noFill/>
            </a:ln>
          </a:left>
          <a:right>
            <a:ln>
              <a:noFill/>
            </a:ln>
          </a:right>
          <a:top>
            <a:ln w="12700" cmpd="sng">
              <a:solidFill>
                <a:schemeClr val="accent4"/>
              </a:solidFill>
            </a:ln>
          </a:top>
          <a:bottom>
            <a:ln w="12700" cmpd="sng">
              <a:solidFill>
                <a:schemeClr val="accent4"/>
              </a:solidFill>
            </a:ln>
          </a:bottom>
          <a:insideH>
            <a:ln>
              <a:noFill/>
            </a:ln>
          </a:insideH>
          <a:insideV>
            <a:ln>
              <a:noFill/>
            </a:ln>
          </a:insideV>
        </a:tcBdr>
        <a:fill>
          <a:noFill/>
        </a:fill>
      </a:tcStyle>
    </a:wholeTbl>
    <a:band1H>
      <a:tcStyle>
        <a:tcBdr/>
        <a:fill>
          <a:solidFill>
            <a:schemeClr val="accent4">
              <a:alpha val="20000"/>
            </a:schemeClr>
          </a:solidFill>
        </a:fill>
      </a:tcStyle>
    </a:band1H>
    <a:band2H>
      <a:tcStyle>
        <a:tcBdr/>
      </a:tcStyle>
    </a:band2H>
    <a:band1V>
      <a:tcStyle>
        <a:tcBdr/>
        <a:fill>
          <a:solidFill>
            <a:schemeClr val="accent4">
              <a:alpha val="20000"/>
            </a:schemeClr>
          </a:solidFill>
        </a:fill>
      </a:tcStyle>
    </a:band1V>
    <a:lastCol>
      <a:tcTxStyle b="on"/>
      <a:tcStyle>
        <a:tcBdr/>
      </a:tcStyle>
    </a:lastCol>
    <a:firstCol>
      <a:tcTxStyle b="on"/>
      <a:tcStyle>
        <a:tcBdr/>
      </a:tcStyle>
    </a:firstCol>
    <a:lastRow>
      <a:tcTxStyle b="on"/>
      <a:tcStyle>
        <a:tcBdr>
          <a:top>
            <a:ln w="12700" cmpd="sng">
              <a:solidFill>
                <a:schemeClr val="accent4"/>
              </a:solidFill>
            </a:ln>
          </a:top>
        </a:tcBdr>
        <a:fill>
          <a:noFill/>
        </a:fill>
      </a:tcStyle>
    </a:lastRow>
    <a:firstRow>
      <a:tcTxStyle b="on"/>
      <a:tcStyle>
        <a:tcBdr>
          <a:bottom>
            <a:ln w="12700" cmpd="sng">
              <a:solidFill>
                <a:schemeClr val="accent4"/>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2549"/>
    <p:restoredTop sz="92237"/>
  </p:normalViewPr>
  <p:slideViewPr>
    <p:cSldViewPr>
      <p:cViewPr varScale="1">
        <p:scale>
          <a:sx n="80" d="100"/>
          <a:sy n="80" d="100"/>
        </p:scale>
        <p:origin x="2080" y="184"/>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66" d="100"/>
        <a:sy n="66" d="100"/>
      </p:scale>
      <p:origin x="0" y="0"/>
    </p:cViewPr>
  </p:sorterViewPr>
  <p:notesViewPr>
    <p:cSldViewPr>
      <p:cViewPr>
        <p:scale>
          <a:sx n="100" d="100"/>
          <a:sy n="100" d="100"/>
        </p:scale>
        <p:origin x="4168" y="144"/>
      </p:cViewPr>
      <p:guideLst>
        <p:guide orient="horz" pos="3223"/>
        <p:guide pos="2235"/>
      </p:guideLst>
    </p:cSldViewPr>
  </p:notes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84" Type="http://schemas.openxmlformats.org/officeDocument/2006/relationships/slide" Target="slides/slide83.xml"/><Relationship Id="rId89" Type="http://schemas.openxmlformats.org/officeDocument/2006/relationships/viewProps" Target="viewProps.xml"/><Relationship Id="rId16" Type="http://schemas.openxmlformats.org/officeDocument/2006/relationships/slide" Target="slides/slide15.xml"/><Relationship Id="rId11" Type="http://schemas.openxmlformats.org/officeDocument/2006/relationships/slide" Target="slides/slide10.xml"/><Relationship Id="rId32" Type="http://schemas.openxmlformats.org/officeDocument/2006/relationships/slide" Target="slides/slide31.xml"/><Relationship Id="rId37" Type="http://schemas.openxmlformats.org/officeDocument/2006/relationships/slide" Target="slides/slide36.xml"/><Relationship Id="rId53" Type="http://schemas.openxmlformats.org/officeDocument/2006/relationships/slide" Target="slides/slide52.xml"/><Relationship Id="rId58" Type="http://schemas.openxmlformats.org/officeDocument/2006/relationships/slide" Target="slides/slide57.xml"/><Relationship Id="rId74" Type="http://schemas.openxmlformats.org/officeDocument/2006/relationships/slide" Target="slides/slide73.xml"/><Relationship Id="rId79" Type="http://schemas.openxmlformats.org/officeDocument/2006/relationships/slide" Target="slides/slide78.xml"/><Relationship Id="rId5" Type="http://schemas.openxmlformats.org/officeDocument/2006/relationships/slide" Target="slides/slide4.xml"/><Relationship Id="rId90" Type="http://schemas.openxmlformats.org/officeDocument/2006/relationships/theme" Target="theme/theme1.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slide" Target="slides/slide68.xml"/><Relationship Id="rId77" Type="http://schemas.openxmlformats.org/officeDocument/2006/relationships/slide" Target="slides/slide76.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80" Type="http://schemas.openxmlformats.org/officeDocument/2006/relationships/slide" Target="slides/slide79.xml"/><Relationship Id="rId85" Type="http://schemas.openxmlformats.org/officeDocument/2006/relationships/slide" Target="slides/slide84.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slide" Target="slides/slide74.xml"/><Relationship Id="rId83" Type="http://schemas.openxmlformats.org/officeDocument/2006/relationships/slide" Target="slides/slide82.xml"/><Relationship Id="rId88" Type="http://schemas.openxmlformats.org/officeDocument/2006/relationships/presProps" Target="presProps.xml"/><Relationship Id="rId91"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slide" Target="slides/slide77.xml"/><Relationship Id="rId81" Type="http://schemas.openxmlformats.org/officeDocument/2006/relationships/slide" Target="slides/slide80.xml"/><Relationship Id="rId86"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slide" Target="slides/slide75.xml"/><Relationship Id="rId7" Type="http://schemas.openxmlformats.org/officeDocument/2006/relationships/slide" Target="slides/slide6.xml"/><Relationship Id="rId71" Type="http://schemas.openxmlformats.org/officeDocument/2006/relationships/slide" Target="slides/slide70.xml"/><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slide" Target="slides/slide65.xml"/><Relationship Id="rId87" Type="http://schemas.openxmlformats.org/officeDocument/2006/relationships/handoutMaster" Target="handoutMasters/handoutMaster1.xml"/><Relationship Id="rId61" Type="http://schemas.openxmlformats.org/officeDocument/2006/relationships/slide" Target="slides/slide60.xml"/><Relationship Id="rId82" Type="http://schemas.openxmlformats.org/officeDocument/2006/relationships/slide" Target="slides/slide81.xml"/><Relationship Id="rId19" Type="http://schemas.openxmlformats.org/officeDocument/2006/relationships/slide" Target="slides/slide18.xml"/></Relationships>
</file>

<file path=ppt/handoutMasters/_rels/handoutMaster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079" name="Text Box 7" descr="Bouquet"/>
          <p:cNvSpPr txBox="1">
            <a:spLocks noChangeArrowheads="1"/>
          </p:cNvSpPr>
          <p:nvPr/>
        </p:nvSpPr>
        <p:spPr bwMode="auto">
          <a:xfrm>
            <a:off x="568325" y="9596438"/>
            <a:ext cx="5927725" cy="231775"/>
          </a:xfrm>
          <a:prstGeom prst="rect">
            <a:avLst/>
          </a:prstGeom>
          <a:noFill/>
          <a:ln>
            <a:noFill/>
          </a:ln>
          <a:effectLst/>
          <a:extLst>
            <a:ext uri="{909E8E84-426E-40dd-AFC4-6F175D3DCCD1}">
              <a14:hiddenFill xmlns:a14="http://schemas.microsoft.com/office/drawing/2010/main" xmlns="">
                <a:blipFill dpi="0" rotWithShape="0">
                  <a:blip r:embed="rId2"/>
                  <a:srcRect/>
                  <a:tile tx="0" ty="0" sx="100000" sy="100000" flip="none" algn="tl"/>
                </a:blipFill>
              </a14:hiddenFill>
            </a:ex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lIns="96241" tIns="48120" rIns="96241" bIns="48120" anchor="ctr">
            <a:spAutoFit/>
          </a:bodyPr>
          <a:lstStyle>
            <a:lvl1pPr defTabSz="962025">
              <a:defRPr sz="2400" b="1">
                <a:solidFill>
                  <a:schemeClr val="tx1"/>
                </a:solidFill>
                <a:latin typeface="Arial" charset="0"/>
                <a:ea typeface="ＭＳ Ｐゴシック" charset="0"/>
              </a:defRPr>
            </a:lvl1pPr>
            <a:lvl2pPr marL="742950" indent="-285750" defTabSz="962025">
              <a:defRPr sz="2400" b="1">
                <a:solidFill>
                  <a:schemeClr val="tx1"/>
                </a:solidFill>
                <a:latin typeface="Arial" charset="0"/>
                <a:ea typeface="ＭＳ Ｐゴシック" charset="0"/>
              </a:defRPr>
            </a:lvl2pPr>
            <a:lvl3pPr marL="1143000" indent="-228600" defTabSz="962025">
              <a:defRPr sz="2400" b="1">
                <a:solidFill>
                  <a:schemeClr val="tx1"/>
                </a:solidFill>
                <a:latin typeface="Arial" charset="0"/>
                <a:ea typeface="ＭＳ Ｐゴシック" charset="0"/>
              </a:defRPr>
            </a:lvl3pPr>
            <a:lvl4pPr marL="1600200" indent="-228600" defTabSz="962025">
              <a:defRPr sz="2400" b="1">
                <a:solidFill>
                  <a:schemeClr val="tx1"/>
                </a:solidFill>
                <a:latin typeface="Arial" charset="0"/>
                <a:ea typeface="ＭＳ Ｐゴシック" charset="0"/>
              </a:defRPr>
            </a:lvl4pPr>
            <a:lvl5pPr marL="2057400" indent="-228600" defTabSz="962025">
              <a:defRPr sz="2400" b="1">
                <a:solidFill>
                  <a:schemeClr val="tx1"/>
                </a:solidFill>
                <a:latin typeface="Arial" charset="0"/>
                <a:ea typeface="ＭＳ Ｐゴシック" charset="0"/>
              </a:defRPr>
            </a:lvl5pPr>
            <a:lvl6pPr marL="2514600" indent="-228600" algn="ctr" defTabSz="962025" eaLnBrk="0" fontAlgn="base" hangingPunct="0">
              <a:spcBef>
                <a:spcPct val="0"/>
              </a:spcBef>
              <a:spcAft>
                <a:spcPct val="0"/>
              </a:spcAft>
              <a:defRPr sz="2400" b="1">
                <a:solidFill>
                  <a:schemeClr val="tx1"/>
                </a:solidFill>
                <a:latin typeface="Arial" charset="0"/>
                <a:ea typeface="ＭＳ Ｐゴシック" charset="0"/>
              </a:defRPr>
            </a:lvl6pPr>
            <a:lvl7pPr marL="2971800" indent="-228600" algn="ctr" defTabSz="962025" eaLnBrk="0" fontAlgn="base" hangingPunct="0">
              <a:spcBef>
                <a:spcPct val="0"/>
              </a:spcBef>
              <a:spcAft>
                <a:spcPct val="0"/>
              </a:spcAft>
              <a:defRPr sz="2400" b="1">
                <a:solidFill>
                  <a:schemeClr val="tx1"/>
                </a:solidFill>
                <a:latin typeface="Arial" charset="0"/>
                <a:ea typeface="ＭＳ Ｐゴシック" charset="0"/>
              </a:defRPr>
            </a:lvl7pPr>
            <a:lvl8pPr marL="3429000" indent="-228600" algn="ctr" defTabSz="962025" eaLnBrk="0" fontAlgn="base" hangingPunct="0">
              <a:spcBef>
                <a:spcPct val="0"/>
              </a:spcBef>
              <a:spcAft>
                <a:spcPct val="0"/>
              </a:spcAft>
              <a:defRPr sz="2400" b="1">
                <a:solidFill>
                  <a:schemeClr val="tx1"/>
                </a:solidFill>
                <a:latin typeface="Arial" charset="0"/>
                <a:ea typeface="ＭＳ Ｐゴシック" charset="0"/>
              </a:defRPr>
            </a:lvl8pPr>
            <a:lvl9pPr marL="3886200" indent="-228600" algn="ctr" defTabSz="962025" eaLnBrk="0" fontAlgn="base" hangingPunct="0">
              <a:spcBef>
                <a:spcPct val="0"/>
              </a:spcBef>
              <a:spcAft>
                <a:spcPct val="0"/>
              </a:spcAft>
              <a:defRPr sz="2400" b="1">
                <a:solidFill>
                  <a:schemeClr val="tx1"/>
                </a:solidFill>
                <a:latin typeface="Arial" charset="0"/>
                <a:ea typeface="ＭＳ Ｐゴシック" charset="0"/>
              </a:defRPr>
            </a:lvl9pPr>
          </a:lstStyle>
          <a:p>
            <a:pPr algn="l">
              <a:spcBef>
                <a:spcPct val="50000"/>
              </a:spcBef>
              <a:defRPr/>
            </a:pPr>
            <a:r>
              <a:rPr lang="en-US" sz="900" b="0" dirty="0">
                <a:cs typeface="+mn-cs"/>
              </a:rPr>
              <a:t>Copyright © Shimon Schocken</a:t>
            </a:r>
          </a:p>
        </p:txBody>
      </p:sp>
    </p:spTree>
    <p:extLst>
      <p:ext uri="{BB962C8B-B14F-4D97-AF65-F5344CB8AC3E}">
        <p14:creationId xmlns:p14="http://schemas.microsoft.com/office/powerpoint/2010/main" val="3153049090"/>
      </p:ext>
    </p:extLst>
  </p:cSld>
  <p:clrMap bg1="lt1" tx1="dk1" bg2="lt2" tx2="dk2" accent1="accent1" accent2="accent2" accent3="accent3" accent4="accent4" accent5="accent5" accent6="accent6" hlink="hlink" folHlink="folHlink"/>
</p:handoutMaster>
</file>

<file path=ppt/media/image1.jpeg>
</file>

<file path=ppt/media/image10.jpeg>
</file>

<file path=ppt/media/image10.tiff>
</file>

<file path=ppt/media/image11.jpeg>
</file>

<file path=ppt/media/image11.tiff>
</file>

<file path=ppt/media/image12.jpeg>
</file>

<file path=ppt/media/image12.tiff>
</file>

<file path=ppt/media/image13.jpeg>
</file>

<file path=ppt/media/image13.tiff>
</file>

<file path=ppt/media/image14.tiff>
</file>

<file path=ppt/media/image15.tiff>
</file>

<file path=ppt/media/image2.jpeg>
</file>

<file path=ppt/media/image3.jpeg>
</file>

<file path=ppt/media/image4.png>
</file>

<file path=ppt/media/image5.jpeg>
</file>

<file path=ppt/media/image6.jpeg>
</file>

<file path=ppt/media/image7.tiff>
</file>

<file path=ppt/media/image8.tiff>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050" name="Rectangle 2"/>
          <p:cNvSpPr>
            <a:spLocks noGrp="1" noChangeArrowheads="1"/>
          </p:cNvSpPr>
          <p:nvPr>
            <p:ph type="hdr" sz="quarter"/>
          </p:nvPr>
        </p:nvSpPr>
        <p:spPr bwMode="auto">
          <a:xfrm>
            <a:off x="-1588" y="11113"/>
            <a:ext cx="3076576" cy="477837"/>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vert="horz" wrap="square" lIns="20050" tIns="0" rIns="20050" bIns="0" numCol="1" anchor="t" anchorCtr="0" compatLnSpc="1">
            <a:prstTxWarp prst="textNoShape">
              <a:avLst/>
            </a:prstTxWarp>
          </a:bodyPr>
          <a:lstStyle>
            <a:lvl1pPr algn="l" defTabSz="801688">
              <a:defRPr sz="1100" b="0" i="1">
                <a:latin typeface="Times New Roman" pitchFamily="18" charset="0"/>
                <a:ea typeface="+mn-ea"/>
                <a:cs typeface="+mn-cs"/>
              </a:defRPr>
            </a:lvl1pPr>
          </a:lstStyle>
          <a:p>
            <a:pPr>
              <a:defRPr/>
            </a:pPr>
            <a:endParaRPr lang="en-US" dirty="0"/>
          </a:p>
        </p:txBody>
      </p:sp>
      <p:sp>
        <p:nvSpPr>
          <p:cNvPr id="2051" name="Rectangle 3"/>
          <p:cNvSpPr>
            <a:spLocks noGrp="1" noChangeArrowheads="1"/>
          </p:cNvSpPr>
          <p:nvPr>
            <p:ph type="dt" idx="1"/>
          </p:nvPr>
        </p:nvSpPr>
        <p:spPr bwMode="auto">
          <a:xfrm>
            <a:off x="4022725" y="11113"/>
            <a:ext cx="3076575" cy="477837"/>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vert="horz" wrap="square" lIns="20050" tIns="0" rIns="20050" bIns="0" numCol="1" anchor="t" anchorCtr="0" compatLnSpc="1">
            <a:prstTxWarp prst="textNoShape">
              <a:avLst/>
            </a:prstTxWarp>
          </a:bodyPr>
          <a:lstStyle>
            <a:lvl1pPr algn="r" defTabSz="801688">
              <a:defRPr sz="1100" b="0" i="1">
                <a:latin typeface="Times New Roman" pitchFamily="18" charset="0"/>
                <a:ea typeface="+mn-ea"/>
                <a:cs typeface="+mn-cs"/>
              </a:defRPr>
            </a:lvl1pPr>
          </a:lstStyle>
          <a:p>
            <a:pPr>
              <a:defRPr/>
            </a:pPr>
            <a:endParaRPr lang="en-US" dirty="0"/>
          </a:p>
        </p:txBody>
      </p:sp>
      <p:sp>
        <p:nvSpPr>
          <p:cNvPr id="2052" name="Rectangle 4"/>
          <p:cNvSpPr>
            <a:spLocks noGrp="1" noChangeArrowheads="1"/>
          </p:cNvSpPr>
          <p:nvPr>
            <p:ph type="ftr" sz="quarter" idx="4"/>
          </p:nvPr>
        </p:nvSpPr>
        <p:spPr bwMode="auto">
          <a:xfrm>
            <a:off x="-1588" y="9745663"/>
            <a:ext cx="3076576" cy="477837"/>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vert="horz" wrap="square" lIns="20050" tIns="0" rIns="20050" bIns="0" numCol="1" anchor="b" anchorCtr="0" compatLnSpc="1">
            <a:prstTxWarp prst="textNoShape">
              <a:avLst/>
            </a:prstTxWarp>
          </a:bodyPr>
          <a:lstStyle>
            <a:lvl1pPr algn="l" defTabSz="801688">
              <a:defRPr sz="1100" b="0" i="1">
                <a:latin typeface="Times New Roman" pitchFamily="18" charset="0"/>
                <a:ea typeface="+mn-ea"/>
                <a:cs typeface="+mn-cs"/>
              </a:defRPr>
            </a:lvl1pPr>
          </a:lstStyle>
          <a:p>
            <a:pPr>
              <a:defRPr/>
            </a:pPr>
            <a:endParaRPr lang="en-US" dirty="0"/>
          </a:p>
        </p:txBody>
      </p:sp>
      <p:sp>
        <p:nvSpPr>
          <p:cNvPr id="2053" name="Rectangle 5"/>
          <p:cNvSpPr>
            <a:spLocks noGrp="1" noChangeArrowheads="1"/>
          </p:cNvSpPr>
          <p:nvPr>
            <p:ph type="sldNum" sz="quarter" idx="5"/>
          </p:nvPr>
        </p:nvSpPr>
        <p:spPr bwMode="auto">
          <a:xfrm>
            <a:off x="4022725" y="9745663"/>
            <a:ext cx="3076575" cy="477837"/>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vert="horz" wrap="square" lIns="20050" tIns="0" rIns="20050" bIns="0" numCol="1" anchor="b" anchorCtr="0" compatLnSpc="1">
            <a:prstTxWarp prst="textNoShape">
              <a:avLst/>
            </a:prstTxWarp>
          </a:bodyPr>
          <a:lstStyle>
            <a:lvl1pPr algn="r" defTabSz="801688">
              <a:defRPr sz="1100" b="0" i="1">
                <a:latin typeface="Times New Roman" charset="0"/>
                <a:cs typeface="Times New Roman" charset="0"/>
              </a:defRPr>
            </a:lvl1pPr>
          </a:lstStyle>
          <a:p>
            <a:pPr>
              <a:defRPr/>
            </a:pPr>
            <a:fld id="{7798F164-4C61-5641-8A4D-B4E8E6AC2EF0}" type="slidenum">
              <a:rPr lang="he-IL"/>
              <a:pPr>
                <a:defRPr/>
              </a:pPr>
              <a:t>‹#›</a:t>
            </a:fld>
            <a:endParaRPr lang="en-US" dirty="0">
              <a:cs typeface="+mn-cs"/>
            </a:endParaRPr>
          </a:p>
        </p:txBody>
      </p:sp>
      <p:sp>
        <p:nvSpPr>
          <p:cNvPr id="2054" name="Rectangle 6"/>
          <p:cNvSpPr>
            <a:spLocks noGrp="1" noChangeArrowheads="1"/>
          </p:cNvSpPr>
          <p:nvPr>
            <p:ph type="body" sz="quarter" idx="3"/>
          </p:nvPr>
        </p:nvSpPr>
        <p:spPr bwMode="auto">
          <a:xfrm>
            <a:off x="944563" y="4864100"/>
            <a:ext cx="5208587" cy="4310063"/>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txBody>
          <a:bodyPr vert="horz" wrap="square" lIns="96909" tIns="48455" rIns="96909" bIns="48455" numCol="1" anchor="t" anchorCtr="0" compatLnSpc="1">
            <a:prstTxWarp prst="textNoShape">
              <a:avLst/>
            </a:prstTxWarp>
          </a:bodyPr>
          <a:lstStyle/>
          <a:p>
            <a:pPr lvl="0"/>
            <a:r>
              <a:rPr lang="en-US" noProof="0"/>
              <a:t>Click to edit Master notes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7415" name="Rectangle 7"/>
          <p:cNvSpPr>
            <a:spLocks noGrp="1" noRot="1" noChangeAspect="1" noChangeArrowheads="1" noTextEdit="1"/>
          </p:cNvSpPr>
          <p:nvPr>
            <p:ph type="sldImg" idx="2"/>
          </p:nvPr>
        </p:nvSpPr>
        <p:spPr bwMode="auto">
          <a:xfrm>
            <a:off x="1158875" y="893763"/>
            <a:ext cx="4779963" cy="3584575"/>
          </a:xfrm>
          <a:prstGeom prst="rect">
            <a:avLst/>
          </a:prstGeom>
          <a:noFill/>
          <a:ln w="12700">
            <a:solidFill>
              <a:schemeClr val="tx1"/>
            </a:solidFill>
            <a:miter lim="800000"/>
            <a:headEnd/>
            <a:tailEnd/>
          </a:ln>
          <a:effectLst/>
          <a:extLst>
            <a:ext uri="{FAA26D3D-D897-4be2-8F04-BA451C77F1D7}">
              <ma14:placeholderFlag xmlns="" xmlns:ma14="http://schemas.microsoft.com/office/mac/drawingml/2011/main" val="1"/>
            </a:ext>
            <a:ext uri="{909E8E84-426E-40dd-AFC4-6F175D3DCCD1}">
              <a14:hiddenFill xmlns:a14="http://schemas.microsoft.com/office/drawing/2010/main" xmlns="">
                <a:solidFill>
                  <a:srgbClr val="FFFFFF"/>
                </a:solidFill>
              </a14:hiddenFill>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 uri="{53640926-AAD7-44d8-BBD7-CCE9431645EC}">
              <a14:shadowObscured xmlns:a14="http://schemas.microsoft.com/office/drawing/2010/main" xmlns="" val="1"/>
            </a:ext>
          </a:extLst>
        </p:spPr>
      </p:sp>
      <p:sp>
        <p:nvSpPr>
          <p:cNvPr id="17416" name="Rectangle 8"/>
          <p:cNvSpPr>
            <a:spLocks noChangeArrowheads="1"/>
          </p:cNvSpPr>
          <p:nvPr/>
        </p:nvSpPr>
        <p:spPr bwMode="auto">
          <a:xfrm>
            <a:off x="7275513" y="9809163"/>
            <a:ext cx="415925" cy="327025"/>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lIns="96909" tIns="48455" rIns="96909" bIns="48455" anchor="ctr">
            <a:spAutoFit/>
          </a:bodyPr>
          <a:lstStyle/>
          <a:p>
            <a:pPr algn="r" defTabSz="962025">
              <a:defRPr/>
            </a:pPr>
            <a:fld id="{C4ADC973-132A-4548-AFAF-5A12BBB9DFCE}" type="slidenum">
              <a:rPr lang="he-IL" sz="1500" b="0">
                <a:latin typeface="Times New Roman" charset="0"/>
                <a:cs typeface="Times New Roman" charset="0"/>
              </a:rPr>
              <a:pPr algn="r" defTabSz="962025">
                <a:defRPr/>
              </a:pPr>
              <a:t>‹#›</a:t>
            </a:fld>
            <a:endParaRPr lang="en-US" sz="1500" b="0" dirty="0">
              <a:latin typeface="Times New Roman" charset="0"/>
              <a:cs typeface="+mn-cs"/>
            </a:endParaRPr>
          </a:p>
        </p:txBody>
      </p:sp>
    </p:spTree>
    <p:extLst>
      <p:ext uri="{BB962C8B-B14F-4D97-AF65-F5344CB8AC3E}">
        <p14:creationId xmlns:p14="http://schemas.microsoft.com/office/powerpoint/2010/main" val="2566316004"/>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Times New Roman" pitchFamily="18" charset="0"/>
        <a:ea typeface="ＭＳ Ｐゴシック" charset="0"/>
        <a:cs typeface="Arial" charset="0"/>
      </a:defRPr>
    </a:lvl1pPr>
    <a:lvl2pPr marL="457200" algn="l" rtl="1" eaLnBrk="0" fontAlgn="base" hangingPunct="0">
      <a:spcBef>
        <a:spcPct val="30000"/>
      </a:spcBef>
      <a:spcAft>
        <a:spcPct val="0"/>
      </a:spcAft>
      <a:defRPr sz="1200" kern="1200">
        <a:solidFill>
          <a:schemeClr val="tx1"/>
        </a:solidFill>
        <a:latin typeface="Times New Roman" pitchFamily="18" charset="0"/>
        <a:ea typeface="Arial" charset="0"/>
        <a:cs typeface="Arial" charset="0"/>
      </a:defRPr>
    </a:lvl2pPr>
    <a:lvl3pPr marL="914400" algn="l" rtl="1" eaLnBrk="0" fontAlgn="base" hangingPunct="0">
      <a:spcBef>
        <a:spcPct val="30000"/>
      </a:spcBef>
      <a:spcAft>
        <a:spcPct val="0"/>
      </a:spcAft>
      <a:defRPr sz="1200" kern="1200">
        <a:solidFill>
          <a:schemeClr val="tx1"/>
        </a:solidFill>
        <a:latin typeface="Times New Roman" pitchFamily="18" charset="0"/>
        <a:ea typeface="Arial" charset="0"/>
        <a:cs typeface="Arial" charset="0"/>
      </a:defRPr>
    </a:lvl3pPr>
    <a:lvl4pPr marL="1371600" algn="l" rtl="1" eaLnBrk="0" fontAlgn="base" hangingPunct="0">
      <a:spcBef>
        <a:spcPct val="30000"/>
      </a:spcBef>
      <a:spcAft>
        <a:spcPct val="0"/>
      </a:spcAft>
      <a:defRPr sz="1200" kern="1200">
        <a:solidFill>
          <a:schemeClr val="tx1"/>
        </a:solidFill>
        <a:latin typeface="Times New Roman" pitchFamily="18" charset="0"/>
        <a:ea typeface="Arial" charset="0"/>
        <a:cs typeface="Arial" charset="0"/>
      </a:defRPr>
    </a:lvl4pPr>
    <a:lvl5pPr marL="1828800" algn="l" rtl="0" eaLnBrk="0" fontAlgn="base" hangingPunct="0">
      <a:spcBef>
        <a:spcPct val="30000"/>
      </a:spcBef>
      <a:spcAft>
        <a:spcPct val="0"/>
      </a:spcAft>
      <a:defRPr sz="1200" kern="1200">
        <a:solidFill>
          <a:schemeClr val="tx1"/>
        </a:solidFill>
        <a:latin typeface="Times New Roman" pitchFamily="18" charset="0"/>
        <a:ea typeface="Arial" charset="0"/>
        <a:cs typeface="Arial" charset="0"/>
      </a:defRPr>
    </a:lvl5pPr>
    <a:lvl6pPr marL="2286000" algn="r" defTabSz="914400" rtl="1" eaLnBrk="1" latinLnBrk="0" hangingPunct="1">
      <a:defRPr sz="1200" kern="1200">
        <a:solidFill>
          <a:schemeClr val="tx1"/>
        </a:solidFill>
        <a:latin typeface="+mn-lt"/>
        <a:ea typeface="+mn-ea"/>
        <a:cs typeface="+mn-cs"/>
      </a:defRPr>
    </a:lvl6pPr>
    <a:lvl7pPr marL="2743200" algn="r" defTabSz="914400" rtl="1" eaLnBrk="1" latinLnBrk="0" hangingPunct="1">
      <a:defRPr sz="1200" kern="1200">
        <a:solidFill>
          <a:schemeClr val="tx1"/>
        </a:solidFill>
        <a:latin typeface="+mn-lt"/>
        <a:ea typeface="+mn-ea"/>
        <a:cs typeface="+mn-cs"/>
      </a:defRPr>
    </a:lvl7pPr>
    <a:lvl8pPr marL="3200400" algn="r" defTabSz="914400" rtl="1" eaLnBrk="1" latinLnBrk="0" hangingPunct="1">
      <a:defRPr sz="1200" kern="1200">
        <a:solidFill>
          <a:schemeClr val="tx1"/>
        </a:solidFill>
        <a:latin typeface="+mn-lt"/>
        <a:ea typeface="+mn-ea"/>
        <a:cs typeface="+mn-cs"/>
      </a:defRPr>
    </a:lvl8pPr>
    <a:lvl9pPr marL="3657600" algn="r" defTabSz="914400" rtl="1"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70" name="Rectangle 5"/>
          <p:cNvSpPr>
            <a:spLocks noGrp="1" noChangeArrowheads="1"/>
          </p:cNvSpPr>
          <p:nvPr>
            <p:ph type="sldNum" sz="quarter" idx="5"/>
          </p:nvPr>
        </p:nvSpPr>
        <p:spPr>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lstStyle>
            <a:lvl1pPr defTabSz="801688">
              <a:defRPr sz="2400" b="1">
                <a:solidFill>
                  <a:schemeClr val="tx1"/>
                </a:solidFill>
                <a:latin typeface="Arial" charset="0"/>
                <a:ea typeface="ＭＳ Ｐゴシック" charset="0"/>
              </a:defRPr>
            </a:lvl1pPr>
            <a:lvl2pPr marL="742950" indent="-285750" defTabSz="801688">
              <a:defRPr sz="2400" b="1">
                <a:solidFill>
                  <a:schemeClr val="tx1"/>
                </a:solidFill>
                <a:latin typeface="Arial" charset="0"/>
                <a:ea typeface="ＭＳ Ｐゴシック" charset="0"/>
              </a:defRPr>
            </a:lvl2pPr>
            <a:lvl3pPr marL="1143000" indent="-228600" defTabSz="801688">
              <a:defRPr sz="2400" b="1">
                <a:solidFill>
                  <a:schemeClr val="tx1"/>
                </a:solidFill>
                <a:latin typeface="Arial" charset="0"/>
                <a:ea typeface="ＭＳ Ｐゴシック" charset="0"/>
              </a:defRPr>
            </a:lvl3pPr>
            <a:lvl4pPr marL="1600200" indent="-228600" defTabSz="801688">
              <a:defRPr sz="2400" b="1">
                <a:solidFill>
                  <a:schemeClr val="tx1"/>
                </a:solidFill>
                <a:latin typeface="Arial" charset="0"/>
                <a:ea typeface="ＭＳ Ｐゴシック" charset="0"/>
              </a:defRPr>
            </a:lvl4pPr>
            <a:lvl5pPr marL="2057400" indent="-228600" defTabSz="801688">
              <a:defRPr sz="2400" b="1">
                <a:solidFill>
                  <a:schemeClr val="tx1"/>
                </a:solidFill>
                <a:latin typeface="Arial" charset="0"/>
                <a:ea typeface="ＭＳ Ｐゴシック" charset="0"/>
              </a:defRPr>
            </a:lvl5pPr>
            <a:lvl6pPr marL="2514600" indent="-228600" algn="ctr" defTabSz="801688" eaLnBrk="0" fontAlgn="base" hangingPunct="0">
              <a:spcBef>
                <a:spcPct val="0"/>
              </a:spcBef>
              <a:spcAft>
                <a:spcPct val="0"/>
              </a:spcAft>
              <a:defRPr sz="2400" b="1">
                <a:solidFill>
                  <a:schemeClr val="tx1"/>
                </a:solidFill>
                <a:latin typeface="Arial" charset="0"/>
                <a:ea typeface="ＭＳ Ｐゴシック" charset="0"/>
              </a:defRPr>
            </a:lvl6pPr>
            <a:lvl7pPr marL="2971800" indent="-228600" algn="ctr" defTabSz="801688" eaLnBrk="0" fontAlgn="base" hangingPunct="0">
              <a:spcBef>
                <a:spcPct val="0"/>
              </a:spcBef>
              <a:spcAft>
                <a:spcPct val="0"/>
              </a:spcAft>
              <a:defRPr sz="2400" b="1">
                <a:solidFill>
                  <a:schemeClr val="tx1"/>
                </a:solidFill>
                <a:latin typeface="Arial" charset="0"/>
                <a:ea typeface="ＭＳ Ｐゴシック" charset="0"/>
              </a:defRPr>
            </a:lvl7pPr>
            <a:lvl8pPr marL="3429000" indent="-228600" algn="ctr" defTabSz="801688" eaLnBrk="0" fontAlgn="base" hangingPunct="0">
              <a:spcBef>
                <a:spcPct val="0"/>
              </a:spcBef>
              <a:spcAft>
                <a:spcPct val="0"/>
              </a:spcAft>
              <a:defRPr sz="2400" b="1">
                <a:solidFill>
                  <a:schemeClr val="tx1"/>
                </a:solidFill>
                <a:latin typeface="Arial" charset="0"/>
                <a:ea typeface="ＭＳ Ｐゴシック" charset="0"/>
              </a:defRPr>
            </a:lvl8pPr>
            <a:lvl9pPr marL="3886200" indent="-228600" algn="ctr" defTabSz="801688" eaLnBrk="0" fontAlgn="base" hangingPunct="0">
              <a:spcBef>
                <a:spcPct val="0"/>
              </a:spcBef>
              <a:spcAft>
                <a:spcPct val="0"/>
              </a:spcAft>
              <a:defRPr sz="2400" b="1">
                <a:solidFill>
                  <a:schemeClr val="tx1"/>
                </a:solidFill>
                <a:latin typeface="Arial" charset="0"/>
                <a:ea typeface="ＭＳ Ｐゴシック" charset="0"/>
              </a:defRPr>
            </a:lvl9pPr>
          </a:lstStyle>
          <a:p>
            <a:pPr>
              <a:defRPr/>
            </a:pPr>
            <a:fld id="{CB1B99F8-3B99-9F45-9A8B-7B396AADBF59}" type="slidenum">
              <a:rPr lang="he-IL" sz="1100" b="0" smtClean="0">
                <a:latin typeface="Times New Roman" charset="0"/>
              </a:rPr>
              <a:pPr>
                <a:defRPr/>
              </a:pPr>
              <a:t>1</a:t>
            </a:fld>
            <a:endParaRPr lang="en-US" sz="1100" b="0" dirty="0">
              <a:latin typeface="Times New Roman" charset="0"/>
            </a:endParaRPr>
          </a:p>
        </p:txBody>
      </p:sp>
      <p:sp>
        <p:nvSpPr>
          <p:cNvPr id="32771" name="Rectangle 2"/>
          <p:cNvSpPr>
            <a:spLocks noGrp="1" noRot="1" noChangeAspect="1" noChangeArrowheads="1" noTextEdit="1"/>
          </p:cNvSpPr>
          <p:nvPr>
            <p:ph type="sldImg"/>
          </p:nvPr>
        </p:nvSpPr>
        <p:spPr>
          <a:xfrm>
            <a:off x="993775" y="768350"/>
            <a:ext cx="5114925" cy="3836988"/>
          </a:xfrm>
          <a:ln/>
        </p:spPr>
      </p:sp>
      <p:sp>
        <p:nvSpPr>
          <p:cNvPr id="32772" name="Rectangle 3"/>
          <p:cNvSpPr>
            <a:spLocks noGrp="1" noChangeArrowheads="1"/>
          </p:cNvSpPr>
          <p:nvPr>
            <p:ph type="body" idx="1"/>
          </p:nvPr>
        </p:nvSpPr>
        <p:spPr>
          <a:xfrm>
            <a:off x="947738" y="4860925"/>
            <a:ext cx="5203825" cy="4605338"/>
          </a:xfrm>
          <a:extLst>
            <a:ext uri="{FAA26D3D-D897-4be2-8F04-BA451C77F1D7}">
              <ma14:placeholderFlag xmlns="" xmlns:ma14="http://schemas.microsoft.com/office/mac/drawingml/2011/main" val="1"/>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lstStyle/>
          <a:p>
            <a:pPr>
              <a:defRPr/>
            </a:pPr>
            <a:endParaRPr lang="en-US" dirty="0">
              <a:latin typeface="Times New Roman" charset="0"/>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5"/>
          <p:cNvSpPr>
            <a:spLocks noGrp="1" noChangeArrowheads="1"/>
          </p:cNvSpPr>
          <p:nvPr>
            <p:ph type="sldNum" sz="quarter" idx="5"/>
          </p:nvPr>
        </p:nvSpPr>
        <p:spPr/>
        <p:txBody>
          <a:bodyPr/>
          <a:lstStyle/>
          <a:p>
            <a:pPr>
              <a:defRPr/>
            </a:pPr>
            <a:fld id="{8041806B-1CF9-A141-B8DC-00FBE98B1F84}" type="slidenum">
              <a:rPr lang="he-IL"/>
              <a:pPr>
                <a:defRPr/>
              </a:pPr>
              <a:t>4</a:t>
            </a:fld>
            <a:endParaRPr lang="en-US" dirty="0"/>
          </a:p>
        </p:txBody>
      </p:sp>
      <p:sp>
        <p:nvSpPr>
          <p:cNvPr id="1169410" name="Rectangle 2"/>
          <p:cNvSpPr>
            <a:spLocks noGrp="1" noRot="1" noChangeAspect="1" noChangeArrowheads="1" noTextEdit="1"/>
          </p:cNvSpPr>
          <p:nvPr>
            <p:ph type="sldImg"/>
          </p:nvPr>
        </p:nvSpPr>
        <p:spPr>
          <a:ln/>
          <a:extLst>
            <a:ext uri="{FAA26D3D-D897-4be2-8F04-BA451C77F1D7}">
              <ma14:placeholderFlag xmlns:ma14="http://schemas.microsoft.com/office/mac/drawingml/2011/main" xmlns="" val="1"/>
            </a:ext>
          </a:extLst>
        </p:spPr>
      </p:sp>
      <p:sp>
        <p:nvSpPr>
          <p:cNvPr id="1169411" name="Rectangle 3"/>
          <p:cNvSpPr>
            <a:spLocks noGrp="1" noChangeArrowheads="1"/>
          </p:cNvSpPr>
          <p:nvPr>
            <p:ph type="body" idx="1"/>
          </p:nvPr>
        </p:nvSpPr>
        <p:spPr/>
        <p:txBody>
          <a:bodyPr/>
          <a:lstStyle/>
          <a:p>
            <a:pPr>
              <a:defRPr/>
            </a:pPr>
            <a:endParaRPr lang="en-US" dirty="0">
              <a:cs typeface="+mn-cs"/>
            </a:endParaRPr>
          </a:p>
        </p:txBody>
      </p:sp>
    </p:spTree>
    <p:extLst>
      <p:ext uri="{BB962C8B-B14F-4D97-AF65-F5344CB8AC3E}">
        <p14:creationId xmlns:p14="http://schemas.microsoft.com/office/powerpoint/2010/main" val="51636336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5"/>
          <p:cNvSpPr>
            <a:spLocks noGrp="1" noChangeArrowheads="1"/>
          </p:cNvSpPr>
          <p:nvPr>
            <p:ph type="sldNum" sz="quarter" idx="5"/>
          </p:nvPr>
        </p:nvSpPr>
        <p:spPr/>
        <p:txBody>
          <a:bodyPr/>
          <a:lstStyle/>
          <a:p>
            <a:pPr>
              <a:defRPr/>
            </a:pPr>
            <a:fld id="{8041806B-1CF9-A141-B8DC-00FBE98B1F84}" type="slidenum">
              <a:rPr lang="he-IL"/>
              <a:pPr>
                <a:defRPr/>
              </a:pPr>
              <a:t>57</a:t>
            </a:fld>
            <a:endParaRPr lang="en-US" dirty="0"/>
          </a:p>
        </p:txBody>
      </p:sp>
      <p:sp>
        <p:nvSpPr>
          <p:cNvPr id="1169410" name="Rectangle 2"/>
          <p:cNvSpPr>
            <a:spLocks noGrp="1" noRot="1" noChangeAspect="1" noChangeArrowheads="1" noTextEdit="1"/>
          </p:cNvSpPr>
          <p:nvPr>
            <p:ph type="sldImg"/>
          </p:nvPr>
        </p:nvSpPr>
        <p:spPr>
          <a:ln/>
          <a:extLst>
            <a:ext uri="{FAA26D3D-D897-4be2-8F04-BA451C77F1D7}">
              <ma14:placeholderFlag xmlns:ma14="http://schemas.microsoft.com/office/mac/drawingml/2011/main" xmlns="" val="1"/>
            </a:ext>
          </a:extLst>
        </p:spPr>
      </p:sp>
      <p:sp>
        <p:nvSpPr>
          <p:cNvPr id="1169411" name="Rectangle 3"/>
          <p:cNvSpPr>
            <a:spLocks noGrp="1" noChangeArrowheads="1"/>
          </p:cNvSpPr>
          <p:nvPr>
            <p:ph type="body" idx="1"/>
          </p:nvPr>
        </p:nvSpPr>
        <p:spPr/>
        <p:txBody>
          <a:bodyPr/>
          <a:lstStyle/>
          <a:p>
            <a:pPr>
              <a:defRPr/>
            </a:pPr>
            <a:endParaRPr lang="en-US" dirty="0">
              <a:cs typeface="+mn-cs"/>
            </a:endParaRPr>
          </a:p>
        </p:txBody>
      </p:sp>
    </p:spTree>
    <p:extLst>
      <p:ext uri="{BB962C8B-B14F-4D97-AF65-F5344CB8AC3E}">
        <p14:creationId xmlns:p14="http://schemas.microsoft.com/office/powerpoint/2010/main" val="47827291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5"/>
          <p:cNvSpPr>
            <a:spLocks noGrp="1" noChangeArrowheads="1"/>
          </p:cNvSpPr>
          <p:nvPr>
            <p:ph type="sldNum" sz="quarter" idx="5"/>
          </p:nvPr>
        </p:nvSpPr>
        <p:spPr/>
        <p:txBody>
          <a:bodyPr/>
          <a:lstStyle/>
          <a:p>
            <a:pPr>
              <a:defRPr/>
            </a:pPr>
            <a:fld id="{8041806B-1CF9-A141-B8DC-00FBE98B1F84}" type="slidenum">
              <a:rPr lang="he-IL"/>
              <a:pPr>
                <a:defRPr/>
              </a:pPr>
              <a:t>63</a:t>
            </a:fld>
            <a:endParaRPr lang="en-US" dirty="0"/>
          </a:p>
        </p:txBody>
      </p:sp>
      <p:sp>
        <p:nvSpPr>
          <p:cNvPr id="1169410" name="Rectangle 2"/>
          <p:cNvSpPr>
            <a:spLocks noGrp="1" noRot="1" noChangeAspect="1" noChangeArrowheads="1" noTextEdit="1"/>
          </p:cNvSpPr>
          <p:nvPr>
            <p:ph type="sldImg"/>
          </p:nvPr>
        </p:nvSpPr>
        <p:spPr>
          <a:ln/>
          <a:extLst>
            <a:ext uri="{FAA26D3D-D897-4be2-8F04-BA451C77F1D7}">
              <ma14:placeholderFlag xmlns:ma14="http://schemas.microsoft.com/office/mac/drawingml/2011/main" xmlns="" val="1"/>
            </a:ext>
          </a:extLst>
        </p:spPr>
      </p:sp>
      <p:sp>
        <p:nvSpPr>
          <p:cNvPr id="1169411" name="Rectangle 3"/>
          <p:cNvSpPr>
            <a:spLocks noGrp="1" noChangeArrowheads="1"/>
          </p:cNvSpPr>
          <p:nvPr>
            <p:ph type="body" idx="1"/>
          </p:nvPr>
        </p:nvSpPr>
        <p:spPr/>
        <p:txBody>
          <a:bodyPr/>
          <a:lstStyle/>
          <a:p>
            <a:pPr>
              <a:defRPr/>
            </a:pPr>
            <a:endParaRPr lang="en-US" dirty="0">
              <a:cs typeface="+mn-cs"/>
            </a:endParaRPr>
          </a:p>
        </p:txBody>
      </p:sp>
    </p:spTree>
    <p:extLst>
      <p:ext uri="{BB962C8B-B14F-4D97-AF65-F5344CB8AC3E}">
        <p14:creationId xmlns:p14="http://schemas.microsoft.com/office/powerpoint/2010/main" val="66682842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E46CAA2-61C3-B91F-F896-81ADC4DF6E33}"/>
            </a:ext>
          </a:extLst>
        </p:cNvPr>
        <p:cNvGrpSpPr/>
        <p:nvPr/>
      </p:nvGrpSpPr>
      <p:grpSpPr>
        <a:xfrm>
          <a:off x="0" y="0"/>
          <a:ext cx="0" cy="0"/>
          <a:chOff x="0" y="0"/>
          <a:chExt cx="0" cy="0"/>
        </a:xfrm>
      </p:grpSpPr>
      <p:sp>
        <p:nvSpPr>
          <p:cNvPr id="32770" name="Rectangle 5">
            <a:extLst>
              <a:ext uri="{FF2B5EF4-FFF2-40B4-BE49-F238E27FC236}">
                <a16:creationId xmlns:a16="http://schemas.microsoft.com/office/drawing/2014/main" id="{89F4F97A-CE38-BC3E-79A1-19AC31F6E3B8}"/>
              </a:ext>
            </a:extLst>
          </p:cNvPr>
          <p:cNvSpPr>
            <a:spLocks noGrp="1" noChangeArrowheads="1"/>
          </p:cNvSpPr>
          <p:nvPr>
            <p:ph type="sldNum" sz="quarter" idx="5"/>
          </p:nvPr>
        </p:nvSpPr>
        <p:spPr>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lstStyle>
            <a:lvl1pPr defTabSz="801688">
              <a:defRPr sz="2400" b="1">
                <a:solidFill>
                  <a:schemeClr val="tx1"/>
                </a:solidFill>
                <a:latin typeface="Arial" charset="0"/>
                <a:ea typeface="ＭＳ Ｐゴシック" charset="0"/>
              </a:defRPr>
            </a:lvl1pPr>
            <a:lvl2pPr marL="742950" indent="-285750" defTabSz="801688">
              <a:defRPr sz="2400" b="1">
                <a:solidFill>
                  <a:schemeClr val="tx1"/>
                </a:solidFill>
                <a:latin typeface="Arial" charset="0"/>
                <a:ea typeface="ＭＳ Ｐゴシック" charset="0"/>
              </a:defRPr>
            </a:lvl2pPr>
            <a:lvl3pPr marL="1143000" indent="-228600" defTabSz="801688">
              <a:defRPr sz="2400" b="1">
                <a:solidFill>
                  <a:schemeClr val="tx1"/>
                </a:solidFill>
                <a:latin typeface="Arial" charset="0"/>
                <a:ea typeface="ＭＳ Ｐゴシック" charset="0"/>
              </a:defRPr>
            </a:lvl3pPr>
            <a:lvl4pPr marL="1600200" indent="-228600" defTabSz="801688">
              <a:defRPr sz="2400" b="1">
                <a:solidFill>
                  <a:schemeClr val="tx1"/>
                </a:solidFill>
                <a:latin typeface="Arial" charset="0"/>
                <a:ea typeface="ＭＳ Ｐゴシック" charset="0"/>
              </a:defRPr>
            </a:lvl4pPr>
            <a:lvl5pPr marL="2057400" indent="-228600" defTabSz="801688">
              <a:defRPr sz="2400" b="1">
                <a:solidFill>
                  <a:schemeClr val="tx1"/>
                </a:solidFill>
                <a:latin typeface="Arial" charset="0"/>
                <a:ea typeface="ＭＳ Ｐゴシック" charset="0"/>
              </a:defRPr>
            </a:lvl5pPr>
            <a:lvl6pPr marL="2514600" indent="-228600" algn="ctr" defTabSz="801688" eaLnBrk="0" fontAlgn="base" hangingPunct="0">
              <a:spcBef>
                <a:spcPct val="0"/>
              </a:spcBef>
              <a:spcAft>
                <a:spcPct val="0"/>
              </a:spcAft>
              <a:defRPr sz="2400" b="1">
                <a:solidFill>
                  <a:schemeClr val="tx1"/>
                </a:solidFill>
                <a:latin typeface="Arial" charset="0"/>
                <a:ea typeface="ＭＳ Ｐゴシック" charset="0"/>
              </a:defRPr>
            </a:lvl6pPr>
            <a:lvl7pPr marL="2971800" indent="-228600" algn="ctr" defTabSz="801688" eaLnBrk="0" fontAlgn="base" hangingPunct="0">
              <a:spcBef>
                <a:spcPct val="0"/>
              </a:spcBef>
              <a:spcAft>
                <a:spcPct val="0"/>
              </a:spcAft>
              <a:defRPr sz="2400" b="1">
                <a:solidFill>
                  <a:schemeClr val="tx1"/>
                </a:solidFill>
                <a:latin typeface="Arial" charset="0"/>
                <a:ea typeface="ＭＳ Ｐゴシック" charset="0"/>
              </a:defRPr>
            </a:lvl7pPr>
            <a:lvl8pPr marL="3429000" indent="-228600" algn="ctr" defTabSz="801688" eaLnBrk="0" fontAlgn="base" hangingPunct="0">
              <a:spcBef>
                <a:spcPct val="0"/>
              </a:spcBef>
              <a:spcAft>
                <a:spcPct val="0"/>
              </a:spcAft>
              <a:defRPr sz="2400" b="1">
                <a:solidFill>
                  <a:schemeClr val="tx1"/>
                </a:solidFill>
                <a:latin typeface="Arial" charset="0"/>
                <a:ea typeface="ＭＳ Ｐゴシック" charset="0"/>
              </a:defRPr>
            </a:lvl8pPr>
            <a:lvl9pPr marL="3886200" indent="-228600" algn="ctr" defTabSz="801688" eaLnBrk="0" fontAlgn="base" hangingPunct="0">
              <a:spcBef>
                <a:spcPct val="0"/>
              </a:spcBef>
              <a:spcAft>
                <a:spcPct val="0"/>
              </a:spcAft>
              <a:defRPr sz="2400" b="1">
                <a:solidFill>
                  <a:schemeClr val="tx1"/>
                </a:solidFill>
                <a:latin typeface="Arial" charset="0"/>
                <a:ea typeface="ＭＳ Ｐゴシック" charset="0"/>
              </a:defRPr>
            </a:lvl9pPr>
          </a:lstStyle>
          <a:p>
            <a:pPr>
              <a:defRPr/>
            </a:pPr>
            <a:fld id="{CB1B99F8-3B99-9F45-9A8B-7B396AADBF59}" type="slidenum">
              <a:rPr lang="he-IL" sz="1100" b="0" smtClean="0">
                <a:latin typeface="Times New Roman" charset="0"/>
              </a:rPr>
              <a:pPr>
                <a:defRPr/>
              </a:pPr>
              <a:t>84</a:t>
            </a:fld>
            <a:endParaRPr lang="en-US" sz="1100" b="0" dirty="0">
              <a:latin typeface="Times New Roman" charset="0"/>
            </a:endParaRPr>
          </a:p>
        </p:txBody>
      </p:sp>
      <p:sp>
        <p:nvSpPr>
          <p:cNvPr id="32771" name="Rectangle 2">
            <a:extLst>
              <a:ext uri="{FF2B5EF4-FFF2-40B4-BE49-F238E27FC236}">
                <a16:creationId xmlns:a16="http://schemas.microsoft.com/office/drawing/2014/main" id="{FE0F7AA8-250B-1326-F713-0C988B6392C7}"/>
              </a:ext>
            </a:extLst>
          </p:cNvPr>
          <p:cNvSpPr>
            <a:spLocks noGrp="1" noRot="1" noChangeAspect="1" noChangeArrowheads="1" noTextEdit="1"/>
          </p:cNvSpPr>
          <p:nvPr>
            <p:ph type="sldImg"/>
          </p:nvPr>
        </p:nvSpPr>
        <p:spPr>
          <a:xfrm>
            <a:off x="993775" y="768350"/>
            <a:ext cx="5114925" cy="3836988"/>
          </a:xfrm>
          <a:ln/>
        </p:spPr>
      </p:sp>
      <p:sp>
        <p:nvSpPr>
          <p:cNvPr id="32772" name="Rectangle 3">
            <a:extLst>
              <a:ext uri="{FF2B5EF4-FFF2-40B4-BE49-F238E27FC236}">
                <a16:creationId xmlns:a16="http://schemas.microsoft.com/office/drawing/2014/main" id="{7439215E-97EF-206A-2093-9412CBAEF090}"/>
              </a:ext>
            </a:extLst>
          </p:cNvPr>
          <p:cNvSpPr>
            <a:spLocks noGrp="1" noChangeArrowheads="1"/>
          </p:cNvSpPr>
          <p:nvPr>
            <p:ph type="body" idx="1"/>
          </p:nvPr>
        </p:nvSpPr>
        <p:spPr>
          <a:xfrm>
            <a:off x="947738" y="4860925"/>
            <a:ext cx="5203825" cy="4605338"/>
          </a:xfrm>
          <a:extLst>
            <a:ext uri="{FAA26D3D-D897-4be2-8F04-BA451C77F1D7}">
              <ma14:placeholderFlag xmlns="" xmlns:ma14="http://schemas.microsoft.com/office/mac/drawingml/2011/main" val="1"/>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lstStyle/>
          <a:p>
            <a:pPr>
              <a:defRPr/>
            </a:pPr>
            <a:endParaRPr lang="en-US" dirty="0">
              <a:latin typeface="Times New Roman" charset="0"/>
            </a:endParaRPr>
          </a:p>
        </p:txBody>
      </p:sp>
    </p:spTree>
    <p:extLst>
      <p:ext uri="{BB962C8B-B14F-4D97-AF65-F5344CB8AC3E}">
        <p14:creationId xmlns:p14="http://schemas.microsoft.com/office/powerpoint/2010/main" val="93632527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endParaRPr lang="he-IL"/>
          </a:p>
        </p:txBody>
      </p:sp>
      <p:sp>
        <p:nvSpPr>
          <p:cNvPr id="3" name="Subtitle 2"/>
          <p:cNvSpPr>
            <a:spLocks noGrp="1"/>
          </p:cNvSpPr>
          <p:nvPr>
            <p:ph type="subTitle" idx="1"/>
          </p:nvPr>
        </p:nvSpPr>
        <p:spPr>
          <a:xfrm>
            <a:off x="1371600" y="3886200"/>
            <a:ext cx="64008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a:t>Click to edit Master subtitle style</a:t>
            </a:r>
            <a:endParaRPr lang="he-IL"/>
          </a:p>
        </p:txBody>
      </p:sp>
    </p:spTree>
    <p:extLst>
      <p:ext uri="{BB962C8B-B14F-4D97-AF65-F5344CB8AC3E}">
        <p14:creationId xmlns:p14="http://schemas.microsoft.com/office/powerpoint/2010/main" val="245163092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he-IL"/>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he-IL"/>
          </a:p>
        </p:txBody>
      </p:sp>
    </p:spTree>
    <p:extLst>
      <p:ext uri="{BB962C8B-B14F-4D97-AF65-F5344CB8AC3E}">
        <p14:creationId xmlns:p14="http://schemas.microsoft.com/office/powerpoint/2010/main" val="128483321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724650" y="76200"/>
            <a:ext cx="2190750" cy="6324600"/>
          </a:xfrm>
        </p:spPr>
        <p:txBody>
          <a:bodyPr vert="eaVert"/>
          <a:lstStyle/>
          <a:p>
            <a:r>
              <a:rPr lang="en-US"/>
              <a:t>Click to edit Master title style</a:t>
            </a:r>
            <a:endParaRPr lang="he-IL"/>
          </a:p>
        </p:txBody>
      </p:sp>
      <p:sp>
        <p:nvSpPr>
          <p:cNvPr id="3" name="Vertical Text Placeholder 2"/>
          <p:cNvSpPr>
            <a:spLocks noGrp="1"/>
          </p:cNvSpPr>
          <p:nvPr>
            <p:ph type="body" orient="vert" idx="1"/>
          </p:nvPr>
        </p:nvSpPr>
        <p:spPr>
          <a:xfrm>
            <a:off x="152400" y="76200"/>
            <a:ext cx="6419850" cy="63246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he-IL"/>
          </a:p>
        </p:txBody>
      </p:sp>
    </p:spTree>
    <p:extLst>
      <p:ext uri="{BB962C8B-B14F-4D97-AF65-F5344CB8AC3E}">
        <p14:creationId xmlns:p14="http://schemas.microsoft.com/office/powerpoint/2010/main" val="247328716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he-IL"/>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he-IL"/>
          </a:p>
        </p:txBody>
      </p:sp>
    </p:spTree>
    <p:extLst>
      <p:ext uri="{BB962C8B-B14F-4D97-AF65-F5344CB8AC3E}">
        <p14:creationId xmlns:p14="http://schemas.microsoft.com/office/powerpoint/2010/main" val="222131099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r">
              <a:defRPr sz="4000" b="1" cap="all"/>
            </a:lvl1pPr>
          </a:lstStyle>
          <a:p>
            <a:r>
              <a:rPr lang="en-US"/>
              <a:t>Click to edit Master title style</a:t>
            </a:r>
            <a:endParaRPr lang="he-IL"/>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Tree>
    <p:extLst>
      <p:ext uri="{BB962C8B-B14F-4D97-AF65-F5344CB8AC3E}">
        <p14:creationId xmlns:p14="http://schemas.microsoft.com/office/powerpoint/2010/main" val="176366383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he-IL"/>
          </a:p>
        </p:txBody>
      </p:sp>
      <p:sp>
        <p:nvSpPr>
          <p:cNvPr id="3" name="Content Placeholder 2"/>
          <p:cNvSpPr>
            <a:spLocks noGrp="1"/>
          </p:cNvSpPr>
          <p:nvPr>
            <p:ph sz="half" idx="1"/>
          </p:nvPr>
        </p:nvSpPr>
        <p:spPr>
          <a:xfrm>
            <a:off x="228600" y="838200"/>
            <a:ext cx="4229100" cy="55626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he-IL"/>
          </a:p>
        </p:txBody>
      </p:sp>
      <p:sp>
        <p:nvSpPr>
          <p:cNvPr id="4" name="Content Placeholder 3"/>
          <p:cNvSpPr>
            <a:spLocks noGrp="1"/>
          </p:cNvSpPr>
          <p:nvPr>
            <p:ph sz="half" idx="2"/>
          </p:nvPr>
        </p:nvSpPr>
        <p:spPr>
          <a:xfrm>
            <a:off x="4610100" y="838200"/>
            <a:ext cx="4229100" cy="55626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he-IL"/>
          </a:p>
        </p:txBody>
      </p:sp>
    </p:spTree>
    <p:extLst>
      <p:ext uri="{BB962C8B-B14F-4D97-AF65-F5344CB8AC3E}">
        <p14:creationId xmlns:p14="http://schemas.microsoft.com/office/powerpoint/2010/main" val="126433912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en-US"/>
              <a:t>Click to edit Master title style</a:t>
            </a:r>
            <a:endParaRPr lang="he-IL"/>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he-IL"/>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he-IL"/>
          </a:p>
        </p:txBody>
      </p:sp>
    </p:spTree>
    <p:extLst>
      <p:ext uri="{BB962C8B-B14F-4D97-AF65-F5344CB8AC3E}">
        <p14:creationId xmlns:p14="http://schemas.microsoft.com/office/powerpoint/2010/main" val="362011824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he-IL"/>
          </a:p>
        </p:txBody>
      </p:sp>
    </p:spTree>
    <p:extLst>
      <p:ext uri="{BB962C8B-B14F-4D97-AF65-F5344CB8AC3E}">
        <p14:creationId xmlns:p14="http://schemas.microsoft.com/office/powerpoint/2010/main" val="399230391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93347309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r">
              <a:defRPr sz="2000" b="1"/>
            </a:lvl1pPr>
          </a:lstStyle>
          <a:p>
            <a:r>
              <a:rPr lang="en-US"/>
              <a:t>Click to edit Master title style</a:t>
            </a:r>
            <a:endParaRPr lang="he-IL"/>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he-IL"/>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Tree>
    <p:extLst>
      <p:ext uri="{BB962C8B-B14F-4D97-AF65-F5344CB8AC3E}">
        <p14:creationId xmlns:p14="http://schemas.microsoft.com/office/powerpoint/2010/main" val="58548395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r">
              <a:defRPr sz="2000" b="1"/>
            </a:lvl1pPr>
          </a:lstStyle>
          <a:p>
            <a:r>
              <a:rPr lang="en-US"/>
              <a:t>Click to edit Master title style</a:t>
            </a:r>
            <a:endParaRPr lang="he-IL"/>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he-IL" noProof="0" dirty="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Tree>
    <p:extLst>
      <p:ext uri="{BB962C8B-B14F-4D97-AF65-F5344CB8AC3E}">
        <p14:creationId xmlns:p14="http://schemas.microsoft.com/office/powerpoint/2010/main" val="129024067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152400" y="76200"/>
            <a:ext cx="8763000" cy="533400"/>
          </a:xfrm>
          <a:prstGeom prst="rect">
            <a:avLst/>
          </a:prstGeom>
          <a:noFill/>
          <a:ln>
            <a:noFill/>
          </a:ln>
          <a:effectLst/>
          <a:extLst>
            <a:ext uri="{FAA26D3D-D897-4be2-8F04-BA451C77F1D7}">
              <ma14:placeholderFlag xmlns="" xmlns:ma14="http://schemas.microsoft.com/office/mac/drawingml/2011/main" val="1"/>
            </a:ex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vert="horz" wrap="square" lIns="92075" tIns="46038" rIns="92075" bIns="46038" numCol="1" anchor="ctr" anchorCtr="0" compatLnSpc="1">
            <a:prstTxWarp prst="textNoShape">
              <a:avLst/>
            </a:prstTxWarp>
          </a:bodyPr>
          <a:lstStyle/>
          <a:p>
            <a:pPr lvl="0"/>
            <a:r>
              <a:rPr lang="en-US"/>
              <a:t>Click to edit Master title style</a:t>
            </a:r>
          </a:p>
        </p:txBody>
      </p:sp>
      <p:sp>
        <p:nvSpPr>
          <p:cNvPr id="1027" name="Rectangle 3"/>
          <p:cNvSpPr>
            <a:spLocks noGrp="1" noChangeArrowheads="1"/>
          </p:cNvSpPr>
          <p:nvPr>
            <p:ph type="body" idx="1"/>
          </p:nvPr>
        </p:nvSpPr>
        <p:spPr bwMode="auto">
          <a:xfrm>
            <a:off x="228600" y="838200"/>
            <a:ext cx="8610600" cy="5562600"/>
          </a:xfrm>
          <a:prstGeom prst="rect">
            <a:avLst/>
          </a:prstGeom>
          <a:noFill/>
          <a:ln>
            <a:noFill/>
          </a:ln>
          <a:effectLst/>
          <a:extLst>
            <a:ext uri="{FAA26D3D-D897-4be2-8F04-BA451C77F1D7}">
              <ma14:placeholderFlag xmlns="" xmlns:ma14="http://schemas.microsoft.com/office/mac/drawingml/2011/main" val="1"/>
            </a:ex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vert="horz" wrap="square" lIns="92075" tIns="46038" rIns="92075" bIns="46038" numCol="1" anchor="t" anchorCtr="0" compatLnSpc="1">
            <a:prstTxWarp prst="textNoShape">
              <a:avLst/>
            </a:prstTxWarp>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28" name="Line 4"/>
          <p:cNvSpPr>
            <a:spLocks noChangeShapeType="1"/>
          </p:cNvSpPr>
          <p:nvPr/>
        </p:nvSpPr>
        <p:spPr bwMode="auto">
          <a:xfrm>
            <a:off x="152400" y="609600"/>
            <a:ext cx="8763000" cy="0"/>
          </a:xfrm>
          <a:prstGeom prst="line">
            <a:avLst/>
          </a:prstGeom>
          <a:noFill/>
          <a:ln w="25400">
            <a:solidFill>
              <a:schemeClr val="tx1"/>
            </a:solidFill>
            <a:round/>
            <a:headEnd type="none" w="sm" len="sm"/>
            <a:tailEnd type="none" w="sm" len="sm"/>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a:defRPr/>
            </a:pPr>
            <a:endParaRPr lang="en-US" dirty="0">
              <a:cs typeface="+mn-cs"/>
            </a:endParaRPr>
          </a:p>
        </p:txBody>
      </p:sp>
      <p:sp>
        <p:nvSpPr>
          <p:cNvPr id="2" name="Rectangle 4">
            <a:extLst>
              <a:ext uri="{FF2B5EF4-FFF2-40B4-BE49-F238E27FC236}">
                <a16:creationId xmlns:a16="http://schemas.microsoft.com/office/drawing/2014/main" id="{DABC283A-0E72-E2E1-C3D2-57BB555AC4D2}"/>
              </a:ext>
            </a:extLst>
          </p:cNvPr>
          <p:cNvSpPr txBox="1">
            <a:spLocks noChangeArrowheads="1"/>
          </p:cNvSpPr>
          <p:nvPr userDrawn="1"/>
        </p:nvSpPr>
        <p:spPr bwMode="auto">
          <a:xfrm>
            <a:off x="162560" y="6612474"/>
            <a:ext cx="8610600" cy="174404"/>
          </a:xfrm>
          <a:prstGeom prst="rect">
            <a:avLst/>
          </a:prstGeom>
          <a:noFill/>
          <a:ln w="9525">
            <a:noFill/>
            <a:miter lim="800000"/>
            <a:headEnd/>
            <a:tailEnd/>
          </a:ln>
          <a:effectLst/>
        </p:spPr>
        <p:txBody>
          <a:bodyPr vert="horz" wrap="none" lIns="92075" tIns="46038" rIns="92075" bIns="46038" numCol="1" anchor="ctr" anchorCtr="0" compatLnSpc="1">
            <a:prstTxWarp prst="textNoShape">
              <a:avLst/>
            </a:prstTxWarp>
          </a:bodyPr>
          <a:lstStyle>
            <a:defPPr>
              <a:defRPr lang="en-US"/>
            </a:defPPr>
            <a:lvl1pPr algn="l" rtl="0" eaLnBrk="0" fontAlgn="base" hangingPunct="0">
              <a:spcBef>
                <a:spcPct val="0"/>
              </a:spcBef>
              <a:spcAft>
                <a:spcPct val="0"/>
              </a:spcAft>
              <a:defRPr kumimoji="1" sz="800" kern="1200">
                <a:solidFill>
                  <a:schemeClr val="tx1"/>
                </a:solidFill>
                <a:latin typeface="Comic Sans MS" charset="0"/>
                <a:ea typeface="+mn-ea"/>
                <a:cs typeface="+mn-cs"/>
              </a:defRPr>
            </a:lvl1pPr>
            <a:lvl2pPr marL="457200" algn="l" rtl="0" eaLnBrk="0" fontAlgn="base" hangingPunct="0">
              <a:spcBef>
                <a:spcPct val="0"/>
              </a:spcBef>
              <a:spcAft>
                <a:spcPct val="0"/>
              </a:spcAft>
              <a:defRPr kumimoji="1" kern="1200">
                <a:solidFill>
                  <a:schemeClr val="tx1"/>
                </a:solidFill>
                <a:latin typeface="Comic Sans MS" charset="0"/>
                <a:ea typeface="+mn-ea"/>
                <a:cs typeface="+mn-cs"/>
              </a:defRPr>
            </a:lvl2pPr>
            <a:lvl3pPr marL="914400" algn="l" rtl="0" eaLnBrk="0" fontAlgn="base" hangingPunct="0">
              <a:spcBef>
                <a:spcPct val="0"/>
              </a:spcBef>
              <a:spcAft>
                <a:spcPct val="0"/>
              </a:spcAft>
              <a:defRPr kumimoji="1" kern="1200">
                <a:solidFill>
                  <a:schemeClr val="tx1"/>
                </a:solidFill>
                <a:latin typeface="Comic Sans MS" charset="0"/>
                <a:ea typeface="+mn-ea"/>
                <a:cs typeface="+mn-cs"/>
              </a:defRPr>
            </a:lvl3pPr>
            <a:lvl4pPr marL="1371600" algn="l" rtl="0" eaLnBrk="0" fontAlgn="base" hangingPunct="0">
              <a:spcBef>
                <a:spcPct val="0"/>
              </a:spcBef>
              <a:spcAft>
                <a:spcPct val="0"/>
              </a:spcAft>
              <a:defRPr kumimoji="1" kern="1200">
                <a:solidFill>
                  <a:schemeClr val="tx1"/>
                </a:solidFill>
                <a:latin typeface="Comic Sans MS" charset="0"/>
                <a:ea typeface="+mn-ea"/>
                <a:cs typeface="+mn-cs"/>
              </a:defRPr>
            </a:lvl4pPr>
            <a:lvl5pPr marL="1828800" algn="l" rtl="0" eaLnBrk="0" fontAlgn="base" hangingPunct="0">
              <a:spcBef>
                <a:spcPct val="0"/>
              </a:spcBef>
              <a:spcAft>
                <a:spcPct val="0"/>
              </a:spcAft>
              <a:defRPr kumimoji="1" kern="1200">
                <a:solidFill>
                  <a:schemeClr val="tx1"/>
                </a:solidFill>
                <a:latin typeface="Comic Sans MS" charset="0"/>
                <a:ea typeface="+mn-ea"/>
                <a:cs typeface="+mn-cs"/>
              </a:defRPr>
            </a:lvl5pPr>
            <a:lvl6pPr marL="2286000" algn="l" defTabSz="457200" rtl="0" eaLnBrk="1" latinLnBrk="0" hangingPunct="1">
              <a:defRPr kumimoji="1" kern="1200">
                <a:solidFill>
                  <a:schemeClr val="tx1"/>
                </a:solidFill>
                <a:latin typeface="Comic Sans MS" charset="0"/>
                <a:ea typeface="+mn-ea"/>
                <a:cs typeface="+mn-cs"/>
              </a:defRPr>
            </a:lvl6pPr>
            <a:lvl7pPr marL="2743200" algn="l" defTabSz="457200" rtl="0" eaLnBrk="1" latinLnBrk="0" hangingPunct="1">
              <a:defRPr kumimoji="1" kern="1200">
                <a:solidFill>
                  <a:schemeClr val="tx1"/>
                </a:solidFill>
                <a:latin typeface="Comic Sans MS" charset="0"/>
                <a:ea typeface="+mn-ea"/>
                <a:cs typeface="+mn-cs"/>
              </a:defRPr>
            </a:lvl7pPr>
            <a:lvl8pPr marL="3200400" algn="l" defTabSz="457200" rtl="0" eaLnBrk="1" latinLnBrk="0" hangingPunct="1">
              <a:defRPr kumimoji="1" kern="1200">
                <a:solidFill>
                  <a:schemeClr val="tx1"/>
                </a:solidFill>
                <a:latin typeface="Comic Sans MS" charset="0"/>
                <a:ea typeface="+mn-ea"/>
                <a:cs typeface="+mn-cs"/>
              </a:defRPr>
            </a:lvl8pPr>
            <a:lvl9pPr marL="3657600" algn="l" defTabSz="457200" rtl="0" eaLnBrk="1" latinLnBrk="0" hangingPunct="1">
              <a:defRPr kumimoji="1" kern="1200">
                <a:solidFill>
                  <a:schemeClr val="tx1"/>
                </a:solidFill>
                <a:latin typeface="Comic Sans MS" charset="0"/>
                <a:ea typeface="+mn-ea"/>
                <a:cs typeface="+mn-cs"/>
              </a:defRPr>
            </a:lvl9pPr>
          </a:lstStyle>
          <a:p>
            <a:pPr>
              <a:defRPr/>
            </a:pPr>
            <a:r>
              <a:rPr lang="en-US" sz="1000" b="0" dirty="0">
                <a:solidFill>
                  <a:schemeClr val="tx1">
                    <a:lumMod val="65000"/>
                    <a:lumOff val="35000"/>
                  </a:schemeClr>
                </a:solidFill>
                <a:latin typeface="Arial" charset="0"/>
                <a:ea typeface="Arial" charset="0"/>
                <a:cs typeface="Arial" charset="0"/>
              </a:rPr>
              <a:t>Intro to CS / RUNI / lecture 11-</a:t>
            </a:r>
            <a:r>
              <a:rPr lang="he-IL" sz="1000" b="0" dirty="0">
                <a:solidFill>
                  <a:schemeClr val="tx1">
                    <a:lumMod val="65000"/>
                    <a:lumOff val="35000"/>
                  </a:schemeClr>
                </a:solidFill>
                <a:latin typeface="Arial" charset="0"/>
                <a:ea typeface="Arial" charset="0"/>
                <a:cs typeface="Arial" charset="0"/>
              </a:rPr>
              <a:t>2</a:t>
            </a:r>
            <a:r>
              <a:rPr lang="en-US" sz="1000" b="0" dirty="0">
                <a:solidFill>
                  <a:schemeClr val="tx1">
                    <a:lumMod val="65000"/>
                    <a:lumOff val="35000"/>
                  </a:schemeClr>
                </a:solidFill>
                <a:latin typeface="Arial" charset="0"/>
                <a:ea typeface="Arial" charset="0"/>
                <a:cs typeface="Arial" charset="0"/>
              </a:rPr>
              <a:t>                                                                                                                                                          </a:t>
            </a:r>
            <a:r>
              <a:rPr lang="he-IL" sz="1000" b="0" dirty="0">
                <a:solidFill>
                  <a:schemeClr val="tx1">
                    <a:lumMod val="65000"/>
                    <a:lumOff val="35000"/>
                  </a:schemeClr>
                </a:solidFill>
                <a:latin typeface="Arial" charset="0"/>
                <a:ea typeface="Arial" charset="0"/>
                <a:cs typeface="Arial" charset="0"/>
              </a:rPr>
              <a:t>            </a:t>
            </a:r>
            <a:r>
              <a:rPr lang="en-US" sz="1000" b="0" dirty="0">
                <a:solidFill>
                  <a:schemeClr val="tx1">
                    <a:lumMod val="65000"/>
                    <a:lumOff val="35000"/>
                  </a:schemeClr>
                </a:solidFill>
                <a:latin typeface="Arial" charset="0"/>
                <a:ea typeface="Arial" charset="0"/>
                <a:cs typeface="Arial" charset="0"/>
              </a:rPr>
              <a:t>       slide </a:t>
            </a:r>
            <a:fld id="{0E022C0D-3723-2343-B86A-05A05703B5CB}" type="slidenum">
              <a:rPr lang="en-US" sz="1000" b="0" smtClean="0">
                <a:solidFill>
                  <a:schemeClr val="tx1">
                    <a:lumMod val="65000"/>
                    <a:lumOff val="35000"/>
                  </a:schemeClr>
                </a:solidFill>
                <a:latin typeface="Arial" charset="0"/>
                <a:ea typeface="Arial" charset="0"/>
                <a:cs typeface="Arial" charset="0"/>
              </a:rPr>
              <a:pPr>
                <a:defRPr/>
              </a:pPr>
              <a:t>‹#›</a:t>
            </a:fld>
            <a:r>
              <a:rPr lang="en-US" sz="1000" b="0">
                <a:solidFill>
                  <a:schemeClr val="tx1">
                    <a:lumMod val="65000"/>
                    <a:lumOff val="35000"/>
                  </a:schemeClr>
                </a:solidFill>
                <a:latin typeface="Arial" charset="0"/>
                <a:ea typeface="Arial" charset="0"/>
                <a:cs typeface="Arial" charset="0"/>
              </a:rPr>
              <a:t>   </a:t>
            </a:r>
            <a:endParaRPr lang="en-US" sz="1000" b="0" dirty="0">
              <a:solidFill>
                <a:schemeClr val="tx1">
                  <a:lumMod val="65000"/>
                  <a:lumOff val="35000"/>
                </a:schemeClr>
              </a:solidFill>
              <a:latin typeface="Arial" charset="0"/>
              <a:ea typeface="Arial" charset="0"/>
              <a:cs typeface="Arial" charset="0"/>
            </a:endParaRP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ftr="0" dt="0"/>
  <p:txStyles>
    <p:titleStyle>
      <a:lvl1pPr algn="l" rtl="0" eaLnBrk="0" fontAlgn="base" hangingPunct="0">
        <a:spcBef>
          <a:spcPct val="0"/>
        </a:spcBef>
        <a:spcAft>
          <a:spcPct val="0"/>
        </a:spcAft>
        <a:defRPr sz="2400">
          <a:solidFill>
            <a:schemeClr val="tx1"/>
          </a:solidFill>
          <a:latin typeface="Arial" charset="0"/>
          <a:ea typeface="ＭＳ Ｐゴシック" charset="0"/>
          <a:cs typeface="ＭＳ Ｐゴシック" charset="0"/>
        </a:defRPr>
      </a:lvl1pPr>
      <a:lvl2pPr algn="l" rtl="0" eaLnBrk="0" fontAlgn="base" hangingPunct="0">
        <a:spcBef>
          <a:spcPct val="0"/>
        </a:spcBef>
        <a:spcAft>
          <a:spcPct val="0"/>
        </a:spcAft>
        <a:defRPr sz="2400">
          <a:solidFill>
            <a:schemeClr val="tx1"/>
          </a:solidFill>
          <a:latin typeface="Arial" pitchFamily="34" charset="0"/>
          <a:ea typeface="ＭＳ Ｐゴシック" charset="0"/>
          <a:cs typeface="ＭＳ Ｐゴシック" charset="0"/>
        </a:defRPr>
      </a:lvl2pPr>
      <a:lvl3pPr algn="l" rtl="0" eaLnBrk="0" fontAlgn="base" hangingPunct="0">
        <a:spcBef>
          <a:spcPct val="0"/>
        </a:spcBef>
        <a:spcAft>
          <a:spcPct val="0"/>
        </a:spcAft>
        <a:defRPr sz="2400">
          <a:solidFill>
            <a:schemeClr val="tx1"/>
          </a:solidFill>
          <a:latin typeface="Arial" pitchFamily="34" charset="0"/>
          <a:ea typeface="ＭＳ Ｐゴシック" charset="0"/>
          <a:cs typeface="ＭＳ Ｐゴシック" charset="0"/>
        </a:defRPr>
      </a:lvl3pPr>
      <a:lvl4pPr algn="l" rtl="0" eaLnBrk="0" fontAlgn="base" hangingPunct="0">
        <a:spcBef>
          <a:spcPct val="0"/>
        </a:spcBef>
        <a:spcAft>
          <a:spcPct val="0"/>
        </a:spcAft>
        <a:defRPr sz="2400">
          <a:solidFill>
            <a:schemeClr val="tx1"/>
          </a:solidFill>
          <a:latin typeface="Arial" pitchFamily="34" charset="0"/>
          <a:ea typeface="ＭＳ Ｐゴシック" charset="0"/>
          <a:cs typeface="ＭＳ Ｐゴシック" charset="0"/>
        </a:defRPr>
      </a:lvl4pPr>
      <a:lvl5pPr algn="l" rtl="0" eaLnBrk="0" fontAlgn="base" hangingPunct="0">
        <a:spcBef>
          <a:spcPct val="0"/>
        </a:spcBef>
        <a:spcAft>
          <a:spcPct val="0"/>
        </a:spcAft>
        <a:defRPr sz="2400">
          <a:solidFill>
            <a:schemeClr val="tx1"/>
          </a:solidFill>
          <a:latin typeface="Arial" pitchFamily="34" charset="0"/>
          <a:ea typeface="ＭＳ Ｐゴシック" charset="0"/>
          <a:cs typeface="ＭＳ Ｐゴシック" charset="0"/>
        </a:defRPr>
      </a:lvl5pPr>
      <a:lvl6pPr marL="457200" algn="l" rtl="0" eaLnBrk="0" fontAlgn="base" hangingPunct="0">
        <a:spcBef>
          <a:spcPct val="0"/>
        </a:spcBef>
        <a:spcAft>
          <a:spcPct val="0"/>
        </a:spcAft>
        <a:defRPr sz="2400">
          <a:solidFill>
            <a:srgbClr val="663300"/>
          </a:solidFill>
          <a:latin typeface="Arial" pitchFamily="34" charset="0"/>
        </a:defRPr>
      </a:lvl6pPr>
      <a:lvl7pPr marL="914400" algn="l" rtl="0" eaLnBrk="0" fontAlgn="base" hangingPunct="0">
        <a:spcBef>
          <a:spcPct val="0"/>
        </a:spcBef>
        <a:spcAft>
          <a:spcPct val="0"/>
        </a:spcAft>
        <a:defRPr sz="2400">
          <a:solidFill>
            <a:srgbClr val="663300"/>
          </a:solidFill>
          <a:latin typeface="Arial" pitchFamily="34" charset="0"/>
        </a:defRPr>
      </a:lvl7pPr>
      <a:lvl8pPr marL="1371600" algn="l" rtl="0" eaLnBrk="0" fontAlgn="base" hangingPunct="0">
        <a:spcBef>
          <a:spcPct val="0"/>
        </a:spcBef>
        <a:spcAft>
          <a:spcPct val="0"/>
        </a:spcAft>
        <a:defRPr sz="2400">
          <a:solidFill>
            <a:srgbClr val="663300"/>
          </a:solidFill>
          <a:latin typeface="Arial" pitchFamily="34" charset="0"/>
        </a:defRPr>
      </a:lvl8pPr>
      <a:lvl9pPr marL="1828800" algn="l" rtl="0" eaLnBrk="0" fontAlgn="base" hangingPunct="0">
        <a:spcBef>
          <a:spcPct val="0"/>
        </a:spcBef>
        <a:spcAft>
          <a:spcPct val="0"/>
        </a:spcAft>
        <a:defRPr sz="2400">
          <a:solidFill>
            <a:srgbClr val="663300"/>
          </a:solidFill>
          <a:latin typeface="Arial" pitchFamily="34" charset="0"/>
        </a:defRPr>
      </a:lvl9pPr>
    </p:titleStyle>
    <p:bodyStyle>
      <a:lvl1pPr marL="342900" indent="-342900" algn="l" rtl="0" eaLnBrk="0" fontAlgn="base" hangingPunct="0">
        <a:spcBef>
          <a:spcPct val="60000"/>
        </a:spcBef>
        <a:spcAft>
          <a:spcPct val="0"/>
        </a:spcAft>
        <a:buClr>
          <a:srgbClr val="006600"/>
        </a:buClr>
        <a:buSzPct val="100000"/>
        <a:buFont typeface="Wingdings" charset="0"/>
        <a:buChar char="n"/>
        <a:defRPr sz="1600" b="0" i="0">
          <a:solidFill>
            <a:schemeClr val="tx1"/>
          </a:solidFill>
          <a:latin typeface="Times New Roman" panose="02020603050405020304" pitchFamily="18" charset="0"/>
          <a:ea typeface="ＭＳ Ｐゴシック" charset="0"/>
          <a:cs typeface="ＭＳ Ｐゴシック" charset="0"/>
        </a:defRPr>
      </a:lvl1pPr>
      <a:lvl2pPr marL="742950" indent="-285750" algn="l" rtl="0" eaLnBrk="0" fontAlgn="base" hangingPunct="0">
        <a:spcBef>
          <a:spcPct val="60000"/>
        </a:spcBef>
        <a:spcAft>
          <a:spcPct val="0"/>
        </a:spcAft>
        <a:buClr>
          <a:srgbClr val="000099"/>
        </a:buClr>
        <a:buSzPct val="75000"/>
        <a:buFont typeface="Wingdings" charset="0"/>
        <a:buChar char="l"/>
        <a:defRPr sz="1600" b="0" i="0">
          <a:solidFill>
            <a:schemeClr val="tx1"/>
          </a:solidFill>
          <a:latin typeface="Times New Roman" panose="02020603050405020304" pitchFamily="18" charset="0"/>
          <a:ea typeface="ＭＳ Ｐゴシック" charset="0"/>
        </a:defRPr>
      </a:lvl2pPr>
      <a:lvl3pPr marL="1143000" indent="-228600" algn="l" rtl="0" eaLnBrk="0" fontAlgn="base" hangingPunct="0">
        <a:spcBef>
          <a:spcPct val="20000"/>
        </a:spcBef>
        <a:spcAft>
          <a:spcPct val="0"/>
        </a:spcAft>
        <a:buClr>
          <a:srgbClr val="003300"/>
        </a:buClr>
        <a:buSzPct val="75000"/>
        <a:buFont typeface="Wingdings" charset="0"/>
        <a:buChar char="q"/>
        <a:defRPr sz="1600" b="0" i="0">
          <a:solidFill>
            <a:schemeClr val="tx1"/>
          </a:solidFill>
          <a:latin typeface="Times New Roman" panose="02020603050405020304" pitchFamily="18" charset="0"/>
          <a:ea typeface="ＭＳ Ｐゴシック" charset="0"/>
        </a:defRPr>
      </a:lvl3pPr>
      <a:lvl4pPr marL="1600200" indent="-228600" algn="l" rtl="0" eaLnBrk="0" fontAlgn="base" hangingPunct="0">
        <a:spcBef>
          <a:spcPct val="20000"/>
        </a:spcBef>
        <a:spcAft>
          <a:spcPct val="0"/>
        </a:spcAft>
        <a:buClr>
          <a:srgbClr val="003300"/>
        </a:buClr>
        <a:buSzPct val="100000"/>
        <a:buFont typeface="Wingdings" charset="0"/>
        <a:buChar char="n"/>
        <a:defRPr sz="1600" b="0" i="0">
          <a:solidFill>
            <a:schemeClr val="tx1"/>
          </a:solidFill>
          <a:latin typeface="Times New Roman" panose="02020603050405020304" pitchFamily="18" charset="0"/>
          <a:ea typeface="ＭＳ Ｐゴシック" charset="0"/>
        </a:defRPr>
      </a:lvl4pPr>
      <a:lvl5pPr marL="2057400" indent="-228600" algn="l" rtl="0" eaLnBrk="0" fontAlgn="base" hangingPunct="0">
        <a:spcBef>
          <a:spcPct val="20000"/>
        </a:spcBef>
        <a:spcAft>
          <a:spcPct val="0"/>
        </a:spcAft>
        <a:buClr>
          <a:srgbClr val="003300"/>
        </a:buClr>
        <a:buSzPct val="100000"/>
        <a:buFont typeface="Wingdings" charset="0"/>
        <a:buChar char="n"/>
        <a:defRPr sz="1600" b="0" i="0">
          <a:solidFill>
            <a:schemeClr val="tx1"/>
          </a:solidFill>
          <a:latin typeface="Times New Roman" panose="02020603050405020304" pitchFamily="18" charset="0"/>
          <a:ea typeface="ＭＳ Ｐゴシック" charset="0"/>
        </a:defRPr>
      </a:lvl5pPr>
      <a:lvl6pPr marL="2514600" indent="-228600" algn="l" rtl="0" eaLnBrk="0" fontAlgn="base" hangingPunct="0">
        <a:spcBef>
          <a:spcPct val="20000"/>
        </a:spcBef>
        <a:spcAft>
          <a:spcPct val="0"/>
        </a:spcAft>
        <a:buClr>
          <a:srgbClr val="003300"/>
        </a:buClr>
        <a:buSzPct val="100000"/>
        <a:buFont typeface="Wingdings" pitchFamily="2" charset="2"/>
        <a:buChar char="n"/>
        <a:defRPr sz="1600">
          <a:solidFill>
            <a:schemeClr val="tx1"/>
          </a:solidFill>
          <a:latin typeface="+mn-lt"/>
        </a:defRPr>
      </a:lvl6pPr>
      <a:lvl7pPr marL="2971800" indent="-228600" algn="l" rtl="0" eaLnBrk="0" fontAlgn="base" hangingPunct="0">
        <a:spcBef>
          <a:spcPct val="20000"/>
        </a:spcBef>
        <a:spcAft>
          <a:spcPct val="0"/>
        </a:spcAft>
        <a:buClr>
          <a:srgbClr val="003300"/>
        </a:buClr>
        <a:buSzPct val="100000"/>
        <a:buFont typeface="Wingdings" pitchFamily="2" charset="2"/>
        <a:buChar char="n"/>
        <a:defRPr sz="1600">
          <a:solidFill>
            <a:schemeClr val="tx1"/>
          </a:solidFill>
          <a:latin typeface="+mn-lt"/>
        </a:defRPr>
      </a:lvl7pPr>
      <a:lvl8pPr marL="3429000" indent="-228600" algn="l" rtl="0" eaLnBrk="0" fontAlgn="base" hangingPunct="0">
        <a:spcBef>
          <a:spcPct val="20000"/>
        </a:spcBef>
        <a:spcAft>
          <a:spcPct val="0"/>
        </a:spcAft>
        <a:buClr>
          <a:srgbClr val="003300"/>
        </a:buClr>
        <a:buSzPct val="100000"/>
        <a:buFont typeface="Wingdings" pitchFamily="2" charset="2"/>
        <a:buChar char="n"/>
        <a:defRPr sz="1600">
          <a:solidFill>
            <a:schemeClr val="tx1"/>
          </a:solidFill>
          <a:latin typeface="+mn-lt"/>
        </a:defRPr>
      </a:lvl8pPr>
      <a:lvl9pPr marL="3886200" indent="-228600" algn="l" rtl="0" eaLnBrk="0" fontAlgn="base" hangingPunct="0">
        <a:spcBef>
          <a:spcPct val="20000"/>
        </a:spcBef>
        <a:spcAft>
          <a:spcPct val="0"/>
        </a:spcAft>
        <a:buClr>
          <a:srgbClr val="003300"/>
        </a:buClr>
        <a:buSzPct val="100000"/>
        <a:buFont typeface="Wingdings" pitchFamily="2" charset="2"/>
        <a:buChar char="n"/>
        <a:defRPr sz="1600">
          <a:solidFill>
            <a:schemeClr val="tx1"/>
          </a:solidFill>
          <a:latin typeface="+mn-lt"/>
        </a:defRPr>
      </a:lvl9pPr>
    </p:bodyStyle>
    <p:otherStyle>
      <a:defPPr>
        <a:defRPr lang="he-IL"/>
      </a:defPPr>
      <a:lvl1pPr marL="0" algn="r" defTabSz="914400" rtl="1" eaLnBrk="1" latinLnBrk="0" hangingPunct="1">
        <a:defRPr sz="1800" kern="1200">
          <a:solidFill>
            <a:schemeClr val="tx1"/>
          </a:solidFill>
          <a:latin typeface="+mn-lt"/>
          <a:ea typeface="+mn-ea"/>
          <a:cs typeface="+mn-cs"/>
        </a:defRPr>
      </a:lvl1pPr>
      <a:lvl2pPr marL="457200" algn="r" defTabSz="914400" rtl="1" eaLnBrk="1" latinLnBrk="0" hangingPunct="1">
        <a:defRPr sz="1800" kern="1200">
          <a:solidFill>
            <a:schemeClr val="tx1"/>
          </a:solidFill>
          <a:latin typeface="+mn-lt"/>
          <a:ea typeface="+mn-ea"/>
          <a:cs typeface="+mn-cs"/>
        </a:defRPr>
      </a:lvl2pPr>
      <a:lvl3pPr marL="914400" algn="r" defTabSz="914400" rtl="1" eaLnBrk="1" latinLnBrk="0" hangingPunct="1">
        <a:defRPr sz="1800" kern="1200">
          <a:solidFill>
            <a:schemeClr val="tx1"/>
          </a:solidFill>
          <a:latin typeface="+mn-lt"/>
          <a:ea typeface="+mn-ea"/>
          <a:cs typeface="+mn-cs"/>
        </a:defRPr>
      </a:lvl3pPr>
      <a:lvl4pPr marL="1371600" algn="r" defTabSz="914400" rtl="1" eaLnBrk="1" latinLnBrk="0" hangingPunct="1">
        <a:defRPr sz="1800" kern="1200">
          <a:solidFill>
            <a:schemeClr val="tx1"/>
          </a:solidFill>
          <a:latin typeface="+mn-lt"/>
          <a:ea typeface="+mn-ea"/>
          <a:cs typeface="+mn-cs"/>
        </a:defRPr>
      </a:lvl4pPr>
      <a:lvl5pPr marL="1828800" algn="r" defTabSz="914400" rtl="1" eaLnBrk="1" latinLnBrk="0" hangingPunct="1">
        <a:defRPr sz="1800" kern="1200">
          <a:solidFill>
            <a:schemeClr val="tx1"/>
          </a:solidFill>
          <a:latin typeface="+mn-lt"/>
          <a:ea typeface="+mn-ea"/>
          <a:cs typeface="+mn-cs"/>
        </a:defRPr>
      </a:lvl5pPr>
      <a:lvl6pPr marL="2286000" algn="r" defTabSz="914400" rtl="1" eaLnBrk="1" latinLnBrk="0" hangingPunct="1">
        <a:defRPr sz="1800" kern="1200">
          <a:solidFill>
            <a:schemeClr val="tx1"/>
          </a:solidFill>
          <a:latin typeface="+mn-lt"/>
          <a:ea typeface="+mn-ea"/>
          <a:cs typeface="+mn-cs"/>
        </a:defRPr>
      </a:lvl6pPr>
      <a:lvl7pPr marL="2743200" algn="r" defTabSz="914400" rtl="1" eaLnBrk="1" latinLnBrk="0" hangingPunct="1">
        <a:defRPr sz="1800" kern="1200">
          <a:solidFill>
            <a:schemeClr val="tx1"/>
          </a:solidFill>
          <a:latin typeface="+mn-lt"/>
          <a:ea typeface="+mn-ea"/>
          <a:cs typeface="+mn-cs"/>
        </a:defRPr>
      </a:lvl7pPr>
      <a:lvl8pPr marL="3200400" algn="r" defTabSz="914400" rtl="1" eaLnBrk="1" latinLnBrk="0" hangingPunct="1">
        <a:defRPr sz="1800" kern="1200">
          <a:solidFill>
            <a:schemeClr val="tx1"/>
          </a:solidFill>
          <a:latin typeface="+mn-lt"/>
          <a:ea typeface="+mn-ea"/>
          <a:cs typeface="+mn-cs"/>
        </a:defRPr>
      </a:lvl8pPr>
      <a:lvl9pPr marL="3657600" algn="r" defTabSz="914400" rtl="1"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3.jpeg"/></Relationships>
</file>

<file path=ppt/slides/_rels/slide10.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7.tiff"/><Relationship Id="rId2" Type="http://schemas.openxmlformats.org/officeDocument/2006/relationships/image" Target="../media/image10.jpe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image" Target="../media/image13.jpe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image" Target="../media/image13.jpe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image" Target="../media/image13.jpe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image" Target="../media/image13.jpe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image" Target="../media/image13.jpe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image" Target="../media/image13.jpe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image" Target="../media/image13.jpe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image" Target="../media/image13.jpe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image" Target="../media/image4.png"/><Relationship Id="rId1" Type="http://schemas.openxmlformats.org/officeDocument/2006/relationships/slideLayout" Target="../slideLayouts/slideLayout2.xml"/><Relationship Id="rId5" Type="http://schemas.openxmlformats.org/officeDocument/2006/relationships/image" Target="../media/image11.jpeg"/><Relationship Id="rId4" Type="http://schemas.openxmlformats.org/officeDocument/2006/relationships/image" Target="../media/image6.jpeg"/></Relationships>
</file>

<file path=ppt/slides/_rels/slide20.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image" Target="../media/image13.jpe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image" Target="../media/image13.jpe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image" Target="../media/image13.jpe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image" Target="../media/image13.jpe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image" Target="../media/image8.tiff"/><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image" Target="../media/image12.jpe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image" Target="../media/image12.jpeg"/><Relationship Id="rId1" Type="http://schemas.openxmlformats.org/officeDocument/2006/relationships/slideLayout" Target="../slideLayouts/slideLayout2.xml"/><Relationship Id="rId4" Type="http://schemas.openxmlformats.org/officeDocument/2006/relationships/image" Target="../media/image10.jpeg"/></Relationships>
</file>

<file path=ppt/slides/_rels/slide34.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image" Target="../media/image12.jpeg"/><Relationship Id="rId1" Type="http://schemas.openxmlformats.org/officeDocument/2006/relationships/slideLayout" Target="../slideLayouts/slideLayout2.xml"/><Relationship Id="rId4" Type="http://schemas.openxmlformats.org/officeDocument/2006/relationships/image" Target="../media/image10.jpeg"/></Relationships>
</file>

<file path=ppt/slides/_rels/slide35.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image" Target="../media/image12.jpeg"/><Relationship Id="rId1" Type="http://schemas.openxmlformats.org/officeDocument/2006/relationships/slideLayout" Target="../slideLayouts/slideLayout2.xml"/><Relationship Id="rId4" Type="http://schemas.openxmlformats.org/officeDocument/2006/relationships/image" Target="../media/image10.jpeg"/></Relationships>
</file>

<file path=ppt/slides/_rels/slide36.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image" Target="../media/image12.jpeg"/><Relationship Id="rId1" Type="http://schemas.openxmlformats.org/officeDocument/2006/relationships/slideLayout" Target="../slideLayouts/slideLayout2.xml"/><Relationship Id="rId4" Type="http://schemas.openxmlformats.org/officeDocument/2006/relationships/image" Target="../media/image10.jpeg"/></Relationships>
</file>

<file path=ppt/slides/_rels/slide37.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image" Target="../media/image12.jpeg"/><Relationship Id="rId1" Type="http://schemas.openxmlformats.org/officeDocument/2006/relationships/slideLayout" Target="../slideLayouts/slideLayout2.xml"/><Relationship Id="rId4" Type="http://schemas.openxmlformats.org/officeDocument/2006/relationships/image" Target="../media/image10.jpeg"/></Relationships>
</file>

<file path=ppt/slides/_rels/slide38.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image" Target="../media/image12.jpeg"/><Relationship Id="rId1" Type="http://schemas.openxmlformats.org/officeDocument/2006/relationships/slideLayout" Target="../slideLayouts/slideLayout2.xml"/><Relationship Id="rId4" Type="http://schemas.openxmlformats.org/officeDocument/2006/relationships/image" Target="../media/image10.jpeg"/></Relationships>
</file>

<file path=ppt/slides/_rels/slide39.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image" Target="../media/image12.jpeg"/><Relationship Id="rId1" Type="http://schemas.openxmlformats.org/officeDocument/2006/relationships/slideLayout" Target="../slideLayouts/slideLayout2.xml"/><Relationship Id="rId4" Type="http://schemas.openxmlformats.org/officeDocument/2006/relationships/image" Target="../media/image10.jpeg"/></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image" Target="../media/image12.jpeg"/><Relationship Id="rId1" Type="http://schemas.openxmlformats.org/officeDocument/2006/relationships/slideLayout" Target="../slideLayouts/slideLayout2.xml"/><Relationship Id="rId4" Type="http://schemas.openxmlformats.org/officeDocument/2006/relationships/image" Target="../media/image10.jpeg"/></Relationships>
</file>

<file path=ppt/slides/_rels/slide41.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image" Target="../media/image12.jpeg"/><Relationship Id="rId1" Type="http://schemas.openxmlformats.org/officeDocument/2006/relationships/slideLayout" Target="../slideLayouts/slideLayout2.xml"/><Relationship Id="rId4" Type="http://schemas.openxmlformats.org/officeDocument/2006/relationships/image" Target="../media/image10.jpeg"/></Relationships>
</file>

<file path=ppt/slides/_rels/slide42.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image" Target="../media/image12.jpeg"/><Relationship Id="rId1" Type="http://schemas.openxmlformats.org/officeDocument/2006/relationships/slideLayout" Target="../slideLayouts/slideLayout2.xml"/><Relationship Id="rId4" Type="http://schemas.openxmlformats.org/officeDocument/2006/relationships/image" Target="../media/image10.jpeg"/></Relationships>
</file>

<file path=ppt/slides/_rels/slide43.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image" Target="../media/image12.jpeg"/><Relationship Id="rId1" Type="http://schemas.openxmlformats.org/officeDocument/2006/relationships/slideLayout" Target="../slideLayouts/slideLayout2.xml"/><Relationship Id="rId4" Type="http://schemas.openxmlformats.org/officeDocument/2006/relationships/image" Target="../media/image10.jpeg"/></Relationships>
</file>

<file path=ppt/slides/_rels/slide44.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image" Target="../media/image12.jpeg"/><Relationship Id="rId1" Type="http://schemas.openxmlformats.org/officeDocument/2006/relationships/slideLayout" Target="../slideLayouts/slideLayout2.xml"/><Relationship Id="rId4" Type="http://schemas.openxmlformats.org/officeDocument/2006/relationships/image" Target="../media/image10.jpeg"/></Relationships>
</file>

<file path=ppt/slides/_rels/slide45.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image" Target="../media/image12.jpeg"/><Relationship Id="rId1" Type="http://schemas.openxmlformats.org/officeDocument/2006/relationships/slideLayout" Target="../slideLayouts/slideLayout2.xml"/><Relationship Id="rId4" Type="http://schemas.openxmlformats.org/officeDocument/2006/relationships/image" Target="../media/image10.jpeg"/></Relationships>
</file>

<file path=ppt/slides/_rels/slide46.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image" Target="../media/image12.jpeg"/><Relationship Id="rId1" Type="http://schemas.openxmlformats.org/officeDocument/2006/relationships/slideLayout" Target="../slideLayouts/slideLayout2.xml"/><Relationship Id="rId4" Type="http://schemas.openxmlformats.org/officeDocument/2006/relationships/image" Target="../media/image10.jpeg"/></Relationships>
</file>

<file path=ppt/slides/_rels/slide47.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image" Target="../media/image12.jpeg"/><Relationship Id="rId1" Type="http://schemas.openxmlformats.org/officeDocument/2006/relationships/slideLayout" Target="../slideLayouts/slideLayout2.xml"/><Relationship Id="rId4" Type="http://schemas.openxmlformats.org/officeDocument/2006/relationships/image" Target="../media/image10.jpeg"/></Relationships>
</file>

<file path=ppt/slides/_rels/slide48.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image" Target="../media/image12.jpeg"/><Relationship Id="rId1" Type="http://schemas.openxmlformats.org/officeDocument/2006/relationships/slideLayout" Target="../slideLayouts/slideLayout2.xml"/><Relationship Id="rId4" Type="http://schemas.openxmlformats.org/officeDocument/2006/relationships/image" Target="../media/image10.jpeg"/></Relationships>
</file>

<file path=ppt/slides/_rels/slide49.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image" Target="../media/image12.jpeg"/><Relationship Id="rId1" Type="http://schemas.openxmlformats.org/officeDocument/2006/relationships/slideLayout" Target="../slideLayouts/slideLayout2.xml"/><Relationship Id="rId4" Type="http://schemas.openxmlformats.org/officeDocument/2006/relationships/image" Target="../media/image10.jpeg"/></Relationships>
</file>

<file path=ppt/slides/_rels/slide5.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image" Target="../media/image12.jpeg"/><Relationship Id="rId1" Type="http://schemas.openxmlformats.org/officeDocument/2006/relationships/slideLayout" Target="../slideLayouts/slideLayout2.xml"/><Relationship Id="rId4" Type="http://schemas.openxmlformats.org/officeDocument/2006/relationships/image" Target="../media/image10.jpeg"/></Relationships>
</file>

<file path=ppt/slides/_rels/slide51.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image" Target="../media/image12.jpeg"/><Relationship Id="rId1" Type="http://schemas.openxmlformats.org/officeDocument/2006/relationships/slideLayout" Target="../slideLayouts/slideLayout2.xml"/><Relationship Id="rId4" Type="http://schemas.openxmlformats.org/officeDocument/2006/relationships/image" Target="../media/image10.jpeg"/></Relationships>
</file>

<file path=ppt/slides/_rels/slide52.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image" Target="../media/image12.jpeg"/><Relationship Id="rId1" Type="http://schemas.openxmlformats.org/officeDocument/2006/relationships/slideLayout" Target="../slideLayouts/slideLayout2.xml"/><Relationship Id="rId4" Type="http://schemas.openxmlformats.org/officeDocument/2006/relationships/image" Target="../media/image10.jpeg"/></Relationships>
</file>

<file path=ppt/slides/_rels/slide53.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image" Target="../media/image12.jpeg"/><Relationship Id="rId1" Type="http://schemas.openxmlformats.org/officeDocument/2006/relationships/slideLayout" Target="../slideLayouts/slideLayout2.xml"/><Relationship Id="rId4" Type="http://schemas.openxmlformats.org/officeDocument/2006/relationships/image" Target="../media/image10.jpeg"/></Relationships>
</file>

<file path=ppt/slides/_rels/slide54.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image" Target="../media/image12.jpeg"/><Relationship Id="rId1" Type="http://schemas.openxmlformats.org/officeDocument/2006/relationships/slideLayout" Target="../slideLayouts/slideLayout2.xml"/><Relationship Id="rId4" Type="http://schemas.openxmlformats.org/officeDocument/2006/relationships/image" Target="../media/image10.jpeg"/></Relationships>
</file>

<file path=ppt/slides/_rels/slide55.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image" Target="../media/image12.jpeg"/><Relationship Id="rId1" Type="http://schemas.openxmlformats.org/officeDocument/2006/relationships/slideLayout" Target="../slideLayouts/slideLayout2.xml"/><Relationship Id="rId4" Type="http://schemas.openxmlformats.org/officeDocument/2006/relationships/image" Target="../media/image10.jpeg"/></Relationships>
</file>

<file path=ppt/slides/_rels/slide56.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image" Target="../media/image12.jpeg"/><Relationship Id="rId1" Type="http://schemas.openxmlformats.org/officeDocument/2006/relationships/slideLayout" Target="../slideLayouts/slideLayout2.xml"/><Relationship Id="rId4" Type="http://schemas.openxmlformats.org/officeDocument/2006/relationships/image" Target="../media/image10.jpeg"/></Relationships>
</file>

<file path=ppt/slides/_rels/slide57.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3" Type="http://schemas.openxmlformats.org/officeDocument/2006/relationships/image" Target="../media/image9.tiff"/><Relationship Id="rId2" Type="http://schemas.openxmlformats.org/officeDocument/2006/relationships/image" Target="../media/image12.jpeg"/><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3" Type="http://schemas.openxmlformats.org/officeDocument/2006/relationships/image" Target="../media/image9.tiff"/><Relationship Id="rId2" Type="http://schemas.openxmlformats.org/officeDocument/2006/relationships/image" Target="../media/image12.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3" Type="http://schemas.openxmlformats.org/officeDocument/2006/relationships/image" Target="../media/image9.tiff"/><Relationship Id="rId2" Type="http://schemas.openxmlformats.org/officeDocument/2006/relationships/image" Target="../media/image12.jpeg"/><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image" Target="../media/image13.jpeg"/><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2.xml"/></Relationships>
</file>

<file path=ppt/slides/_rels/slide67.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2.xml"/></Relationships>
</file>

<file path=ppt/slides/_rels/slide68.xml.rels><?xml version="1.0" encoding="UTF-8" standalone="yes"?>
<Relationships xmlns="http://schemas.openxmlformats.org/package/2006/relationships"><Relationship Id="rId3" Type="http://schemas.openxmlformats.org/officeDocument/2006/relationships/image" Target="../media/image11.tiff"/><Relationship Id="rId2" Type="http://schemas.openxmlformats.org/officeDocument/2006/relationships/image" Target="../media/image10.tiff"/><Relationship Id="rId1" Type="http://schemas.openxmlformats.org/officeDocument/2006/relationships/slideLayout" Target="../slideLayouts/slideLayout2.xml"/><Relationship Id="rId4" Type="http://schemas.openxmlformats.org/officeDocument/2006/relationships/image" Target="../media/image12.jpeg"/></Relationships>
</file>

<file path=ppt/slides/_rels/slide69.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image" Target="../media/image10.tiff"/><Relationship Id="rId1" Type="http://schemas.openxmlformats.org/officeDocument/2006/relationships/slideLayout" Target="../slideLayouts/slideLayout2.xml"/><Relationship Id="rId4" Type="http://schemas.openxmlformats.org/officeDocument/2006/relationships/image" Target="../media/image12.tiff"/></Relationships>
</file>

<file path=ppt/slides/_rels/slide7.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image" Target="../media/image12.jpeg"/><Relationship Id="rId1" Type="http://schemas.openxmlformats.org/officeDocument/2006/relationships/slideLayout" Target="../slideLayouts/slideLayout2.xml"/></Relationships>
</file>

<file path=ppt/slides/_rels/slide70.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image" Target="../media/image10.tiff"/><Relationship Id="rId1" Type="http://schemas.openxmlformats.org/officeDocument/2006/relationships/slideLayout" Target="../slideLayouts/slideLayout2.xml"/><Relationship Id="rId4" Type="http://schemas.openxmlformats.org/officeDocument/2006/relationships/image" Target="../media/image12.tiff"/></Relationships>
</file>

<file path=ppt/slides/_rels/slide71.xml.rels><?xml version="1.0" encoding="UTF-8" standalone="yes"?>
<Relationships xmlns="http://schemas.openxmlformats.org/package/2006/relationships"><Relationship Id="rId2" Type="http://schemas.openxmlformats.org/officeDocument/2006/relationships/image" Target="../media/image12.tiff"/><Relationship Id="rId1" Type="http://schemas.openxmlformats.org/officeDocument/2006/relationships/slideLayout" Target="../slideLayouts/slideLayout2.xml"/></Relationships>
</file>

<file path=ppt/slides/_rels/slide72.xml.rels><?xml version="1.0" encoding="UTF-8" standalone="yes"?>
<Relationships xmlns="http://schemas.openxmlformats.org/package/2006/relationships"><Relationship Id="rId2" Type="http://schemas.openxmlformats.org/officeDocument/2006/relationships/image" Target="../media/image12.tiff"/><Relationship Id="rId1" Type="http://schemas.openxmlformats.org/officeDocument/2006/relationships/slideLayout" Target="../slideLayouts/slideLayout2.xml"/></Relationships>
</file>

<file path=ppt/slides/_rels/slide73.xml.rels><?xml version="1.0" encoding="UTF-8" standalone="yes"?>
<Relationships xmlns="http://schemas.openxmlformats.org/package/2006/relationships"><Relationship Id="rId2" Type="http://schemas.openxmlformats.org/officeDocument/2006/relationships/image" Target="../media/image12.tiff"/><Relationship Id="rId1" Type="http://schemas.openxmlformats.org/officeDocument/2006/relationships/slideLayout" Target="../slideLayouts/slideLayout2.xml"/></Relationships>
</file>

<file path=ppt/slides/_rels/slide74.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image" Target="../media/image12.tiff"/><Relationship Id="rId1" Type="http://schemas.openxmlformats.org/officeDocument/2006/relationships/slideLayout" Target="../slideLayouts/slideLayout2.xml"/></Relationships>
</file>

<file path=ppt/slides/_rels/slide75.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image" Target="../media/image12.tiff"/><Relationship Id="rId1" Type="http://schemas.openxmlformats.org/officeDocument/2006/relationships/slideLayout" Target="../slideLayouts/slideLayout2.xml"/></Relationships>
</file>

<file path=ppt/slides/_rels/slide76.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image" Target="../media/image12.tiff"/><Relationship Id="rId1" Type="http://schemas.openxmlformats.org/officeDocument/2006/relationships/slideLayout" Target="../slideLayouts/slideLayout2.xml"/><Relationship Id="rId4" Type="http://schemas.openxmlformats.org/officeDocument/2006/relationships/image" Target="../media/image13.tiff"/></Relationships>
</file>

<file path=ppt/slides/_rels/slide77.xml.rels><?xml version="1.0" encoding="UTF-8" standalone="yes"?>
<Relationships xmlns="http://schemas.openxmlformats.org/package/2006/relationships"><Relationship Id="rId3" Type="http://schemas.openxmlformats.org/officeDocument/2006/relationships/image" Target="../media/image14.tiff"/><Relationship Id="rId2" Type="http://schemas.openxmlformats.org/officeDocument/2006/relationships/image" Target="../media/image12.jpeg"/><Relationship Id="rId1" Type="http://schemas.openxmlformats.org/officeDocument/2006/relationships/slideLayout" Target="../slideLayouts/slideLayout2.xml"/><Relationship Id="rId4" Type="http://schemas.openxmlformats.org/officeDocument/2006/relationships/image" Target="../media/image13.tiff"/></Relationships>
</file>

<file path=ppt/slides/_rels/slide78.xml.rels><?xml version="1.0" encoding="UTF-8" standalone="yes"?>
<Relationships xmlns="http://schemas.openxmlformats.org/package/2006/relationships"><Relationship Id="rId3" Type="http://schemas.openxmlformats.org/officeDocument/2006/relationships/image" Target="../media/image14.tiff"/><Relationship Id="rId2" Type="http://schemas.openxmlformats.org/officeDocument/2006/relationships/image" Target="../media/image12.jpeg"/><Relationship Id="rId1" Type="http://schemas.openxmlformats.org/officeDocument/2006/relationships/slideLayout" Target="../slideLayouts/slideLayout2.xml"/><Relationship Id="rId4" Type="http://schemas.openxmlformats.org/officeDocument/2006/relationships/image" Target="../media/image13.tiff"/></Relationships>
</file>

<file path=ppt/slides/_rels/slide79.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image" Target="../media/image14.tiff"/><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image" Target="../media/image10.jpeg"/><Relationship Id="rId1" Type="http://schemas.openxmlformats.org/officeDocument/2006/relationships/slideLayout" Target="../slideLayouts/slideLayout2.xml"/></Relationships>
</file>

<file path=ppt/slides/_rels/slide80.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image" Target="../media/image14.tiff"/><Relationship Id="rId1" Type="http://schemas.openxmlformats.org/officeDocument/2006/relationships/slideLayout" Target="../slideLayouts/slideLayout2.xml"/></Relationships>
</file>

<file path=ppt/slides/_rels/slide81.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image" Target="../media/image15.tiff"/><Relationship Id="rId1" Type="http://schemas.openxmlformats.org/officeDocument/2006/relationships/slideLayout" Target="../slideLayouts/slideLayout2.xml"/></Relationships>
</file>

<file path=ppt/slides/_rels/slide82.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image" Target="../media/image15.tiff"/><Relationship Id="rId1" Type="http://schemas.openxmlformats.org/officeDocument/2006/relationships/slideLayout" Target="../slideLayouts/slideLayout2.xml"/></Relationships>
</file>

<file path=ppt/slides/_rels/slide8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4.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5.xml"/><Relationship Id="rId1" Type="http://schemas.openxmlformats.org/officeDocument/2006/relationships/slideLayout" Target="../slideLayouts/slideLayout1.xml"/><Relationship Id="rId4" Type="http://schemas.openxmlformats.org/officeDocument/2006/relationships/image" Target="../media/image3.jpeg"/></Relationships>
</file>

<file path=ppt/slides/_rels/slide9.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image" Target="../media/image10.jpe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97" name="Picture 2" descr="OPENOAM"/>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9144000" cy="685165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
        <p:nvSpPr>
          <p:cNvPr id="16387" name="Rectangle 3"/>
          <p:cNvSpPr>
            <a:spLocks noGrp="1" noChangeArrowheads="1"/>
          </p:cNvSpPr>
          <p:nvPr>
            <p:ph type="ctrTitle"/>
          </p:nvPr>
        </p:nvSpPr>
        <p:spPr>
          <a:xfrm>
            <a:off x="1371600" y="1676400"/>
            <a:ext cx="6172200" cy="1447800"/>
          </a:xfrm>
        </p:spPr>
        <p:txBody>
          <a:bodyPr wrap="none"/>
          <a:lstStyle/>
          <a:p>
            <a:pPr algn="ctr">
              <a:spcBef>
                <a:spcPct val="100000"/>
              </a:spcBef>
              <a:spcAft>
                <a:spcPct val="35000"/>
              </a:spcAft>
              <a:defRPr/>
            </a:pPr>
            <a:r>
              <a:rPr lang="en-US" sz="3200" dirty="0">
                <a:cs typeface="+mj-cs"/>
              </a:rPr>
              <a:t>Compression</a:t>
            </a:r>
          </a:p>
        </p:txBody>
      </p:sp>
      <p:sp>
        <p:nvSpPr>
          <p:cNvPr id="16389" name="Rectangle 5"/>
          <p:cNvSpPr>
            <a:spLocks noChangeArrowheads="1"/>
          </p:cNvSpPr>
          <p:nvPr/>
        </p:nvSpPr>
        <p:spPr bwMode="auto">
          <a:xfrm>
            <a:off x="1447800" y="1676400"/>
            <a:ext cx="6172200" cy="53340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lIns="92075" tIns="46038" rIns="92075" bIns="46038"/>
          <a:lstStyle/>
          <a:p>
            <a:pPr>
              <a:defRPr/>
            </a:pPr>
            <a:r>
              <a:rPr lang="en-US" sz="1600" b="0" dirty="0">
                <a:solidFill>
                  <a:srgbClr val="737373"/>
                </a:solidFill>
                <a:latin typeface="Times New Roman"/>
                <a:cs typeface="Times New Roman"/>
              </a:rPr>
              <a:t>Lecture 1</a:t>
            </a:r>
            <a:r>
              <a:rPr lang="he-IL" sz="1600" b="0" dirty="0">
                <a:solidFill>
                  <a:srgbClr val="737373"/>
                </a:solidFill>
                <a:latin typeface="Times New Roman"/>
                <a:cs typeface="Times New Roman"/>
              </a:rPr>
              <a:t>1</a:t>
            </a:r>
            <a:r>
              <a:rPr lang="en-US" sz="1600" b="0" dirty="0">
                <a:solidFill>
                  <a:srgbClr val="737373"/>
                </a:solidFill>
                <a:latin typeface="Times New Roman"/>
                <a:cs typeface="Times New Roman"/>
              </a:rPr>
              <a:t>-2 </a:t>
            </a:r>
            <a:endParaRPr lang="en-US" b="0" dirty="0">
              <a:latin typeface="Times New Roman"/>
              <a:cs typeface="Times New Roman"/>
            </a:endParaRPr>
          </a:p>
        </p:txBody>
      </p:sp>
      <p:pic>
        <p:nvPicPr>
          <p:cNvPr id="1026" name="Picture 2" descr="Database Compression">
            <a:extLst>
              <a:ext uri="{FF2B5EF4-FFF2-40B4-BE49-F238E27FC236}">
                <a16:creationId xmlns:a16="http://schemas.microsoft.com/office/drawing/2014/main" id="{1C2BAAC8-546E-0044-8EFE-F3F4ACC13EF5}"/>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051050" y="2779993"/>
            <a:ext cx="4965700" cy="2207932"/>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8E29DF-072E-354E-8B5E-245D26B4315F}"/>
              </a:ext>
            </a:extLst>
          </p:cNvPr>
          <p:cNvSpPr>
            <a:spLocks noGrp="1"/>
          </p:cNvSpPr>
          <p:nvPr>
            <p:ph type="title"/>
          </p:nvPr>
        </p:nvSpPr>
        <p:spPr/>
        <p:txBody>
          <a:bodyPr/>
          <a:lstStyle/>
          <a:p>
            <a:r>
              <a:rPr lang="en-US" dirty="0"/>
              <a:t>Building a Huffman tree</a:t>
            </a:r>
          </a:p>
        </p:txBody>
      </p:sp>
      <p:sp>
        <p:nvSpPr>
          <p:cNvPr id="144" name="Rectangle 143">
            <a:extLst>
              <a:ext uri="{FF2B5EF4-FFF2-40B4-BE49-F238E27FC236}">
                <a16:creationId xmlns:a16="http://schemas.microsoft.com/office/drawing/2014/main" id="{9D93D27D-659E-3E43-AAFC-68FA072F37AC}"/>
              </a:ext>
            </a:extLst>
          </p:cNvPr>
          <p:cNvSpPr/>
          <p:nvPr/>
        </p:nvSpPr>
        <p:spPr>
          <a:xfrm>
            <a:off x="227796" y="713931"/>
            <a:ext cx="8012314" cy="369332"/>
          </a:xfrm>
          <a:prstGeom prst="rect">
            <a:avLst/>
          </a:prstGeom>
        </p:spPr>
        <p:txBody>
          <a:bodyPr wrap="square">
            <a:spAutoFit/>
          </a:bodyPr>
          <a:lstStyle/>
          <a:p>
            <a:pPr marL="0" indent="0" algn="l">
              <a:buNone/>
            </a:pPr>
            <a:r>
              <a:rPr lang="en-US" sz="1800" b="0" dirty="0">
                <a:latin typeface="Times New Roman" panose="02020603050405020304" pitchFamily="18" charset="0"/>
                <a:cs typeface="Times New Roman" panose="02020603050405020304" pitchFamily="18" charset="0"/>
              </a:rPr>
              <a:t>Continue from previous slide:</a:t>
            </a:r>
          </a:p>
        </p:txBody>
      </p:sp>
      <p:grpSp>
        <p:nvGrpSpPr>
          <p:cNvPr id="5" name="Group 4">
            <a:extLst>
              <a:ext uri="{FF2B5EF4-FFF2-40B4-BE49-F238E27FC236}">
                <a16:creationId xmlns:a16="http://schemas.microsoft.com/office/drawing/2014/main" id="{0C100729-3A2A-3945-A31A-A08F5EB70AF0}"/>
              </a:ext>
            </a:extLst>
          </p:cNvPr>
          <p:cNvGrpSpPr/>
          <p:nvPr/>
        </p:nvGrpSpPr>
        <p:grpSpPr>
          <a:xfrm>
            <a:off x="680235" y="3810000"/>
            <a:ext cx="7579753" cy="2557671"/>
            <a:chOff x="680235" y="3810000"/>
            <a:chExt cx="7579753" cy="2557671"/>
          </a:xfrm>
        </p:grpSpPr>
        <p:sp>
          <p:nvSpPr>
            <p:cNvPr id="146" name="TextBox 145">
              <a:extLst>
                <a:ext uri="{FF2B5EF4-FFF2-40B4-BE49-F238E27FC236}">
                  <a16:creationId xmlns:a16="http://schemas.microsoft.com/office/drawing/2014/main" id="{255B2917-0553-2342-935F-A48B3C13B454}"/>
                </a:ext>
              </a:extLst>
            </p:cNvPr>
            <p:cNvSpPr txBox="1"/>
            <p:nvPr/>
          </p:nvSpPr>
          <p:spPr>
            <a:xfrm>
              <a:off x="680235" y="4393585"/>
              <a:ext cx="704789" cy="307777"/>
            </a:xfrm>
            <a:prstGeom prst="rect">
              <a:avLst/>
            </a:prstGeom>
            <a:solidFill>
              <a:schemeClr val="bg1">
                <a:lumMod val="85000"/>
              </a:schemeClr>
            </a:solidFill>
            <a:ln>
              <a:solidFill>
                <a:schemeClr val="tx1"/>
              </a:solidFill>
            </a:ln>
          </p:spPr>
          <p:txBody>
            <a:bodyPr wrap="square" rtlCol="0">
              <a:spAutoFit/>
            </a:bodyPr>
            <a:lstStyle/>
            <a:p>
              <a:r>
                <a:rPr lang="en-US" sz="1400" b="0" dirty="0">
                  <a:latin typeface="Consolas" panose="020B0609020204030204" pitchFamily="49" charset="0"/>
                  <a:cs typeface="Consolas" panose="020B0609020204030204" pitchFamily="49" charset="0"/>
                </a:rPr>
                <a:t>a</a:t>
              </a:r>
              <a:r>
                <a:rPr lang="en-US" sz="1400" b="0" dirty="0">
                  <a:latin typeface="Times New Roman" panose="02020603050405020304" pitchFamily="18" charset="0"/>
                  <a:cs typeface="Times New Roman" panose="02020603050405020304" pitchFamily="18" charset="0"/>
                </a:rPr>
                <a:t> </a:t>
              </a:r>
              <a:r>
                <a:rPr lang="en-IL" sz="1400" b="0" dirty="0">
                  <a:latin typeface="Times New Roman" panose="02020603050405020304" pitchFamily="18" charset="0"/>
                  <a:cs typeface="Times New Roman" panose="02020603050405020304" pitchFamily="18" charset="0"/>
                </a:rPr>
                <a:t>, </a:t>
              </a:r>
              <a:r>
                <a:rPr lang="en-IL" sz="1400" b="0" dirty="0">
                  <a:latin typeface="Consolas" panose="020B0609020204030204" pitchFamily="49" charset="0"/>
                  <a:cs typeface="Consolas" panose="020B0609020204030204" pitchFamily="49" charset="0"/>
                </a:rPr>
                <a:t>8</a:t>
              </a:r>
            </a:p>
          </p:txBody>
        </p:sp>
        <p:sp>
          <p:nvSpPr>
            <p:cNvPr id="192" name="TextBox 191">
              <a:extLst>
                <a:ext uri="{FF2B5EF4-FFF2-40B4-BE49-F238E27FC236}">
                  <a16:creationId xmlns:a16="http://schemas.microsoft.com/office/drawing/2014/main" id="{30114544-3FFC-284B-B95D-06E26722EEFC}"/>
                </a:ext>
              </a:extLst>
            </p:cNvPr>
            <p:cNvSpPr txBox="1"/>
            <p:nvPr/>
          </p:nvSpPr>
          <p:spPr>
            <a:xfrm>
              <a:off x="1719056" y="6053793"/>
              <a:ext cx="704789" cy="307777"/>
            </a:xfrm>
            <a:prstGeom prst="rect">
              <a:avLst/>
            </a:prstGeom>
            <a:solidFill>
              <a:schemeClr val="bg1">
                <a:lumMod val="85000"/>
              </a:schemeClr>
            </a:solidFill>
            <a:ln>
              <a:solidFill>
                <a:schemeClr val="tx1"/>
              </a:solidFill>
            </a:ln>
          </p:spPr>
          <p:txBody>
            <a:bodyPr wrap="square" rtlCol="0">
              <a:spAutoFit/>
            </a:bodyPr>
            <a:lstStyle/>
            <a:p>
              <a:r>
                <a:rPr lang="en-US" sz="1400" b="0" dirty="0">
                  <a:latin typeface="Consolas" panose="020B0609020204030204" pitchFamily="49" charset="0"/>
                  <a:cs typeface="Consolas" panose="020B0609020204030204" pitchFamily="49" charset="0"/>
                </a:rPr>
                <a:t>c</a:t>
              </a:r>
              <a:r>
                <a:rPr lang="en-US" sz="1400" b="0" dirty="0">
                  <a:latin typeface="Times New Roman" panose="02020603050405020304" pitchFamily="18" charset="0"/>
                  <a:cs typeface="Times New Roman" panose="02020603050405020304" pitchFamily="18" charset="0"/>
                </a:rPr>
                <a:t> </a:t>
              </a:r>
              <a:r>
                <a:rPr lang="en-IL" sz="1400" b="0" dirty="0">
                  <a:latin typeface="Times New Roman" panose="02020603050405020304" pitchFamily="18" charset="0"/>
                  <a:cs typeface="Times New Roman" panose="02020603050405020304" pitchFamily="18" charset="0"/>
                </a:rPr>
                <a:t>, </a:t>
              </a:r>
              <a:r>
                <a:rPr lang="en-IL" sz="1400" b="0" dirty="0">
                  <a:latin typeface="Consolas" panose="020B0609020204030204" pitchFamily="49" charset="0"/>
                  <a:cs typeface="Consolas" panose="020B0609020204030204" pitchFamily="49" charset="0"/>
                </a:rPr>
                <a:t>1</a:t>
              </a:r>
            </a:p>
          </p:txBody>
        </p:sp>
        <p:sp>
          <p:nvSpPr>
            <p:cNvPr id="193" name="TextBox 192">
              <a:extLst>
                <a:ext uri="{FF2B5EF4-FFF2-40B4-BE49-F238E27FC236}">
                  <a16:creationId xmlns:a16="http://schemas.microsoft.com/office/drawing/2014/main" id="{716799F7-D53B-754D-B3B1-29DDE7F1992F}"/>
                </a:ext>
              </a:extLst>
            </p:cNvPr>
            <p:cNvSpPr txBox="1"/>
            <p:nvPr/>
          </p:nvSpPr>
          <p:spPr>
            <a:xfrm>
              <a:off x="2690133" y="6053793"/>
              <a:ext cx="662034" cy="307777"/>
            </a:xfrm>
            <a:prstGeom prst="rect">
              <a:avLst/>
            </a:prstGeom>
            <a:solidFill>
              <a:schemeClr val="bg1">
                <a:lumMod val="85000"/>
              </a:schemeClr>
            </a:solidFill>
            <a:ln>
              <a:solidFill>
                <a:schemeClr val="tx1"/>
              </a:solidFill>
            </a:ln>
          </p:spPr>
          <p:txBody>
            <a:bodyPr wrap="square" rtlCol="0">
              <a:spAutoFit/>
            </a:bodyPr>
            <a:lstStyle/>
            <a:p>
              <a:r>
                <a:rPr lang="en-US" sz="1400" b="0" dirty="0">
                  <a:latin typeface="Consolas" panose="020B0609020204030204" pitchFamily="49" charset="0"/>
                  <a:cs typeface="Consolas" panose="020B0609020204030204" pitchFamily="49" charset="0"/>
                </a:rPr>
                <a:t>d</a:t>
              </a:r>
              <a:r>
                <a:rPr lang="en-US" sz="1400" b="0" dirty="0">
                  <a:latin typeface="Times New Roman" panose="02020603050405020304" pitchFamily="18" charset="0"/>
                  <a:cs typeface="Times New Roman" panose="02020603050405020304" pitchFamily="18" charset="0"/>
                </a:rPr>
                <a:t> </a:t>
              </a:r>
              <a:r>
                <a:rPr lang="en-IL" sz="1400" b="0" dirty="0">
                  <a:latin typeface="Times New Roman" panose="02020603050405020304" pitchFamily="18" charset="0"/>
                  <a:cs typeface="Times New Roman" panose="02020603050405020304" pitchFamily="18" charset="0"/>
                </a:rPr>
                <a:t>, </a:t>
              </a:r>
              <a:r>
                <a:rPr lang="en-IL" sz="1400" b="0" dirty="0">
                  <a:latin typeface="Consolas" panose="020B0609020204030204" pitchFamily="49" charset="0"/>
                  <a:cs typeface="Consolas" panose="020B0609020204030204" pitchFamily="49" charset="0"/>
                </a:rPr>
                <a:t>1</a:t>
              </a:r>
            </a:p>
          </p:txBody>
        </p:sp>
        <p:cxnSp>
          <p:nvCxnSpPr>
            <p:cNvPr id="194" name="Straight Arrow Connector 193">
              <a:extLst>
                <a:ext uri="{FF2B5EF4-FFF2-40B4-BE49-F238E27FC236}">
                  <a16:creationId xmlns:a16="http://schemas.microsoft.com/office/drawing/2014/main" id="{AB9F3ACC-98F7-BF49-AC06-075618DC432F}"/>
                </a:ext>
              </a:extLst>
            </p:cNvPr>
            <p:cNvCxnSpPr>
              <a:cxnSpLocks/>
            </p:cNvCxnSpPr>
            <p:nvPr/>
          </p:nvCxnSpPr>
          <p:spPr bwMode="auto">
            <a:xfrm>
              <a:off x="2088989" y="5715567"/>
              <a:ext cx="0" cy="338226"/>
            </a:xfrm>
            <a:prstGeom prst="straightConnector1">
              <a:avLst/>
            </a:prstGeom>
            <a:noFill/>
            <a:ln w="9525" cap="flat" cmpd="sng" algn="ctr">
              <a:solidFill>
                <a:schemeClr val="tx1"/>
              </a:solidFill>
              <a:prstDash val="solid"/>
              <a:round/>
              <a:headEnd type="none" w="med" len="med"/>
              <a:tailEnd type="triangle" w="lg" len="med"/>
            </a:ln>
            <a:effectLst/>
            <a:extLst>
              <a:ext uri="{909E8E84-426E-40dd-AFC4-6F175D3DCCD1}">
                <a14:hiddenFill xmlns="" xmlns:a14="http://schemas.microsoft.com/office/drawing/2010/main">
                  <a:blipFill dpi="0" rotWithShape="0">
                    <a:blip xmlns:r="http://schemas.openxmlformats.org/officeDocument/2006/relationships" r:embed="rId2"/>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cxnSp>
          <p:nvCxnSpPr>
            <p:cNvPr id="196" name="Straight Arrow Connector 195">
              <a:extLst>
                <a:ext uri="{FF2B5EF4-FFF2-40B4-BE49-F238E27FC236}">
                  <a16:creationId xmlns:a16="http://schemas.microsoft.com/office/drawing/2014/main" id="{567E9A9E-FB35-D940-B812-BDC51E24DAA2}"/>
                </a:ext>
              </a:extLst>
            </p:cNvPr>
            <p:cNvCxnSpPr>
              <a:cxnSpLocks/>
            </p:cNvCxnSpPr>
            <p:nvPr/>
          </p:nvCxnSpPr>
          <p:spPr bwMode="auto">
            <a:xfrm>
              <a:off x="3005483" y="5715567"/>
              <a:ext cx="0" cy="338226"/>
            </a:xfrm>
            <a:prstGeom prst="straightConnector1">
              <a:avLst/>
            </a:prstGeom>
            <a:noFill/>
            <a:ln w="9525" cap="flat" cmpd="sng" algn="ctr">
              <a:solidFill>
                <a:schemeClr val="tx1"/>
              </a:solidFill>
              <a:prstDash val="solid"/>
              <a:round/>
              <a:headEnd type="none" w="med" len="med"/>
              <a:tailEnd type="triangle" w="lg" len="med"/>
            </a:ln>
            <a:effectLst/>
            <a:extLst>
              <a:ext uri="{909E8E84-426E-40dd-AFC4-6F175D3DCCD1}">
                <a14:hiddenFill xmlns="" xmlns:a14="http://schemas.microsoft.com/office/drawing/2010/main">
                  <a:blipFill dpi="0" rotWithShape="0">
                    <a:blip xmlns:r="http://schemas.openxmlformats.org/officeDocument/2006/relationships" r:embed="rId2"/>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sp>
          <p:nvSpPr>
            <p:cNvPr id="197" name="TextBox 196">
              <a:extLst>
                <a:ext uri="{FF2B5EF4-FFF2-40B4-BE49-F238E27FC236}">
                  <a16:creationId xmlns:a16="http://schemas.microsoft.com/office/drawing/2014/main" id="{01130537-97E6-5241-AF81-83EB910EAB8A}"/>
                </a:ext>
              </a:extLst>
            </p:cNvPr>
            <p:cNvSpPr txBox="1"/>
            <p:nvPr/>
          </p:nvSpPr>
          <p:spPr>
            <a:xfrm>
              <a:off x="3702298" y="6059894"/>
              <a:ext cx="704789" cy="307777"/>
            </a:xfrm>
            <a:prstGeom prst="rect">
              <a:avLst/>
            </a:prstGeom>
            <a:solidFill>
              <a:schemeClr val="bg1">
                <a:lumMod val="85000"/>
              </a:schemeClr>
            </a:solidFill>
            <a:ln>
              <a:solidFill>
                <a:schemeClr val="tx1"/>
              </a:solidFill>
            </a:ln>
          </p:spPr>
          <p:txBody>
            <a:bodyPr wrap="square" rtlCol="0">
              <a:spAutoFit/>
            </a:bodyPr>
            <a:lstStyle/>
            <a:p>
              <a:r>
                <a:rPr lang="en-US" sz="1400" b="0" dirty="0">
                  <a:latin typeface="Consolas" panose="020B0609020204030204" pitchFamily="49" charset="0"/>
                  <a:cs typeface="Consolas" panose="020B0609020204030204" pitchFamily="49" charset="0"/>
                </a:rPr>
                <a:t>e</a:t>
              </a:r>
              <a:r>
                <a:rPr lang="en-US" sz="1400" b="0" dirty="0">
                  <a:latin typeface="Times New Roman" panose="02020603050405020304" pitchFamily="18" charset="0"/>
                  <a:cs typeface="Times New Roman" panose="02020603050405020304" pitchFamily="18" charset="0"/>
                </a:rPr>
                <a:t> </a:t>
              </a:r>
              <a:r>
                <a:rPr lang="en-IL" sz="1400" b="0" dirty="0">
                  <a:latin typeface="Times New Roman" panose="02020603050405020304" pitchFamily="18" charset="0"/>
                  <a:cs typeface="Times New Roman" panose="02020603050405020304" pitchFamily="18" charset="0"/>
                </a:rPr>
                <a:t>, </a:t>
              </a:r>
              <a:r>
                <a:rPr lang="en-IL" sz="1400" b="0" dirty="0">
                  <a:latin typeface="Consolas" panose="020B0609020204030204" pitchFamily="49" charset="0"/>
                  <a:cs typeface="Consolas" panose="020B0609020204030204" pitchFamily="49" charset="0"/>
                </a:rPr>
                <a:t>1</a:t>
              </a:r>
            </a:p>
          </p:txBody>
        </p:sp>
        <p:sp>
          <p:nvSpPr>
            <p:cNvPr id="198" name="TextBox 197">
              <a:extLst>
                <a:ext uri="{FF2B5EF4-FFF2-40B4-BE49-F238E27FC236}">
                  <a16:creationId xmlns:a16="http://schemas.microsoft.com/office/drawing/2014/main" id="{A0C8FEA3-1348-964A-9EF8-4ED06970A71F}"/>
                </a:ext>
              </a:extLst>
            </p:cNvPr>
            <p:cNvSpPr txBox="1"/>
            <p:nvPr/>
          </p:nvSpPr>
          <p:spPr>
            <a:xfrm>
              <a:off x="4673375" y="6059894"/>
              <a:ext cx="662034" cy="307777"/>
            </a:xfrm>
            <a:prstGeom prst="rect">
              <a:avLst/>
            </a:prstGeom>
            <a:solidFill>
              <a:schemeClr val="bg1">
                <a:lumMod val="85000"/>
              </a:schemeClr>
            </a:solidFill>
            <a:ln>
              <a:solidFill>
                <a:schemeClr val="tx1"/>
              </a:solidFill>
            </a:ln>
          </p:spPr>
          <p:txBody>
            <a:bodyPr wrap="square" rtlCol="0">
              <a:spAutoFit/>
            </a:bodyPr>
            <a:lstStyle/>
            <a:p>
              <a:r>
                <a:rPr lang="en-US" sz="1400" b="0" dirty="0">
                  <a:latin typeface="Consolas" panose="020B0609020204030204" pitchFamily="49" charset="0"/>
                  <a:cs typeface="Consolas" panose="020B0609020204030204" pitchFamily="49" charset="0"/>
                </a:rPr>
                <a:t>f</a:t>
              </a:r>
              <a:r>
                <a:rPr lang="en-US" sz="1400" b="0" dirty="0">
                  <a:latin typeface="Times New Roman" panose="02020603050405020304" pitchFamily="18" charset="0"/>
                  <a:cs typeface="Times New Roman" panose="02020603050405020304" pitchFamily="18" charset="0"/>
                </a:rPr>
                <a:t> </a:t>
              </a:r>
              <a:r>
                <a:rPr lang="en-IL" sz="1400" b="0" dirty="0">
                  <a:latin typeface="Times New Roman" panose="02020603050405020304" pitchFamily="18" charset="0"/>
                  <a:cs typeface="Times New Roman" panose="02020603050405020304" pitchFamily="18" charset="0"/>
                </a:rPr>
                <a:t>, </a:t>
              </a:r>
              <a:r>
                <a:rPr lang="en-IL" sz="1400" b="0" dirty="0">
                  <a:latin typeface="Consolas" panose="020B0609020204030204" pitchFamily="49" charset="0"/>
                  <a:cs typeface="Consolas" panose="020B0609020204030204" pitchFamily="49" charset="0"/>
                </a:rPr>
                <a:t>1</a:t>
              </a:r>
            </a:p>
          </p:txBody>
        </p:sp>
        <p:cxnSp>
          <p:nvCxnSpPr>
            <p:cNvPr id="199" name="Straight Arrow Connector 198">
              <a:extLst>
                <a:ext uri="{FF2B5EF4-FFF2-40B4-BE49-F238E27FC236}">
                  <a16:creationId xmlns:a16="http://schemas.microsoft.com/office/drawing/2014/main" id="{568D494F-F39E-C047-B992-F0875698D2BE}"/>
                </a:ext>
              </a:extLst>
            </p:cNvPr>
            <p:cNvCxnSpPr>
              <a:cxnSpLocks/>
            </p:cNvCxnSpPr>
            <p:nvPr/>
          </p:nvCxnSpPr>
          <p:spPr bwMode="auto">
            <a:xfrm>
              <a:off x="4072231" y="5721668"/>
              <a:ext cx="0" cy="338226"/>
            </a:xfrm>
            <a:prstGeom prst="straightConnector1">
              <a:avLst/>
            </a:prstGeom>
            <a:noFill/>
            <a:ln w="9525" cap="flat" cmpd="sng" algn="ctr">
              <a:solidFill>
                <a:schemeClr val="tx1"/>
              </a:solidFill>
              <a:prstDash val="solid"/>
              <a:round/>
              <a:headEnd type="none" w="med" len="med"/>
              <a:tailEnd type="triangle" w="lg" len="med"/>
            </a:ln>
            <a:effectLst/>
            <a:extLst>
              <a:ext uri="{909E8E84-426E-40dd-AFC4-6F175D3DCCD1}">
                <a14:hiddenFill xmlns="" xmlns:a14="http://schemas.microsoft.com/office/drawing/2010/main">
                  <a:blipFill dpi="0" rotWithShape="0">
                    <a:blip xmlns:r="http://schemas.openxmlformats.org/officeDocument/2006/relationships" r:embed="rId2"/>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cxnSp>
          <p:nvCxnSpPr>
            <p:cNvPr id="201" name="Straight Arrow Connector 200">
              <a:extLst>
                <a:ext uri="{FF2B5EF4-FFF2-40B4-BE49-F238E27FC236}">
                  <a16:creationId xmlns:a16="http://schemas.microsoft.com/office/drawing/2014/main" id="{0778969B-8114-B249-B110-D598ECE8A10A}"/>
                </a:ext>
              </a:extLst>
            </p:cNvPr>
            <p:cNvCxnSpPr>
              <a:cxnSpLocks/>
            </p:cNvCxnSpPr>
            <p:nvPr/>
          </p:nvCxnSpPr>
          <p:spPr bwMode="auto">
            <a:xfrm>
              <a:off x="4988725" y="5721668"/>
              <a:ext cx="0" cy="338226"/>
            </a:xfrm>
            <a:prstGeom prst="straightConnector1">
              <a:avLst/>
            </a:prstGeom>
            <a:noFill/>
            <a:ln w="9525" cap="flat" cmpd="sng" algn="ctr">
              <a:solidFill>
                <a:schemeClr val="tx1"/>
              </a:solidFill>
              <a:prstDash val="solid"/>
              <a:round/>
              <a:headEnd type="none" w="med" len="med"/>
              <a:tailEnd type="triangle" w="lg" len="med"/>
            </a:ln>
            <a:effectLst/>
            <a:extLst>
              <a:ext uri="{909E8E84-426E-40dd-AFC4-6F175D3DCCD1}">
                <a14:hiddenFill xmlns="" xmlns:a14="http://schemas.microsoft.com/office/drawing/2010/main">
                  <a:blipFill dpi="0" rotWithShape="0">
                    <a:blip xmlns:r="http://schemas.openxmlformats.org/officeDocument/2006/relationships" r:embed="rId2"/>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sp>
          <p:nvSpPr>
            <p:cNvPr id="149" name="TextBox 148">
              <a:extLst>
                <a:ext uri="{FF2B5EF4-FFF2-40B4-BE49-F238E27FC236}">
                  <a16:creationId xmlns:a16="http://schemas.microsoft.com/office/drawing/2014/main" id="{CC44B84B-9BBB-D34C-8AE4-7CFEE149EA4A}"/>
                </a:ext>
              </a:extLst>
            </p:cNvPr>
            <p:cNvSpPr txBox="1"/>
            <p:nvPr/>
          </p:nvSpPr>
          <p:spPr>
            <a:xfrm>
              <a:off x="7597954" y="5522508"/>
              <a:ext cx="662034" cy="307777"/>
            </a:xfrm>
            <a:prstGeom prst="rect">
              <a:avLst/>
            </a:prstGeom>
            <a:solidFill>
              <a:schemeClr val="bg1">
                <a:lumMod val="85000"/>
              </a:schemeClr>
            </a:solidFill>
            <a:ln>
              <a:solidFill>
                <a:schemeClr val="tx1"/>
              </a:solidFill>
            </a:ln>
          </p:spPr>
          <p:txBody>
            <a:bodyPr wrap="square" rtlCol="0">
              <a:spAutoFit/>
            </a:bodyPr>
            <a:lstStyle/>
            <a:p>
              <a:r>
                <a:rPr lang="en-US" sz="1400" b="0" dirty="0">
                  <a:latin typeface="Consolas" panose="020B0609020204030204" pitchFamily="49" charset="0"/>
                  <a:cs typeface="Consolas" panose="020B0609020204030204" pitchFamily="49" charset="0"/>
                </a:rPr>
                <a:t>b</a:t>
              </a:r>
              <a:r>
                <a:rPr lang="en-US" sz="1400" b="0" dirty="0">
                  <a:latin typeface="Times New Roman" panose="02020603050405020304" pitchFamily="18" charset="0"/>
                  <a:cs typeface="Times New Roman" panose="02020603050405020304" pitchFamily="18" charset="0"/>
                </a:rPr>
                <a:t> </a:t>
              </a:r>
              <a:r>
                <a:rPr lang="en-IL" sz="1400" b="0" dirty="0">
                  <a:latin typeface="Times New Roman" panose="02020603050405020304" pitchFamily="18" charset="0"/>
                  <a:cs typeface="Times New Roman" panose="02020603050405020304" pitchFamily="18" charset="0"/>
                </a:rPr>
                <a:t>, </a:t>
              </a:r>
              <a:r>
                <a:rPr lang="en-IL" sz="1400" b="0" dirty="0">
                  <a:latin typeface="Consolas" panose="020B0609020204030204" pitchFamily="49" charset="0"/>
                  <a:cs typeface="Consolas" panose="020B0609020204030204" pitchFamily="49" charset="0"/>
                </a:rPr>
                <a:t>3</a:t>
              </a:r>
            </a:p>
          </p:txBody>
        </p:sp>
        <p:sp>
          <p:nvSpPr>
            <p:cNvPr id="150" name="TextBox 149">
              <a:extLst>
                <a:ext uri="{FF2B5EF4-FFF2-40B4-BE49-F238E27FC236}">
                  <a16:creationId xmlns:a16="http://schemas.microsoft.com/office/drawing/2014/main" id="{DC7C172A-9780-9D4E-A63E-BAEE21C7242C}"/>
                </a:ext>
              </a:extLst>
            </p:cNvPr>
            <p:cNvSpPr txBox="1"/>
            <p:nvPr/>
          </p:nvSpPr>
          <p:spPr>
            <a:xfrm>
              <a:off x="5643248" y="6053793"/>
              <a:ext cx="704789" cy="307777"/>
            </a:xfrm>
            <a:prstGeom prst="rect">
              <a:avLst/>
            </a:prstGeom>
            <a:solidFill>
              <a:schemeClr val="bg1">
                <a:lumMod val="85000"/>
              </a:schemeClr>
            </a:solidFill>
            <a:ln>
              <a:solidFill>
                <a:schemeClr val="tx1"/>
              </a:solidFill>
            </a:ln>
          </p:spPr>
          <p:txBody>
            <a:bodyPr wrap="square" rtlCol="0">
              <a:spAutoFit/>
            </a:bodyPr>
            <a:lstStyle/>
            <a:p>
              <a:r>
                <a:rPr lang="en-US" sz="1400" b="0" dirty="0">
                  <a:latin typeface="Consolas" panose="020B0609020204030204" pitchFamily="49" charset="0"/>
                  <a:cs typeface="Consolas" panose="020B0609020204030204" pitchFamily="49" charset="0"/>
                </a:rPr>
                <a:t>g</a:t>
              </a:r>
              <a:r>
                <a:rPr lang="en-US" sz="1400" b="0" dirty="0">
                  <a:latin typeface="Times New Roman" panose="02020603050405020304" pitchFamily="18" charset="0"/>
                  <a:cs typeface="Times New Roman" panose="02020603050405020304" pitchFamily="18" charset="0"/>
                </a:rPr>
                <a:t> </a:t>
              </a:r>
              <a:r>
                <a:rPr lang="en-IL" sz="1400" b="0" dirty="0">
                  <a:latin typeface="Times New Roman" panose="02020603050405020304" pitchFamily="18" charset="0"/>
                  <a:cs typeface="Times New Roman" panose="02020603050405020304" pitchFamily="18" charset="0"/>
                </a:rPr>
                <a:t>, </a:t>
              </a:r>
              <a:r>
                <a:rPr lang="en-IL" sz="1400" b="0" dirty="0">
                  <a:latin typeface="Consolas" panose="020B0609020204030204" pitchFamily="49" charset="0"/>
                  <a:cs typeface="Consolas" panose="020B0609020204030204" pitchFamily="49" charset="0"/>
                </a:rPr>
                <a:t>1</a:t>
              </a:r>
            </a:p>
          </p:txBody>
        </p:sp>
        <p:sp>
          <p:nvSpPr>
            <p:cNvPr id="151" name="TextBox 150">
              <a:extLst>
                <a:ext uri="{FF2B5EF4-FFF2-40B4-BE49-F238E27FC236}">
                  <a16:creationId xmlns:a16="http://schemas.microsoft.com/office/drawing/2014/main" id="{D08BB8E6-41E4-F64C-8BB1-FEB340AB4DC0}"/>
                </a:ext>
              </a:extLst>
            </p:cNvPr>
            <p:cNvSpPr txBox="1"/>
            <p:nvPr/>
          </p:nvSpPr>
          <p:spPr>
            <a:xfrm>
              <a:off x="6614325" y="6053793"/>
              <a:ext cx="662034" cy="307777"/>
            </a:xfrm>
            <a:prstGeom prst="rect">
              <a:avLst/>
            </a:prstGeom>
            <a:solidFill>
              <a:schemeClr val="bg1">
                <a:lumMod val="85000"/>
              </a:schemeClr>
            </a:solidFill>
            <a:ln>
              <a:solidFill>
                <a:schemeClr val="tx1"/>
              </a:solidFill>
            </a:ln>
          </p:spPr>
          <p:txBody>
            <a:bodyPr wrap="square" rtlCol="0">
              <a:spAutoFit/>
            </a:bodyPr>
            <a:lstStyle/>
            <a:p>
              <a:r>
                <a:rPr lang="en-US" sz="1400" b="0" dirty="0">
                  <a:latin typeface="Consolas" panose="020B0609020204030204" pitchFamily="49" charset="0"/>
                  <a:cs typeface="Consolas" panose="020B0609020204030204" pitchFamily="49" charset="0"/>
                </a:rPr>
                <a:t>h</a:t>
              </a:r>
              <a:r>
                <a:rPr lang="en-US" sz="1400" b="0" dirty="0">
                  <a:latin typeface="Times New Roman" panose="02020603050405020304" pitchFamily="18" charset="0"/>
                  <a:cs typeface="Times New Roman" panose="02020603050405020304" pitchFamily="18" charset="0"/>
                </a:rPr>
                <a:t> </a:t>
              </a:r>
              <a:r>
                <a:rPr lang="en-IL" sz="1400" b="0" dirty="0">
                  <a:latin typeface="Times New Roman" panose="02020603050405020304" pitchFamily="18" charset="0"/>
                  <a:cs typeface="Times New Roman" panose="02020603050405020304" pitchFamily="18" charset="0"/>
                </a:rPr>
                <a:t>, </a:t>
              </a:r>
              <a:r>
                <a:rPr lang="en-IL" sz="1400" b="0" dirty="0">
                  <a:latin typeface="Consolas" panose="020B0609020204030204" pitchFamily="49" charset="0"/>
                  <a:cs typeface="Consolas" panose="020B0609020204030204" pitchFamily="49" charset="0"/>
                </a:rPr>
                <a:t>1</a:t>
              </a:r>
            </a:p>
          </p:txBody>
        </p:sp>
        <p:cxnSp>
          <p:nvCxnSpPr>
            <p:cNvPr id="152" name="Straight Arrow Connector 151">
              <a:extLst>
                <a:ext uri="{FF2B5EF4-FFF2-40B4-BE49-F238E27FC236}">
                  <a16:creationId xmlns:a16="http://schemas.microsoft.com/office/drawing/2014/main" id="{CBCD4D45-C863-E749-9664-5DED6AC738A3}"/>
                </a:ext>
              </a:extLst>
            </p:cNvPr>
            <p:cNvCxnSpPr>
              <a:cxnSpLocks/>
            </p:cNvCxnSpPr>
            <p:nvPr/>
          </p:nvCxnSpPr>
          <p:spPr bwMode="auto">
            <a:xfrm>
              <a:off x="6013181" y="5715567"/>
              <a:ext cx="0" cy="338226"/>
            </a:xfrm>
            <a:prstGeom prst="straightConnector1">
              <a:avLst/>
            </a:prstGeom>
            <a:noFill/>
            <a:ln w="9525" cap="flat" cmpd="sng" algn="ctr">
              <a:solidFill>
                <a:schemeClr val="tx1"/>
              </a:solidFill>
              <a:prstDash val="solid"/>
              <a:round/>
              <a:headEnd type="none" w="med" len="med"/>
              <a:tailEnd type="triangle" w="lg" len="med"/>
            </a:ln>
            <a:effectLst/>
            <a:extLst>
              <a:ext uri="{909E8E84-426E-40dd-AFC4-6F175D3DCCD1}">
                <a14:hiddenFill xmlns="" xmlns:a14="http://schemas.microsoft.com/office/drawing/2010/main">
                  <a:blipFill dpi="0" rotWithShape="0">
                    <a:blip xmlns:r="http://schemas.openxmlformats.org/officeDocument/2006/relationships" r:embed="rId2"/>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cxnSp>
          <p:nvCxnSpPr>
            <p:cNvPr id="154" name="Straight Arrow Connector 153">
              <a:extLst>
                <a:ext uri="{FF2B5EF4-FFF2-40B4-BE49-F238E27FC236}">
                  <a16:creationId xmlns:a16="http://schemas.microsoft.com/office/drawing/2014/main" id="{EA818E62-9BF4-5343-9472-F12C094FC4F9}"/>
                </a:ext>
              </a:extLst>
            </p:cNvPr>
            <p:cNvCxnSpPr>
              <a:cxnSpLocks/>
            </p:cNvCxnSpPr>
            <p:nvPr/>
          </p:nvCxnSpPr>
          <p:spPr bwMode="auto">
            <a:xfrm>
              <a:off x="6929675" y="5715567"/>
              <a:ext cx="0" cy="338226"/>
            </a:xfrm>
            <a:prstGeom prst="straightConnector1">
              <a:avLst/>
            </a:prstGeom>
            <a:noFill/>
            <a:ln w="9525" cap="flat" cmpd="sng" algn="ctr">
              <a:solidFill>
                <a:schemeClr val="tx1"/>
              </a:solidFill>
              <a:prstDash val="solid"/>
              <a:round/>
              <a:headEnd type="none" w="med" len="med"/>
              <a:tailEnd type="triangle" w="lg" len="med"/>
            </a:ln>
            <a:effectLst/>
            <a:extLst>
              <a:ext uri="{909E8E84-426E-40dd-AFC4-6F175D3DCCD1}">
                <a14:hiddenFill xmlns="" xmlns:a14="http://schemas.microsoft.com/office/drawing/2010/main">
                  <a:blipFill dpi="0" rotWithShape="0">
                    <a:blip xmlns:r="http://schemas.openxmlformats.org/officeDocument/2006/relationships" r:embed="rId2"/>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cxnSp>
          <p:nvCxnSpPr>
            <p:cNvPr id="156" name="Straight Arrow Connector 155">
              <a:extLst>
                <a:ext uri="{FF2B5EF4-FFF2-40B4-BE49-F238E27FC236}">
                  <a16:creationId xmlns:a16="http://schemas.microsoft.com/office/drawing/2014/main" id="{B70C8D47-26F2-0B48-8C71-5F836D5550AD}"/>
                </a:ext>
              </a:extLst>
            </p:cNvPr>
            <p:cNvCxnSpPr>
              <a:cxnSpLocks/>
            </p:cNvCxnSpPr>
            <p:nvPr/>
          </p:nvCxnSpPr>
          <p:spPr bwMode="auto">
            <a:xfrm>
              <a:off x="2620030" y="5153833"/>
              <a:ext cx="0" cy="338226"/>
            </a:xfrm>
            <a:prstGeom prst="straightConnector1">
              <a:avLst/>
            </a:prstGeom>
            <a:noFill/>
            <a:ln w="9525" cap="flat" cmpd="sng" algn="ctr">
              <a:solidFill>
                <a:schemeClr val="tx1"/>
              </a:solidFill>
              <a:prstDash val="solid"/>
              <a:round/>
              <a:headEnd type="none" w="med" len="med"/>
              <a:tailEnd type="triangle" w="lg" len="med"/>
            </a:ln>
            <a:effectLst/>
            <a:extLst>
              <a:ext uri="{909E8E84-426E-40dd-AFC4-6F175D3DCCD1}">
                <a14:hiddenFill xmlns="" xmlns:a14="http://schemas.microsoft.com/office/drawing/2010/main">
                  <a:blipFill dpi="0" rotWithShape="0">
                    <a:blip xmlns:r="http://schemas.openxmlformats.org/officeDocument/2006/relationships" r:embed="rId2"/>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cxnSp>
          <p:nvCxnSpPr>
            <p:cNvPr id="157" name="Straight Arrow Connector 156">
              <a:extLst>
                <a:ext uri="{FF2B5EF4-FFF2-40B4-BE49-F238E27FC236}">
                  <a16:creationId xmlns:a16="http://schemas.microsoft.com/office/drawing/2014/main" id="{0933711E-1FD2-E540-BC6C-CE730B215BBA}"/>
                </a:ext>
              </a:extLst>
            </p:cNvPr>
            <p:cNvCxnSpPr>
              <a:cxnSpLocks/>
            </p:cNvCxnSpPr>
            <p:nvPr/>
          </p:nvCxnSpPr>
          <p:spPr bwMode="auto">
            <a:xfrm>
              <a:off x="4589934" y="5146358"/>
              <a:ext cx="0" cy="338226"/>
            </a:xfrm>
            <a:prstGeom prst="straightConnector1">
              <a:avLst/>
            </a:prstGeom>
            <a:noFill/>
            <a:ln w="9525" cap="flat" cmpd="sng" algn="ctr">
              <a:solidFill>
                <a:schemeClr val="tx1"/>
              </a:solidFill>
              <a:prstDash val="solid"/>
              <a:round/>
              <a:headEnd type="none" w="med" len="med"/>
              <a:tailEnd type="triangle" w="lg" len="med"/>
            </a:ln>
            <a:effectLst/>
            <a:extLst>
              <a:ext uri="{909E8E84-426E-40dd-AFC4-6F175D3DCCD1}">
                <a14:hiddenFill xmlns="" xmlns:a14="http://schemas.microsoft.com/office/drawing/2010/main">
                  <a:blipFill dpi="0" rotWithShape="0">
                    <a:blip xmlns:r="http://schemas.openxmlformats.org/officeDocument/2006/relationships" r:embed="rId2"/>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cxnSp>
          <p:nvCxnSpPr>
            <p:cNvPr id="187" name="Straight Arrow Connector 186">
              <a:extLst>
                <a:ext uri="{FF2B5EF4-FFF2-40B4-BE49-F238E27FC236}">
                  <a16:creationId xmlns:a16="http://schemas.microsoft.com/office/drawing/2014/main" id="{AAA0FB0F-1789-DA4B-8294-00F75A2CD804}"/>
                </a:ext>
              </a:extLst>
            </p:cNvPr>
            <p:cNvCxnSpPr>
              <a:cxnSpLocks/>
            </p:cNvCxnSpPr>
            <p:nvPr/>
          </p:nvCxnSpPr>
          <p:spPr bwMode="auto">
            <a:xfrm>
              <a:off x="6503257" y="5146358"/>
              <a:ext cx="0" cy="338226"/>
            </a:xfrm>
            <a:prstGeom prst="straightConnector1">
              <a:avLst/>
            </a:prstGeom>
            <a:noFill/>
            <a:ln w="9525" cap="flat" cmpd="sng" algn="ctr">
              <a:solidFill>
                <a:schemeClr val="tx1"/>
              </a:solidFill>
              <a:prstDash val="solid"/>
              <a:round/>
              <a:headEnd type="none" w="med" len="med"/>
              <a:tailEnd type="triangle" w="lg" len="med"/>
            </a:ln>
            <a:effectLst/>
            <a:extLst>
              <a:ext uri="{909E8E84-426E-40dd-AFC4-6F175D3DCCD1}">
                <a14:hiddenFill xmlns="" xmlns:a14="http://schemas.microsoft.com/office/drawing/2010/main">
                  <a:blipFill dpi="0" rotWithShape="0">
                    <a:blip xmlns:r="http://schemas.openxmlformats.org/officeDocument/2006/relationships" r:embed="rId2"/>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cxnSp>
          <p:nvCxnSpPr>
            <p:cNvPr id="188" name="Straight Arrow Connector 187">
              <a:extLst>
                <a:ext uri="{FF2B5EF4-FFF2-40B4-BE49-F238E27FC236}">
                  <a16:creationId xmlns:a16="http://schemas.microsoft.com/office/drawing/2014/main" id="{8772E060-A064-414C-B191-905D88ECCD80}"/>
                </a:ext>
              </a:extLst>
            </p:cNvPr>
            <p:cNvCxnSpPr>
              <a:cxnSpLocks/>
            </p:cNvCxnSpPr>
            <p:nvPr/>
          </p:nvCxnSpPr>
          <p:spPr bwMode="auto">
            <a:xfrm>
              <a:off x="7940791" y="5184282"/>
              <a:ext cx="0" cy="338226"/>
            </a:xfrm>
            <a:prstGeom prst="straightConnector1">
              <a:avLst/>
            </a:prstGeom>
            <a:noFill/>
            <a:ln w="9525" cap="flat" cmpd="sng" algn="ctr">
              <a:solidFill>
                <a:schemeClr val="tx1"/>
              </a:solidFill>
              <a:prstDash val="solid"/>
              <a:round/>
              <a:headEnd type="none" w="med" len="med"/>
              <a:tailEnd type="triangle" w="lg" len="med"/>
            </a:ln>
            <a:effectLst/>
            <a:extLst>
              <a:ext uri="{909E8E84-426E-40dd-AFC4-6F175D3DCCD1}">
                <a14:hiddenFill xmlns="" xmlns:a14="http://schemas.microsoft.com/office/drawing/2010/main">
                  <a:blipFill dpi="0" rotWithShape="0">
                    <a:blip xmlns:r="http://schemas.openxmlformats.org/officeDocument/2006/relationships" r:embed="rId2"/>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cxnSp>
          <p:nvCxnSpPr>
            <p:cNvPr id="189" name="Straight Arrow Connector 188">
              <a:extLst>
                <a:ext uri="{FF2B5EF4-FFF2-40B4-BE49-F238E27FC236}">
                  <a16:creationId xmlns:a16="http://schemas.microsoft.com/office/drawing/2014/main" id="{6FD2A3B3-C3D8-3A4F-BCAC-5B87AF7BE1DB}"/>
                </a:ext>
              </a:extLst>
            </p:cNvPr>
            <p:cNvCxnSpPr>
              <a:cxnSpLocks/>
            </p:cNvCxnSpPr>
            <p:nvPr/>
          </p:nvCxnSpPr>
          <p:spPr bwMode="auto">
            <a:xfrm>
              <a:off x="3632328" y="4622087"/>
              <a:ext cx="0" cy="338226"/>
            </a:xfrm>
            <a:prstGeom prst="straightConnector1">
              <a:avLst/>
            </a:prstGeom>
            <a:noFill/>
            <a:ln w="9525" cap="flat" cmpd="sng" algn="ctr">
              <a:solidFill>
                <a:schemeClr val="tx1"/>
              </a:solidFill>
              <a:prstDash val="solid"/>
              <a:round/>
              <a:headEnd type="none" w="med" len="med"/>
              <a:tailEnd type="triangle" w="lg" len="med"/>
            </a:ln>
            <a:effectLst/>
            <a:extLst>
              <a:ext uri="{909E8E84-426E-40dd-AFC4-6F175D3DCCD1}">
                <a14:hiddenFill xmlns="" xmlns:a14="http://schemas.microsoft.com/office/drawing/2010/main">
                  <a:blipFill dpi="0" rotWithShape="0">
                    <a:blip xmlns:r="http://schemas.openxmlformats.org/officeDocument/2006/relationships" r:embed="rId2"/>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cxnSp>
          <p:nvCxnSpPr>
            <p:cNvPr id="190" name="Straight Arrow Connector 189">
              <a:extLst>
                <a:ext uri="{FF2B5EF4-FFF2-40B4-BE49-F238E27FC236}">
                  <a16:creationId xmlns:a16="http://schemas.microsoft.com/office/drawing/2014/main" id="{36E2951D-66FB-5349-8DF5-730B3CF853FA}"/>
                </a:ext>
              </a:extLst>
            </p:cNvPr>
            <p:cNvCxnSpPr>
              <a:cxnSpLocks/>
            </p:cNvCxnSpPr>
            <p:nvPr/>
          </p:nvCxnSpPr>
          <p:spPr bwMode="auto">
            <a:xfrm>
              <a:off x="6868793" y="4622087"/>
              <a:ext cx="0" cy="338226"/>
            </a:xfrm>
            <a:prstGeom prst="straightConnector1">
              <a:avLst/>
            </a:prstGeom>
            <a:noFill/>
            <a:ln w="9525" cap="flat" cmpd="sng" algn="ctr">
              <a:solidFill>
                <a:schemeClr val="tx1"/>
              </a:solidFill>
              <a:prstDash val="solid"/>
              <a:round/>
              <a:headEnd type="none" w="med" len="med"/>
              <a:tailEnd type="triangle" w="lg" len="med"/>
            </a:ln>
            <a:effectLst/>
            <a:extLst>
              <a:ext uri="{909E8E84-426E-40dd-AFC4-6F175D3DCCD1}">
                <a14:hiddenFill xmlns="" xmlns:a14="http://schemas.microsoft.com/office/drawing/2010/main">
                  <a:blipFill dpi="0" rotWithShape="0">
                    <a:blip xmlns:r="http://schemas.openxmlformats.org/officeDocument/2006/relationships" r:embed="rId2"/>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sp>
          <p:nvSpPr>
            <p:cNvPr id="153" name="TextBox 152">
              <a:extLst>
                <a:ext uri="{FF2B5EF4-FFF2-40B4-BE49-F238E27FC236}">
                  <a16:creationId xmlns:a16="http://schemas.microsoft.com/office/drawing/2014/main" id="{620BEAB8-7F01-8041-B426-69B12D0B296A}"/>
                </a:ext>
              </a:extLst>
            </p:cNvPr>
            <p:cNvSpPr txBox="1"/>
            <p:nvPr/>
          </p:nvSpPr>
          <p:spPr>
            <a:xfrm>
              <a:off x="5624949" y="5522508"/>
              <a:ext cx="1659866" cy="307777"/>
            </a:xfrm>
            <a:prstGeom prst="rect">
              <a:avLst/>
            </a:prstGeom>
            <a:solidFill>
              <a:schemeClr val="bg1">
                <a:lumMod val="85000"/>
              </a:schemeClr>
            </a:solidFill>
            <a:ln>
              <a:solidFill>
                <a:schemeClr val="tx1"/>
              </a:solidFill>
            </a:ln>
          </p:spPr>
          <p:txBody>
            <a:bodyPr wrap="square" rtlCol="0">
              <a:spAutoFit/>
            </a:bodyPr>
            <a:lstStyle/>
            <a:p>
              <a:r>
                <a:rPr lang="en-US" sz="1400" b="0" dirty="0" err="1">
                  <a:latin typeface="Consolas" panose="020B0609020204030204" pitchFamily="49" charset="0"/>
                  <a:cs typeface="Consolas" panose="020B0609020204030204" pitchFamily="49" charset="0"/>
                </a:rPr>
                <a:t>gh</a:t>
              </a:r>
              <a:r>
                <a:rPr lang="en-US" sz="1400" b="0" dirty="0">
                  <a:latin typeface="Times New Roman" panose="02020603050405020304" pitchFamily="18" charset="0"/>
                  <a:cs typeface="Times New Roman" panose="02020603050405020304" pitchFamily="18" charset="0"/>
                </a:rPr>
                <a:t> </a:t>
              </a:r>
              <a:r>
                <a:rPr lang="en-IL" sz="1400" b="0" dirty="0">
                  <a:latin typeface="Times New Roman" panose="02020603050405020304" pitchFamily="18" charset="0"/>
                  <a:cs typeface="Times New Roman" panose="02020603050405020304" pitchFamily="18" charset="0"/>
                </a:rPr>
                <a:t>, </a:t>
              </a:r>
              <a:r>
                <a:rPr lang="en-IL" sz="1400" b="0" dirty="0">
                  <a:latin typeface="Consolas" panose="020B0609020204030204" pitchFamily="49" charset="0"/>
                  <a:cs typeface="Consolas" panose="020B0609020204030204" pitchFamily="49" charset="0"/>
                </a:rPr>
                <a:t>2</a:t>
              </a:r>
            </a:p>
          </p:txBody>
        </p:sp>
        <p:sp>
          <p:nvSpPr>
            <p:cNvPr id="195" name="TextBox 194">
              <a:extLst>
                <a:ext uri="{FF2B5EF4-FFF2-40B4-BE49-F238E27FC236}">
                  <a16:creationId xmlns:a16="http://schemas.microsoft.com/office/drawing/2014/main" id="{5AEF89AF-0590-C246-A13B-4344D56C6C8F}"/>
                </a:ext>
              </a:extLst>
            </p:cNvPr>
            <p:cNvSpPr txBox="1"/>
            <p:nvPr/>
          </p:nvSpPr>
          <p:spPr>
            <a:xfrm>
              <a:off x="1700757" y="5492059"/>
              <a:ext cx="1659866" cy="307777"/>
            </a:xfrm>
            <a:prstGeom prst="rect">
              <a:avLst/>
            </a:prstGeom>
            <a:solidFill>
              <a:schemeClr val="bg1">
                <a:lumMod val="85000"/>
              </a:schemeClr>
            </a:solidFill>
            <a:ln>
              <a:solidFill>
                <a:schemeClr val="tx1"/>
              </a:solidFill>
            </a:ln>
          </p:spPr>
          <p:txBody>
            <a:bodyPr wrap="square" rtlCol="0">
              <a:spAutoFit/>
            </a:bodyPr>
            <a:lstStyle/>
            <a:p>
              <a:r>
                <a:rPr lang="en-US" sz="1400" b="0" dirty="0">
                  <a:latin typeface="Consolas" panose="020B0609020204030204" pitchFamily="49" charset="0"/>
                  <a:cs typeface="Consolas" panose="020B0609020204030204" pitchFamily="49" charset="0"/>
                </a:rPr>
                <a:t>cd</a:t>
              </a:r>
              <a:r>
                <a:rPr lang="en-US" sz="1400" b="0" dirty="0">
                  <a:latin typeface="Times New Roman" panose="02020603050405020304" pitchFamily="18" charset="0"/>
                  <a:cs typeface="Times New Roman" panose="02020603050405020304" pitchFamily="18" charset="0"/>
                </a:rPr>
                <a:t> </a:t>
              </a:r>
              <a:r>
                <a:rPr lang="en-IL" sz="1400" b="0" dirty="0">
                  <a:latin typeface="Times New Roman" panose="02020603050405020304" pitchFamily="18" charset="0"/>
                  <a:cs typeface="Times New Roman" panose="02020603050405020304" pitchFamily="18" charset="0"/>
                </a:rPr>
                <a:t>, </a:t>
              </a:r>
              <a:r>
                <a:rPr lang="en-IL" sz="1400" b="0" dirty="0">
                  <a:latin typeface="Consolas" panose="020B0609020204030204" pitchFamily="49" charset="0"/>
                  <a:cs typeface="Consolas" panose="020B0609020204030204" pitchFamily="49" charset="0"/>
                </a:rPr>
                <a:t>2</a:t>
              </a:r>
            </a:p>
          </p:txBody>
        </p:sp>
        <p:sp>
          <p:nvSpPr>
            <p:cNvPr id="200" name="TextBox 199">
              <a:extLst>
                <a:ext uri="{FF2B5EF4-FFF2-40B4-BE49-F238E27FC236}">
                  <a16:creationId xmlns:a16="http://schemas.microsoft.com/office/drawing/2014/main" id="{1E8ECF5E-222A-744E-A8D5-5E94A1324501}"/>
                </a:ext>
              </a:extLst>
            </p:cNvPr>
            <p:cNvSpPr txBox="1"/>
            <p:nvPr/>
          </p:nvSpPr>
          <p:spPr>
            <a:xfrm>
              <a:off x="3683999" y="5498160"/>
              <a:ext cx="1659866" cy="307777"/>
            </a:xfrm>
            <a:prstGeom prst="rect">
              <a:avLst/>
            </a:prstGeom>
            <a:solidFill>
              <a:schemeClr val="bg1">
                <a:lumMod val="85000"/>
              </a:schemeClr>
            </a:solidFill>
            <a:ln>
              <a:solidFill>
                <a:schemeClr val="tx1"/>
              </a:solidFill>
            </a:ln>
          </p:spPr>
          <p:txBody>
            <a:bodyPr wrap="square" rtlCol="0">
              <a:spAutoFit/>
            </a:bodyPr>
            <a:lstStyle/>
            <a:p>
              <a:r>
                <a:rPr lang="en-US" sz="1400" b="0" dirty="0" err="1">
                  <a:latin typeface="Consolas" panose="020B0609020204030204" pitchFamily="49" charset="0"/>
                  <a:cs typeface="Consolas" panose="020B0609020204030204" pitchFamily="49" charset="0"/>
                </a:rPr>
                <a:t>ef</a:t>
              </a:r>
              <a:r>
                <a:rPr lang="en-US" sz="1400" b="0" dirty="0">
                  <a:latin typeface="Times New Roman" panose="02020603050405020304" pitchFamily="18" charset="0"/>
                  <a:cs typeface="Times New Roman" panose="02020603050405020304" pitchFamily="18" charset="0"/>
                </a:rPr>
                <a:t> </a:t>
              </a:r>
              <a:r>
                <a:rPr lang="en-IL" sz="1400" b="0" dirty="0">
                  <a:latin typeface="Times New Roman" panose="02020603050405020304" pitchFamily="18" charset="0"/>
                  <a:cs typeface="Times New Roman" panose="02020603050405020304" pitchFamily="18" charset="0"/>
                </a:rPr>
                <a:t>, </a:t>
              </a:r>
              <a:r>
                <a:rPr lang="en-IL" sz="1400" b="0" dirty="0">
                  <a:latin typeface="Consolas" panose="020B0609020204030204" pitchFamily="49" charset="0"/>
                  <a:cs typeface="Consolas" panose="020B0609020204030204" pitchFamily="49" charset="0"/>
                </a:rPr>
                <a:t>2</a:t>
              </a:r>
            </a:p>
          </p:txBody>
        </p:sp>
        <p:sp>
          <p:nvSpPr>
            <p:cNvPr id="155" name="TextBox 154">
              <a:extLst>
                <a:ext uri="{FF2B5EF4-FFF2-40B4-BE49-F238E27FC236}">
                  <a16:creationId xmlns:a16="http://schemas.microsoft.com/office/drawing/2014/main" id="{34A0D755-8A1E-F641-B48D-6DED8CBBA190}"/>
                </a:ext>
              </a:extLst>
            </p:cNvPr>
            <p:cNvSpPr txBox="1"/>
            <p:nvPr/>
          </p:nvSpPr>
          <p:spPr>
            <a:xfrm>
              <a:off x="1649440" y="4960313"/>
              <a:ext cx="3667050" cy="307777"/>
            </a:xfrm>
            <a:prstGeom prst="rect">
              <a:avLst/>
            </a:prstGeom>
            <a:solidFill>
              <a:schemeClr val="bg1">
                <a:lumMod val="85000"/>
              </a:schemeClr>
            </a:solidFill>
            <a:ln>
              <a:solidFill>
                <a:schemeClr val="tx1"/>
              </a:solidFill>
            </a:ln>
          </p:spPr>
          <p:txBody>
            <a:bodyPr wrap="square" rtlCol="0">
              <a:spAutoFit/>
            </a:bodyPr>
            <a:lstStyle/>
            <a:p>
              <a:r>
                <a:rPr lang="en-US" sz="1400" b="0" dirty="0" err="1">
                  <a:latin typeface="Consolas" panose="020B0609020204030204" pitchFamily="49" charset="0"/>
                  <a:cs typeface="Consolas" panose="020B0609020204030204" pitchFamily="49" charset="0"/>
                </a:rPr>
                <a:t>cdef</a:t>
              </a:r>
              <a:r>
                <a:rPr lang="en-US" sz="1400" b="0" dirty="0">
                  <a:latin typeface="Times New Roman" panose="02020603050405020304" pitchFamily="18" charset="0"/>
                  <a:cs typeface="Times New Roman" panose="02020603050405020304" pitchFamily="18" charset="0"/>
                </a:rPr>
                <a:t> </a:t>
              </a:r>
              <a:r>
                <a:rPr lang="en-IL" sz="1400" b="0" dirty="0">
                  <a:latin typeface="Times New Roman" panose="02020603050405020304" pitchFamily="18" charset="0"/>
                  <a:cs typeface="Times New Roman" panose="02020603050405020304" pitchFamily="18" charset="0"/>
                </a:rPr>
                <a:t>, </a:t>
              </a:r>
              <a:r>
                <a:rPr lang="en-IL" sz="1400" b="0" dirty="0">
                  <a:latin typeface="Consolas" panose="020B0609020204030204" pitchFamily="49" charset="0"/>
                  <a:cs typeface="Consolas" panose="020B0609020204030204" pitchFamily="49" charset="0"/>
                </a:rPr>
                <a:t>4</a:t>
              </a:r>
            </a:p>
          </p:txBody>
        </p:sp>
        <p:sp>
          <p:nvSpPr>
            <p:cNvPr id="159" name="TextBox 158">
              <a:extLst>
                <a:ext uri="{FF2B5EF4-FFF2-40B4-BE49-F238E27FC236}">
                  <a16:creationId xmlns:a16="http://schemas.microsoft.com/office/drawing/2014/main" id="{D8F7EFEA-F612-5445-9D4E-8DEDB4919E29}"/>
                </a:ext>
              </a:extLst>
            </p:cNvPr>
            <p:cNvSpPr txBox="1"/>
            <p:nvPr/>
          </p:nvSpPr>
          <p:spPr>
            <a:xfrm>
              <a:off x="5617950" y="4960313"/>
              <a:ext cx="2642011" cy="307777"/>
            </a:xfrm>
            <a:prstGeom prst="rect">
              <a:avLst/>
            </a:prstGeom>
            <a:solidFill>
              <a:schemeClr val="bg1">
                <a:lumMod val="85000"/>
              </a:schemeClr>
            </a:solidFill>
            <a:ln>
              <a:solidFill>
                <a:schemeClr val="tx1"/>
              </a:solidFill>
            </a:ln>
          </p:spPr>
          <p:txBody>
            <a:bodyPr wrap="square" rtlCol="0">
              <a:spAutoFit/>
            </a:bodyPr>
            <a:lstStyle/>
            <a:p>
              <a:r>
                <a:rPr lang="en-US" sz="1400" b="0" dirty="0" err="1">
                  <a:latin typeface="Consolas" panose="020B0609020204030204" pitchFamily="49" charset="0"/>
                  <a:cs typeface="Consolas" panose="020B0609020204030204" pitchFamily="49" charset="0"/>
                </a:rPr>
                <a:t>ghb</a:t>
              </a:r>
              <a:r>
                <a:rPr lang="en-US" sz="1400" b="0" dirty="0">
                  <a:latin typeface="Times New Roman" panose="02020603050405020304" pitchFamily="18" charset="0"/>
                  <a:cs typeface="Times New Roman" panose="02020603050405020304" pitchFamily="18" charset="0"/>
                </a:rPr>
                <a:t> </a:t>
              </a:r>
              <a:r>
                <a:rPr lang="en-IL" sz="1400" b="0" dirty="0">
                  <a:latin typeface="Times New Roman" panose="02020603050405020304" pitchFamily="18" charset="0"/>
                  <a:cs typeface="Times New Roman" panose="02020603050405020304" pitchFamily="18" charset="0"/>
                </a:rPr>
                <a:t>, </a:t>
              </a:r>
              <a:r>
                <a:rPr lang="en-IL" sz="1400" b="0" dirty="0">
                  <a:latin typeface="Consolas" panose="020B0609020204030204" pitchFamily="49" charset="0"/>
                  <a:cs typeface="Consolas" panose="020B0609020204030204" pitchFamily="49" charset="0"/>
                </a:rPr>
                <a:t>5</a:t>
              </a:r>
            </a:p>
          </p:txBody>
        </p:sp>
        <p:sp>
          <p:nvSpPr>
            <p:cNvPr id="147" name="TextBox 146">
              <a:extLst>
                <a:ext uri="{FF2B5EF4-FFF2-40B4-BE49-F238E27FC236}">
                  <a16:creationId xmlns:a16="http://schemas.microsoft.com/office/drawing/2014/main" id="{76651902-6225-F642-895B-F425117808BC}"/>
                </a:ext>
              </a:extLst>
            </p:cNvPr>
            <p:cNvSpPr txBox="1"/>
            <p:nvPr/>
          </p:nvSpPr>
          <p:spPr>
            <a:xfrm>
              <a:off x="1686483" y="4393586"/>
              <a:ext cx="6548171" cy="307777"/>
            </a:xfrm>
            <a:prstGeom prst="rect">
              <a:avLst/>
            </a:prstGeom>
            <a:solidFill>
              <a:schemeClr val="bg1">
                <a:lumMod val="85000"/>
              </a:schemeClr>
            </a:solidFill>
            <a:ln>
              <a:solidFill>
                <a:schemeClr val="tx1"/>
              </a:solidFill>
            </a:ln>
          </p:spPr>
          <p:txBody>
            <a:bodyPr wrap="square" rtlCol="0">
              <a:spAutoFit/>
            </a:bodyPr>
            <a:lstStyle/>
            <a:p>
              <a:r>
                <a:rPr lang="en-US" sz="1400" b="0" dirty="0" err="1">
                  <a:latin typeface="Consolas" panose="020B0609020204030204" pitchFamily="49" charset="0"/>
                  <a:cs typeface="Consolas" panose="020B0609020204030204" pitchFamily="49" charset="0"/>
                </a:rPr>
                <a:t>cdefghb</a:t>
              </a:r>
              <a:r>
                <a:rPr lang="en-US" sz="1400" b="0" dirty="0">
                  <a:latin typeface="Times New Roman" panose="02020603050405020304" pitchFamily="18" charset="0"/>
                  <a:cs typeface="Times New Roman" panose="02020603050405020304" pitchFamily="18" charset="0"/>
                </a:rPr>
                <a:t> </a:t>
              </a:r>
              <a:r>
                <a:rPr lang="en-IL" sz="1400" b="0" dirty="0">
                  <a:latin typeface="Times New Roman" panose="02020603050405020304" pitchFamily="18" charset="0"/>
                  <a:cs typeface="Times New Roman" panose="02020603050405020304" pitchFamily="18" charset="0"/>
                </a:rPr>
                <a:t>, </a:t>
              </a:r>
              <a:r>
                <a:rPr lang="en-IL" sz="1400" b="0" dirty="0">
                  <a:latin typeface="Consolas" panose="020B0609020204030204" pitchFamily="49" charset="0"/>
                  <a:cs typeface="Consolas" panose="020B0609020204030204" pitchFamily="49" charset="0"/>
                </a:rPr>
                <a:t>9</a:t>
              </a:r>
            </a:p>
          </p:txBody>
        </p:sp>
        <p:cxnSp>
          <p:nvCxnSpPr>
            <p:cNvPr id="204" name="Straight Arrow Connector 203">
              <a:extLst>
                <a:ext uri="{FF2B5EF4-FFF2-40B4-BE49-F238E27FC236}">
                  <a16:creationId xmlns:a16="http://schemas.microsoft.com/office/drawing/2014/main" id="{861FDAB8-1007-7541-9620-21C8EB21C4E1}"/>
                </a:ext>
              </a:extLst>
            </p:cNvPr>
            <p:cNvCxnSpPr>
              <a:cxnSpLocks/>
            </p:cNvCxnSpPr>
            <p:nvPr/>
          </p:nvCxnSpPr>
          <p:spPr bwMode="auto">
            <a:xfrm>
              <a:off x="1066800" y="4055359"/>
              <a:ext cx="0" cy="338226"/>
            </a:xfrm>
            <a:prstGeom prst="straightConnector1">
              <a:avLst/>
            </a:prstGeom>
            <a:noFill/>
            <a:ln w="9525" cap="flat" cmpd="sng" algn="ctr">
              <a:solidFill>
                <a:schemeClr val="tx1"/>
              </a:solidFill>
              <a:prstDash val="solid"/>
              <a:round/>
              <a:headEnd type="none" w="med" len="med"/>
              <a:tailEnd type="triangle" w="lg" len="med"/>
            </a:ln>
            <a:effectLst/>
            <a:extLst>
              <a:ext uri="{909E8E84-426E-40dd-AFC4-6F175D3DCCD1}">
                <a14:hiddenFill xmlns="" xmlns:a14="http://schemas.microsoft.com/office/drawing/2010/main">
                  <a:blipFill dpi="0" rotWithShape="0">
                    <a:blip xmlns:r="http://schemas.openxmlformats.org/officeDocument/2006/relationships" r:embed="rId2"/>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cxnSp>
          <p:nvCxnSpPr>
            <p:cNvPr id="205" name="Straight Arrow Connector 204">
              <a:extLst>
                <a:ext uri="{FF2B5EF4-FFF2-40B4-BE49-F238E27FC236}">
                  <a16:creationId xmlns:a16="http://schemas.microsoft.com/office/drawing/2014/main" id="{BC734B29-F58F-784E-9CC6-8671C53984E6}"/>
                </a:ext>
              </a:extLst>
            </p:cNvPr>
            <p:cNvCxnSpPr>
              <a:cxnSpLocks/>
            </p:cNvCxnSpPr>
            <p:nvPr/>
          </p:nvCxnSpPr>
          <p:spPr bwMode="auto">
            <a:xfrm>
              <a:off x="5181600" y="4055359"/>
              <a:ext cx="0" cy="338226"/>
            </a:xfrm>
            <a:prstGeom prst="straightConnector1">
              <a:avLst/>
            </a:prstGeom>
            <a:noFill/>
            <a:ln w="9525" cap="flat" cmpd="sng" algn="ctr">
              <a:solidFill>
                <a:schemeClr val="tx1"/>
              </a:solidFill>
              <a:prstDash val="solid"/>
              <a:round/>
              <a:headEnd type="none" w="med" len="med"/>
              <a:tailEnd type="triangle" w="lg" len="med"/>
            </a:ln>
            <a:effectLst/>
            <a:extLst>
              <a:ext uri="{909E8E84-426E-40dd-AFC4-6F175D3DCCD1}">
                <a14:hiddenFill xmlns="" xmlns:a14="http://schemas.microsoft.com/office/drawing/2010/main">
                  <a:blipFill dpi="0" rotWithShape="0">
                    <a:blip xmlns:r="http://schemas.openxmlformats.org/officeDocument/2006/relationships" r:embed="rId2"/>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sp>
          <p:nvSpPr>
            <p:cNvPr id="203" name="TextBox 202">
              <a:extLst>
                <a:ext uri="{FF2B5EF4-FFF2-40B4-BE49-F238E27FC236}">
                  <a16:creationId xmlns:a16="http://schemas.microsoft.com/office/drawing/2014/main" id="{CFB27598-74E7-9D47-813C-3A9102310B98}"/>
                </a:ext>
              </a:extLst>
            </p:cNvPr>
            <p:cNvSpPr txBox="1"/>
            <p:nvPr/>
          </p:nvSpPr>
          <p:spPr>
            <a:xfrm>
              <a:off x="680236" y="3810000"/>
              <a:ext cx="7561418" cy="307777"/>
            </a:xfrm>
            <a:prstGeom prst="rect">
              <a:avLst/>
            </a:prstGeom>
            <a:solidFill>
              <a:schemeClr val="bg1">
                <a:lumMod val="85000"/>
              </a:schemeClr>
            </a:solidFill>
            <a:ln>
              <a:solidFill>
                <a:schemeClr val="tx1"/>
              </a:solidFill>
            </a:ln>
          </p:spPr>
          <p:txBody>
            <a:bodyPr wrap="square" rtlCol="0">
              <a:spAutoFit/>
            </a:bodyPr>
            <a:lstStyle/>
            <a:p>
              <a:r>
                <a:rPr lang="en-US" sz="1400" b="0" dirty="0" err="1">
                  <a:latin typeface="Consolas" panose="020B0609020204030204" pitchFamily="49" charset="0"/>
                  <a:cs typeface="Consolas" panose="020B0609020204030204" pitchFamily="49" charset="0"/>
                </a:rPr>
                <a:t>acdefghb</a:t>
              </a:r>
              <a:r>
                <a:rPr lang="en-US" sz="1400" b="0" dirty="0">
                  <a:latin typeface="Times New Roman" panose="02020603050405020304" pitchFamily="18" charset="0"/>
                  <a:cs typeface="Times New Roman" panose="02020603050405020304" pitchFamily="18" charset="0"/>
                </a:rPr>
                <a:t> </a:t>
              </a:r>
              <a:r>
                <a:rPr lang="en-IL" sz="1400" b="0" dirty="0">
                  <a:latin typeface="Times New Roman" panose="02020603050405020304" pitchFamily="18" charset="0"/>
                  <a:cs typeface="Times New Roman" panose="02020603050405020304" pitchFamily="18" charset="0"/>
                </a:rPr>
                <a:t>, </a:t>
              </a:r>
              <a:r>
                <a:rPr lang="en-IL" sz="1400" b="0" dirty="0">
                  <a:latin typeface="Consolas" panose="020B0609020204030204" pitchFamily="49" charset="0"/>
                  <a:cs typeface="Consolas" panose="020B0609020204030204" pitchFamily="49" charset="0"/>
                </a:rPr>
                <a:t>17</a:t>
              </a:r>
            </a:p>
          </p:txBody>
        </p:sp>
      </p:grpSp>
      <p:grpSp>
        <p:nvGrpSpPr>
          <p:cNvPr id="232" name="Group 231">
            <a:extLst>
              <a:ext uri="{FF2B5EF4-FFF2-40B4-BE49-F238E27FC236}">
                <a16:creationId xmlns:a16="http://schemas.microsoft.com/office/drawing/2014/main" id="{10D5DE6F-5187-AF4C-9BC0-313AFAE70CF2}"/>
              </a:ext>
            </a:extLst>
          </p:cNvPr>
          <p:cNvGrpSpPr/>
          <p:nvPr/>
        </p:nvGrpSpPr>
        <p:grpSpPr>
          <a:xfrm>
            <a:off x="672960" y="1207385"/>
            <a:ext cx="7579753" cy="1974086"/>
            <a:chOff x="393041" y="1269307"/>
            <a:chExt cx="7579753" cy="1974086"/>
          </a:xfrm>
        </p:grpSpPr>
        <p:sp>
          <p:nvSpPr>
            <p:cNvPr id="233" name="TextBox 232">
              <a:extLst>
                <a:ext uri="{FF2B5EF4-FFF2-40B4-BE49-F238E27FC236}">
                  <a16:creationId xmlns:a16="http://schemas.microsoft.com/office/drawing/2014/main" id="{3C811BFD-7A7D-B74C-B5A2-20A3D266CD17}"/>
                </a:ext>
              </a:extLst>
            </p:cNvPr>
            <p:cNvSpPr txBox="1"/>
            <p:nvPr/>
          </p:nvSpPr>
          <p:spPr>
            <a:xfrm>
              <a:off x="393041" y="1269307"/>
              <a:ext cx="704789" cy="307777"/>
            </a:xfrm>
            <a:prstGeom prst="rect">
              <a:avLst/>
            </a:prstGeom>
            <a:solidFill>
              <a:schemeClr val="bg1">
                <a:lumMod val="85000"/>
              </a:schemeClr>
            </a:solidFill>
            <a:ln>
              <a:solidFill>
                <a:schemeClr val="tx1"/>
              </a:solidFill>
            </a:ln>
          </p:spPr>
          <p:txBody>
            <a:bodyPr wrap="square" rtlCol="0">
              <a:spAutoFit/>
            </a:bodyPr>
            <a:lstStyle/>
            <a:p>
              <a:r>
                <a:rPr lang="en-US" sz="1400" b="0" dirty="0">
                  <a:latin typeface="Consolas" panose="020B0609020204030204" pitchFamily="49" charset="0"/>
                  <a:cs typeface="Consolas" panose="020B0609020204030204" pitchFamily="49" charset="0"/>
                </a:rPr>
                <a:t>a</a:t>
              </a:r>
              <a:r>
                <a:rPr lang="en-US" sz="1400" b="0" dirty="0">
                  <a:latin typeface="Times New Roman" panose="02020603050405020304" pitchFamily="18" charset="0"/>
                  <a:cs typeface="Times New Roman" panose="02020603050405020304" pitchFamily="18" charset="0"/>
                </a:rPr>
                <a:t> </a:t>
              </a:r>
              <a:r>
                <a:rPr lang="en-IL" sz="1400" b="0" dirty="0">
                  <a:latin typeface="Times New Roman" panose="02020603050405020304" pitchFamily="18" charset="0"/>
                  <a:cs typeface="Times New Roman" panose="02020603050405020304" pitchFamily="18" charset="0"/>
                </a:rPr>
                <a:t>, </a:t>
              </a:r>
              <a:r>
                <a:rPr lang="en-IL" sz="1400" b="0" dirty="0">
                  <a:latin typeface="Consolas" panose="020B0609020204030204" pitchFamily="49" charset="0"/>
                  <a:cs typeface="Consolas" panose="020B0609020204030204" pitchFamily="49" charset="0"/>
                </a:rPr>
                <a:t>8</a:t>
              </a:r>
            </a:p>
          </p:txBody>
        </p:sp>
        <p:sp>
          <p:nvSpPr>
            <p:cNvPr id="234" name="TextBox 233">
              <a:extLst>
                <a:ext uri="{FF2B5EF4-FFF2-40B4-BE49-F238E27FC236}">
                  <a16:creationId xmlns:a16="http://schemas.microsoft.com/office/drawing/2014/main" id="{0504C504-A136-914A-B0FF-743F73C6048C}"/>
                </a:ext>
              </a:extLst>
            </p:cNvPr>
            <p:cNvSpPr txBox="1"/>
            <p:nvPr/>
          </p:nvSpPr>
          <p:spPr>
            <a:xfrm>
              <a:off x="1431862" y="2929515"/>
              <a:ext cx="704789" cy="307777"/>
            </a:xfrm>
            <a:prstGeom prst="rect">
              <a:avLst/>
            </a:prstGeom>
            <a:solidFill>
              <a:schemeClr val="bg1">
                <a:lumMod val="85000"/>
              </a:schemeClr>
            </a:solidFill>
            <a:ln>
              <a:solidFill>
                <a:schemeClr val="tx1"/>
              </a:solidFill>
            </a:ln>
          </p:spPr>
          <p:txBody>
            <a:bodyPr wrap="square" rtlCol="0">
              <a:spAutoFit/>
            </a:bodyPr>
            <a:lstStyle/>
            <a:p>
              <a:r>
                <a:rPr lang="en-US" sz="1400" b="0" dirty="0">
                  <a:latin typeface="Consolas" panose="020B0609020204030204" pitchFamily="49" charset="0"/>
                  <a:cs typeface="Consolas" panose="020B0609020204030204" pitchFamily="49" charset="0"/>
                </a:rPr>
                <a:t>c</a:t>
              </a:r>
              <a:r>
                <a:rPr lang="en-US" sz="1400" b="0" dirty="0">
                  <a:latin typeface="Times New Roman" panose="02020603050405020304" pitchFamily="18" charset="0"/>
                  <a:cs typeface="Times New Roman" panose="02020603050405020304" pitchFamily="18" charset="0"/>
                </a:rPr>
                <a:t> </a:t>
              </a:r>
              <a:r>
                <a:rPr lang="en-IL" sz="1400" b="0" dirty="0">
                  <a:latin typeface="Times New Roman" panose="02020603050405020304" pitchFamily="18" charset="0"/>
                  <a:cs typeface="Times New Roman" panose="02020603050405020304" pitchFamily="18" charset="0"/>
                </a:rPr>
                <a:t>, </a:t>
              </a:r>
              <a:r>
                <a:rPr lang="en-IL" sz="1400" b="0" dirty="0">
                  <a:latin typeface="Consolas" panose="020B0609020204030204" pitchFamily="49" charset="0"/>
                  <a:cs typeface="Consolas" panose="020B0609020204030204" pitchFamily="49" charset="0"/>
                </a:rPr>
                <a:t>1</a:t>
              </a:r>
            </a:p>
          </p:txBody>
        </p:sp>
        <p:sp>
          <p:nvSpPr>
            <p:cNvPr id="235" name="TextBox 234">
              <a:extLst>
                <a:ext uri="{FF2B5EF4-FFF2-40B4-BE49-F238E27FC236}">
                  <a16:creationId xmlns:a16="http://schemas.microsoft.com/office/drawing/2014/main" id="{FBACC398-99F6-4B40-8F23-D2C10D5564F8}"/>
                </a:ext>
              </a:extLst>
            </p:cNvPr>
            <p:cNvSpPr txBox="1"/>
            <p:nvPr/>
          </p:nvSpPr>
          <p:spPr>
            <a:xfrm>
              <a:off x="2402939" y="2929515"/>
              <a:ext cx="662034" cy="307777"/>
            </a:xfrm>
            <a:prstGeom prst="rect">
              <a:avLst/>
            </a:prstGeom>
            <a:solidFill>
              <a:schemeClr val="bg1">
                <a:lumMod val="85000"/>
              </a:schemeClr>
            </a:solidFill>
            <a:ln>
              <a:solidFill>
                <a:schemeClr val="tx1"/>
              </a:solidFill>
            </a:ln>
          </p:spPr>
          <p:txBody>
            <a:bodyPr wrap="square" rtlCol="0">
              <a:spAutoFit/>
            </a:bodyPr>
            <a:lstStyle/>
            <a:p>
              <a:r>
                <a:rPr lang="en-US" sz="1400" b="0" dirty="0">
                  <a:latin typeface="Consolas" panose="020B0609020204030204" pitchFamily="49" charset="0"/>
                  <a:cs typeface="Consolas" panose="020B0609020204030204" pitchFamily="49" charset="0"/>
                </a:rPr>
                <a:t>d</a:t>
              </a:r>
              <a:r>
                <a:rPr lang="en-US" sz="1400" b="0" dirty="0">
                  <a:latin typeface="Times New Roman" panose="02020603050405020304" pitchFamily="18" charset="0"/>
                  <a:cs typeface="Times New Roman" panose="02020603050405020304" pitchFamily="18" charset="0"/>
                </a:rPr>
                <a:t> </a:t>
              </a:r>
              <a:r>
                <a:rPr lang="en-IL" sz="1400" b="0" dirty="0">
                  <a:latin typeface="Times New Roman" panose="02020603050405020304" pitchFamily="18" charset="0"/>
                  <a:cs typeface="Times New Roman" panose="02020603050405020304" pitchFamily="18" charset="0"/>
                </a:rPr>
                <a:t>, </a:t>
              </a:r>
              <a:r>
                <a:rPr lang="en-IL" sz="1400" b="0" dirty="0">
                  <a:latin typeface="Consolas" panose="020B0609020204030204" pitchFamily="49" charset="0"/>
                  <a:cs typeface="Consolas" panose="020B0609020204030204" pitchFamily="49" charset="0"/>
                </a:rPr>
                <a:t>1</a:t>
              </a:r>
            </a:p>
          </p:txBody>
        </p:sp>
        <p:cxnSp>
          <p:nvCxnSpPr>
            <p:cNvPr id="236" name="Straight Arrow Connector 235">
              <a:extLst>
                <a:ext uri="{FF2B5EF4-FFF2-40B4-BE49-F238E27FC236}">
                  <a16:creationId xmlns:a16="http://schemas.microsoft.com/office/drawing/2014/main" id="{4A561DAA-9C99-C944-8879-94AD6D23BA4E}"/>
                </a:ext>
              </a:extLst>
            </p:cNvPr>
            <p:cNvCxnSpPr>
              <a:cxnSpLocks/>
            </p:cNvCxnSpPr>
            <p:nvPr/>
          </p:nvCxnSpPr>
          <p:spPr bwMode="auto">
            <a:xfrm>
              <a:off x="1801795" y="2591289"/>
              <a:ext cx="0" cy="338226"/>
            </a:xfrm>
            <a:prstGeom prst="straightConnector1">
              <a:avLst/>
            </a:prstGeom>
            <a:noFill/>
            <a:ln w="9525" cap="flat" cmpd="sng" algn="ctr">
              <a:solidFill>
                <a:schemeClr val="tx1"/>
              </a:solidFill>
              <a:prstDash val="solid"/>
              <a:round/>
              <a:headEnd type="none" w="med" len="med"/>
              <a:tailEnd type="triangle" w="lg" len="med"/>
            </a:ln>
            <a:effectLst/>
            <a:extLst>
              <a:ext uri="{909E8E84-426E-40dd-AFC4-6F175D3DCCD1}">
                <a14:hiddenFill xmlns="" xmlns:a14="http://schemas.microsoft.com/office/drawing/2010/main">
                  <a:blipFill dpi="0" rotWithShape="0">
                    <a:blip xmlns:r="http://schemas.openxmlformats.org/officeDocument/2006/relationships" r:embed="rId2"/>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cxnSp>
          <p:nvCxnSpPr>
            <p:cNvPr id="237" name="Straight Arrow Connector 236">
              <a:extLst>
                <a:ext uri="{FF2B5EF4-FFF2-40B4-BE49-F238E27FC236}">
                  <a16:creationId xmlns:a16="http://schemas.microsoft.com/office/drawing/2014/main" id="{B7276B33-3803-EE4A-98C4-878C677E7BA3}"/>
                </a:ext>
              </a:extLst>
            </p:cNvPr>
            <p:cNvCxnSpPr>
              <a:cxnSpLocks/>
            </p:cNvCxnSpPr>
            <p:nvPr/>
          </p:nvCxnSpPr>
          <p:spPr bwMode="auto">
            <a:xfrm>
              <a:off x="2718289" y="2591289"/>
              <a:ext cx="0" cy="338226"/>
            </a:xfrm>
            <a:prstGeom prst="straightConnector1">
              <a:avLst/>
            </a:prstGeom>
            <a:noFill/>
            <a:ln w="9525" cap="flat" cmpd="sng" algn="ctr">
              <a:solidFill>
                <a:schemeClr val="tx1"/>
              </a:solidFill>
              <a:prstDash val="solid"/>
              <a:round/>
              <a:headEnd type="none" w="med" len="med"/>
              <a:tailEnd type="triangle" w="lg" len="med"/>
            </a:ln>
            <a:effectLst/>
            <a:extLst>
              <a:ext uri="{909E8E84-426E-40dd-AFC4-6F175D3DCCD1}">
                <a14:hiddenFill xmlns="" xmlns:a14="http://schemas.microsoft.com/office/drawing/2010/main">
                  <a:blipFill dpi="0" rotWithShape="0">
                    <a:blip xmlns:r="http://schemas.openxmlformats.org/officeDocument/2006/relationships" r:embed="rId2"/>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sp>
          <p:nvSpPr>
            <p:cNvPr id="238" name="TextBox 237">
              <a:extLst>
                <a:ext uri="{FF2B5EF4-FFF2-40B4-BE49-F238E27FC236}">
                  <a16:creationId xmlns:a16="http://schemas.microsoft.com/office/drawing/2014/main" id="{43D63C27-7622-4B46-90D6-D0C6EE26F05E}"/>
                </a:ext>
              </a:extLst>
            </p:cNvPr>
            <p:cNvSpPr txBox="1"/>
            <p:nvPr/>
          </p:nvSpPr>
          <p:spPr>
            <a:xfrm>
              <a:off x="3415104" y="2935616"/>
              <a:ext cx="704789" cy="307777"/>
            </a:xfrm>
            <a:prstGeom prst="rect">
              <a:avLst/>
            </a:prstGeom>
            <a:solidFill>
              <a:schemeClr val="bg1">
                <a:lumMod val="85000"/>
              </a:schemeClr>
            </a:solidFill>
            <a:ln>
              <a:solidFill>
                <a:schemeClr val="tx1"/>
              </a:solidFill>
            </a:ln>
          </p:spPr>
          <p:txBody>
            <a:bodyPr wrap="square" rtlCol="0">
              <a:spAutoFit/>
            </a:bodyPr>
            <a:lstStyle/>
            <a:p>
              <a:r>
                <a:rPr lang="en-US" sz="1400" b="0" dirty="0">
                  <a:latin typeface="Consolas" panose="020B0609020204030204" pitchFamily="49" charset="0"/>
                  <a:cs typeface="Consolas" panose="020B0609020204030204" pitchFamily="49" charset="0"/>
                </a:rPr>
                <a:t>e</a:t>
              </a:r>
              <a:r>
                <a:rPr lang="en-US" sz="1400" b="0" dirty="0">
                  <a:latin typeface="Times New Roman" panose="02020603050405020304" pitchFamily="18" charset="0"/>
                  <a:cs typeface="Times New Roman" panose="02020603050405020304" pitchFamily="18" charset="0"/>
                </a:rPr>
                <a:t> </a:t>
              </a:r>
              <a:r>
                <a:rPr lang="en-IL" sz="1400" b="0" dirty="0">
                  <a:latin typeface="Times New Roman" panose="02020603050405020304" pitchFamily="18" charset="0"/>
                  <a:cs typeface="Times New Roman" panose="02020603050405020304" pitchFamily="18" charset="0"/>
                </a:rPr>
                <a:t>, </a:t>
              </a:r>
              <a:r>
                <a:rPr lang="en-IL" sz="1400" b="0" dirty="0">
                  <a:latin typeface="Consolas" panose="020B0609020204030204" pitchFamily="49" charset="0"/>
                  <a:cs typeface="Consolas" panose="020B0609020204030204" pitchFamily="49" charset="0"/>
                </a:rPr>
                <a:t>1</a:t>
              </a:r>
            </a:p>
          </p:txBody>
        </p:sp>
        <p:sp>
          <p:nvSpPr>
            <p:cNvPr id="239" name="TextBox 238">
              <a:extLst>
                <a:ext uri="{FF2B5EF4-FFF2-40B4-BE49-F238E27FC236}">
                  <a16:creationId xmlns:a16="http://schemas.microsoft.com/office/drawing/2014/main" id="{CF1D9809-58E6-4743-8EEB-71705014213C}"/>
                </a:ext>
              </a:extLst>
            </p:cNvPr>
            <p:cNvSpPr txBox="1"/>
            <p:nvPr/>
          </p:nvSpPr>
          <p:spPr>
            <a:xfrm>
              <a:off x="4386181" y="2935616"/>
              <a:ext cx="662034" cy="307777"/>
            </a:xfrm>
            <a:prstGeom prst="rect">
              <a:avLst/>
            </a:prstGeom>
            <a:solidFill>
              <a:schemeClr val="bg1">
                <a:lumMod val="85000"/>
              </a:schemeClr>
            </a:solidFill>
            <a:ln>
              <a:solidFill>
                <a:schemeClr val="tx1"/>
              </a:solidFill>
            </a:ln>
          </p:spPr>
          <p:txBody>
            <a:bodyPr wrap="square" rtlCol="0">
              <a:spAutoFit/>
            </a:bodyPr>
            <a:lstStyle/>
            <a:p>
              <a:r>
                <a:rPr lang="en-US" sz="1400" b="0" dirty="0">
                  <a:latin typeface="Consolas" panose="020B0609020204030204" pitchFamily="49" charset="0"/>
                  <a:cs typeface="Consolas" panose="020B0609020204030204" pitchFamily="49" charset="0"/>
                </a:rPr>
                <a:t>f</a:t>
              </a:r>
              <a:r>
                <a:rPr lang="en-US" sz="1400" b="0" dirty="0">
                  <a:latin typeface="Times New Roman" panose="02020603050405020304" pitchFamily="18" charset="0"/>
                  <a:cs typeface="Times New Roman" panose="02020603050405020304" pitchFamily="18" charset="0"/>
                </a:rPr>
                <a:t> </a:t>
              </a:r>
              <a:r>
                <a:rPr lang="en-IL" sz="1400" b="0" dirty="0">
                  <a:latin typeface="Times New Roman" panose="02020603050405020304" pitchFamily="18" charset="0"/>
                  <a:cs typeface="Times New Roman" panose="02020603050405020304" pitchFamily="18" charset="0"/>
                </a:rPr>
                <a:t>, </a:t>
              </a:r>
              <a:r>
                <a:rPr lang="en-IL" sz="1400" b="0" dirty="0">
                  <a:latin typeface="Consolas" panose="020B0609020204030204" pitchFamily="49" charset="0"/>
                  <a:cs typeface="Consolas" panose="020B0609020204030204" pitchFamily="49" charset="0"/>
                </a:rPr>
                <a:t>1</a:t>
              </a:r>
            </a:p>
          </p:txBody>
        </p:sp>
        <p:cxnSp>
          <p:nvCxnSpPr>
            <p:cNvPr id="240" name="Straight Arrow Connector 239">
              <a:extLst>
                <a:ext uri="{FF2B5EF4-FFF2-40B4-BE49-F238E27FC236}">
                  <a16:creationId xmlns:a16="http://schemas.microsoft.com/office/drawing/2014/main" id="{EB504A4A-758F-EB49-BADB-8AD03E2A1B2A}"/>
                </a:ext>
              </a:extLst>
            </p:cNvPr>
            <p:cNvCxnSpPr>
              <a:cxnSpLocks/>
            </p:cNvCxnSpPr>
            <p:nvPr/>
          </p:nvCxnSpPr>
          <p:spPr bwMode="auto">
            <a:xfrm>
              <a:off x="3785037" y="2597390"/>
              <a:ext cx="0" cy="338226"/>
            </a:xfrm>
            <a:prstGeom prst="straightConnector1">
              <a:avLst/>
            </a:prstGeom>
            <a:noFill/>
            <a:ln w="9525" cap="flat" cmpd="sng" algn="ctr">
              <a:solidFill>
                <a:schemeClr val="tx1"/>
              </a:solidFill>
              <a:prstDash val="solid"/>
              <a:round/>
              <a:headEnd type="none" w="med" len="med"/>
              <a:tailEnd type="triangle" w="lg" len="med"/>
            </a:ln>
            <a:effectLst/>
            <a:extLst>
              <a:ext uri="{909E8E84-426E-40dd-AFC4-6F175D3DCCD1}">
                <a14:hiddenFill xmlns="" xmlns:a14="http://schemas.microsoft.com/office/drawing/2010/main">
                  <a:blipFill dpi="0" rotWithShape="0">
                    <a:blip xmlns:r="http://schemas.openxmlformats.org/officeDocument/2006/relationships" r:embed="rId2"/>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cxnSp>
          <p:nvCxnSpPr>
            <p:cNvPr id="241" name="Straight Arrow Connector 240">
              <a:extLst>
                <a:ext uri="{FF2B5EF4-FFF2-40B4-BE49-F238E27FC236}">
                  <a16:creationId xmlns:a16="http://schemas.microsoft.com/office/drawing/2014/main" id="{53D898E7-680D-E144-B409-F0AD97E26856}"/>
                </a:ext>
              </a:extLst>
            </p:cNvPr>
            <p:cNvCxnSpPr>
              <a:cxnSpLocks/>
            </p:cNvCxnSpPr>
            <p:nvPr/>
          </p:nvCxnSpPr>
          <p:spPr bwMode="auto">
            <a:xfrm>
              <a:off x="4701531" y="2597390"/>
              <a:ext cx="0" cy="338226"/>
            </a:xfrm>
            <a:prstGeom prst="straightConnector1">
              <a:avLst/>
            </a:prstGeom>
            <a:noFill/>
            <a:ln w="9525" cap="flat" cmpd="sng" algn="ctr">
              <a:solidFill>
                <a:schemeClr val="tx1"/>
              </a:solidFill>
              <a:prstDash val="solid"/>
              <a:round/>
              <a:headEnd type="none" w="med" len="med"/>
              <a:tailEnd type="triangle" w="lg" len="med"/>
            </a:ln>
            <a:effectLst/>
            <a:extLst>
              <a:ext uri="{909E8E84-426E-40dd-AFC4-6F175D3DCCD1}">
                <a14:hiddenFill xmlns="" xmlns:a14="http://schemas.microsoft.com/office/drawing/2010/main">
                  <a:blipFill dpi="0" rotWithShape="0">
                    <a:blip xmlns:r="http://schemas.openxmlformats.org/officeDocument/2006/relationships" r:embed="rId2"/>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sp>
          <p:nvSpPr>
            <p:cNvPr id="242" name="TextBox 241">
              <a:extLst>
                <a:ext uri="{FF2B5EF4-FFF2-40B4-BE49-F238E27FC236}">
                  <a16:creationId xmlns:a16="http://schemas.microsoft.com/office/drawing/2014/main" id="{1EF795F6-0B7C-5348-9E5A-7037935AEC42}"/>
                </a:ext>
              </a:extLst>
            </p:cNvPr>
            <p:cNvSpPr txBox="1"/>
            <p:nvPr/>
          </p:nvSpPr>
          <p:spPr>
            <a:xfrm>
              <a:off x="7310760" y="2398230"/>
              <a:ext cx="662034" cy="307777"/>
            </a:xfrm>
            <a:prstGeom prst="rect">
              <a:avLst/>
            </a:prstGeom>
            <a:solidFill>
              <a:schemeClr val="bg1">
                <a:lumMod val="85000"/>
              </a:schemeClr>
            </a:solidFill>
            <a:ln>
              <a:solidFill>
                <a:schemeClr val="tx1"/>
              </a:solidFill>
            </a:ln>
          </p:spPr>
          <p:txBody>
            <a:bodyPr wrap="square" rtlCol="0">
              <a:spAutoFit/>
            </a:bodyPr>
            <a:lstStyle/>
            <a:p>
              <a:r>
                <a:rPr lang="en-US" sz="1400" b="0" dirty="0">
                  <a:latin typeface="Consolas" panose="020B0609020204030204" pitchFamily="49" charset="0"/>
                  <a:cs typeface="Consolas" panose="020B0609020204030204" pitchFamily="49" charset="0"/>
                </a:rPr>
                <a:t>b</a:t>
              </a:r>
              <a:r>
                <a:rPr lang="en-US" sz="1400" b="0" dirty="0">
                  <a:latin typeface="Times New Roman" panose="02020603050405020304" pitchFamily="18" charset="0"/>
                  <a:cs typeface="Times New Roman" panose="02020603050405020304" pitchFamily="18" charset="0"/>
                </a:rPr>
                <a:t> </a:t>
              </a:r>
              <a:r>
                <a:rPr lang="en-IL" sz="1400" b="0" dirty="0">
                  <a:latin typeface="Times New Roman" panose="02020603050405020304" pitchFamily="18" charset="0"/>
                  <a:cs typeface="Times New Roman" panose="02020603050405020304" pitchFamily="18" charset="0"/>
                </a:rPr>
                <a:t>, </a:t>
              </a:r>
              <a:r>
                <a:rPr lang="en-IL" sz="1400" b="0" dirty="0">
                  <a:latin typeface="Consolas" panose="020B0609020204030204" pitchFamily="49" charset="0"/>
                  <a:cs typeface="Consolas" panose="020B0609020204030204" pitchFamily="49" charset="0"/>
                </a:rPr>
                <a:t>3</a:t>
              </a:r>
            </a:p>
          </p:txBody>
        </p:sp>
        <p:sp>
          <p:nvSpPr>
            <p:cNvPr id="243" name="TextBox 242">
              <a:extLst>
                <a:ext uri="{FF2B5EF4-FFF2-40B4-BE49-F238E27FC236}">
                  <a16:creationId xmlns:a16="http://schemas.microsoft.com/office/drawing/2014/main" id="{9AF614BA-A6AF-3A41-A067-5BC990973847}"/>
                </a:ext>
              </a:extLst>
            </p:cNvPr>
            <p:cNvSpPr txBox="1"/>
            <p:nvPr/>
          </p:nvSpPr>
          <p:spPr>
            <a:xfrm>
              <a:off x="5356054" y="2929515"/>
              <a:ext cx="704789" cy="307777"/>
            </a:xfrm>
            <a:prstGeom prst="rect">
              <a:avLst/>
            </a:prstGeom>
            <a:solidFill>
              <a:schemeClr val="bg1">
                <a:lumMod val="85000"/>
              </a:schemeClr>
            </a:solidFill>
            <a:ln>
              <a:solidFill>
                <a:schemeClr val="tx1"/>
              </a:solidFill>
            </a:ln>
          </p:spPr>
          <p:txBody>
            <a:bodyPr wrap="square" rtlCol="0">
              <a:spAutoFit/>
            </a:bodyPr>
            <a:lstStyle/>
            <a:p>
              <a:r>
                <a:rPr lang="en-US" sz="1400" b="0" dirty="0">
                  <a:latin typeface="Consolas" panose="020B0609020204030204" pitchFamily="49" charset="0"/>
                  <a:cs typeface="Consolas" panose="020B0609020204030204" pitchFamily="49" charset="0"/>
                </a:rPr>
                <a:t>g</a:t>
              </a:r>
              <a:r>
                <a:rPr lang="en-US" sz="1400" b="0" dirty="0">
                  <a:latin typeface="Times New Roman" panose="02020603050405020304" pitchFamily="18" charset="0"/>
                  <a:cs typeface="Times New Roman" panose="02020603050405020304" pitchFamily="18" charset="0"/>
                </a:rPr>
                <a:t> </a:t>
              </a:r>
              <a:r>
                <a:rPr lang="en-IL" sz="1400" b="0" dirty="0">
                  <a:latin typeface="Times New Roman" panose="02020603050405020304" pitchFamily="18" charset="0"/>
                  <a:cs typeface="Times New Roman" panose="02020603050405020304" pitchFamily="18" charset="0"/>
                </a:rPr>
                <a:t>, </a:t>
              </a:r>
              <a:r>
                <a:rPr lang="en-IL" sz="1400" b="0" dirty="0">
                  <a:latin typeface="Consolas" panose="020B0609020204030204" pitchFamily="49" charset="0"/>
                  <a:cs typeface="Consolas" panose="020B0609020204030204" pitchFamily="49" charset="0"/>
                </a:rPr>
                <a:t>1</a:t>
              </a:r>
            </a:p>
          </p:txBody>
        </p:sp>
        <p:sp>
          <p:nvSpPr>
            <p:cNvPr id="244" name="TextBox 243">
              <a:extLst>
                <a:ext uri="{FF2B5EF4-FFF2-40B4-BE49-F238E27FC236}">
                  <a16:creationId xmlns:a16="http://schemas.microsoft.com/office/drawing/2014/main" id="{7763059F-51BD-CD4F-B192-6EEF06E2DA4C}"/>
                </a:ext>
              </a:extLst>
            </p:cNvPr>
            <p:cNvSpPr txBox="1"/>
            <p:nvPr/>
          </p:nvSpPr>
          <p:spPr>
            <a:xfrm>
              <a:off x="6327131" y="2929515"/>
              <a:ext cx="662034" cy="307777"/>
            </a:xfrm>
            <a:prstGeom prst="rect">
              <a:avLst/>
            </a:prstGeom>
            <a:solidFill>
              <a:schemeClr val="bg1">
                <a:lumMod val="85000"/>
              </a:schemeClr>
            </a:solidFill>
            <a:ln>
              <a:solidFill>
                <a:schemeClr val="tx1"/>
              </a:solidFill>
            </a:ln>
          </p:spPr>
          <p:txBody>
            <a:bodyPr wrap="square" rtlCol="0">
              <a:spAutoFit/>
            </a:bodyPr>
            <a:lstStyle/>
            <a:p>
              <a:r>
                <a:rPr lang="en-US" sz="1400" b="0" dirty="0">
                  <a:latin typeface="Consolas" panose="020B0609020204030204" pitchFamily="49" charset="0"/>
                  <a:cs typeface="Consolas" panose="020B0609020204030204" pitchFamily="49" charset="0"/>
                </a:rPr>
                <a:t>h</a:t>
              </a:r>
              <a:r>
                <a:rPr lang="en-US" sz="1400" b="0" dirty="0">
                  <a:latin typeface="Times New Roman" panose="02020603050405020304" pitchFamily="18" charset="0"/>
                  <a:cs typeface="Times New Roman" panose="02020603050405020304" pitchFamily="18" charset="0"/>
                </a:rPr>
                <a:t> </a:t>
              </a:r>
              <a:r>
                <a:rPr lang="en-IL" sz="1400" b="0" dirty="0">
                  <a:latin typeface="Times New Roman" panose="02020603050405020304" pitchFamily="18" charset="0"/>
                  <a:cs typeface="Times New Roman" panose="02020603050405020304" pitchFamily="18" charset="0"/>
                </a:rPr>
                <a:t>, </a:t>
              </a:r>
              <a:r>
                <a:rPr lang="en-IL" sz="1400" b="0" dirty="0">
                  <a:latin typeface="Consolas" panose="020B0609020204030204" pitchFamily="49" charset="0"/>
                  <a:cs typeface="Consolas" panose="020B0609020204030204" pitchFamily="49" charset="0"/>
                </a:rPr>
                <a:t>1</a:t>
              </a:r>
            </a:p>
          </p:txBody>
        </p:sp>
        <p:cxnSp>
          <p:nvCxnSpPr>
            <p:cNvPr id="245" name="Straight Arrow Connector 244">
              <a:extLst>
                <a:ext uri="{FF2B5EF4-FFF2-40B4-BE49-F238E27FC236}">
                  <a16:creationId xmlns:a16="http://schemas.microsoft.com/office/drawing/2014/main" id="{8D62005C-ADFB-9A49-A607-84E8D8F753FE}"/>
                </a:ext>
              </a:extLst>
            </p:cNvPr>
            <p:cNvCxnSpPr>
              <a:cxnSpLocks/>
            </p:cNvCxnSpPr>
            <p:nvPr/>
          </p:nvCxnSpPr>
          <p:spPr bwMode="auto">
            <a:xfrm>
              <a:off x="5725987" y="2591289"/>
              <a:ext cx="0" cy="338226"/>
            </a:xfrm>
            <a:prstGeom prst="straightConnector1">
              <a:avLst/>
            </a:prstGeom>
            <a:noFill/>
            <a:ln w="9525" cap="flat" cmpd="sng" algn="ctr">
              <a:solidFill>
                <a:schemeClr val="tx1"/>
              </a:solidFill>
              <a:prstDash val="solid"/>
              <a:round/>
              <a:headEnd type="none" w="med" len="med"/>
              <a:tailEnd type="triangle" w="lg" len="med"/>
            </a:ln>
            <a:effectLst/>
            <a:extLst>
              <a:ext uri="{909E8E84-426E-40dd-AFC4-6F175D3DCCD1}">
                <a14:hiddenFill xmlns="" xmlns:a14="http://schemas.microsoft.com/office/drawing/2010/main">
                  <a:blipFill dpi="0" rotWithShape="0">
                    <a:blip xmlns:r="http://schemas.openxmlformats.org/officeDocument/2006/relationships" r:embed="rId2"/>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cxnSp>
          <p:nvCxnSpPr>
            <p:cNvPr id="246" name="Straight Arrow Connector 245">
              <a:extLst>
                <a:ext uri="{FF2B5EF4-FFF2-40B4-BE49-F238E27FC236}">
                  <a16:creationId xmlns:a16="http://schemas.microsoft.com/office/drawing/2014/main" id="{92613114-AA70-9243-BE7F-1B0926D0A8BD}"/>
                </a:ext>
              </a:extLst>
            </p:cNvPr>
            <p:cNvCxnSpPr>
              <a:cxnSpLocks/>
            </p:cNvCxnSpPr>
            <p:nvPr/>
          </p:nvCxnSpPr>
          <p:spPr bwMode="auto">
            <a:xfrm>
              <a:off x="6642481" y="2591289"/>
              <a:ext cx="0" cy="338226"/>
            </a:xfrm>
            <a:prstGeom prst="straightConnector1">
              <a:avLst/>
            </a:prstGeom>
            <a:noFill/>
            <a:ln w="9525" cap="flat" cmpd="sng" algn="ctr">
              <a:solidFill>
                <a:schemeClr val="tx1"/>
              </a:solidFill>
              <a:prstDash val="solid"/>
              <a:round/>
              <a:headEnd type="none" w="med" len="med"/>
              <a:tailEnd type="triangle" w="lg" len="med"/>
            </a:ln>
            <a:effectLst/>
            <a:extLst>
              <a:ext uri="{909E8E84-426E-40dd-AFC4-6F175D3DCCD1}">
                <a14:hiddenFill xmlns="" xmlns:a14="http://schemas.microsoft.com/office/drawing/2010/main">
                  <a:blipFill dpi="0" rotWithShape="0">
                    <a:blip xmlns:r="http://schemas.openxmlformats.org/officeDocument/2006/relationships" r:embed="rId2"/>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cxnSp>
          <p:nvCxnSpPr>
            <p:cNvPr id="247" name="Straight Arrow Connector 246">
              <a:extLst>
                <a:ext uri="{FF2B5EF4-FFF2-40B4-BE49-F238E27FC236}">
                  <a16:creationId xmlns:a16="http://schemas.microsoft.com/office/drawing/2014/main" id="{07AF99F9-B8B2-B64B-B76C-E2F038B2A19F}"/>
                </a:ext>
              </a:extLst>
            </p:cNvPr>
            <p:cNvCxnSpPr>
              <a:cxnSpLocks/>
            </p:cNvCxnSpPr>
            <p:nvPr/>
          </p:nvCxnSpPr>
          <p:spPr bwMode="auto">
            <a:xfrm>
              <a:off x="2332836" y="2029555"/>
              <a:ext cx="0" cy="338226"/>
            </a:xfrm>
            <a:prstGeom prst="straightConnector1">
              <a:avLst/>
            </a:prstGeom>
            <a:noFill/>
            <a:ln w="9525" cap="flat" cmpd="sng" algn="ctr">
              <a:solidFill>
                <a:schemeClr val="tx1"/>
              </a:solidFill>
              <a:prstDash val="solid"/>
              <a:round/>
              <a:headEnd type="none" w="med" len="med"/>
              <a:tailEnd type="triangle" w="lg" len="med"/>
            </a:ln>
            <a:effectLst/>
            <a:extLst>
              <a:ext uri="{909E8E84-426E-40dd-AFC4-6F175D3DCCD1}">
                <a14:hiddenFill xmlns="" xmlns:a14="http://schemas.microsoft.com/office/drawing/2010/main">
                  <a:blipFill dpi="0" rotWithShape="0">
                    <a:blip xmlns:r="http://schemas.openxmlformats.org/officeDocument/2006/relationships" r:embed="rId2"/>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cxnSp>
          <p:nvCxnSpPr>
            <p:cNvPr id="248" name="Straight Arrow Connector 247">
              <a:extLst>
                <a:ext uri="{FF2B5EF4-FFF2-40B4-BE49-F238E27FC236}">
                  <a16:creationId xmlns:a16="http://schemas.microsoft.com/office/drawing/2014/main" id="{E916BFE6-2BE1-E24E-9848-4D8B0800954E}"/>
                </a:ext>
              </a:extLst>
            </p:cNvPr>
            <p:cNvCxnSpPr>
              <a:cxnSpLocks/>
            </p:cNvCxnSpPr>
            <p:nvPr/>
          </p:nvCxnSpPr>
          <p:spPr bwMode="auto">
            <a:xfrm>
              <a:off x="4302740" y="2022080"/>
              <a:ext cx="0" cy="338226"/>
            </a:xfrm>
            <a:prstGeom prst="straightConnector1">
              <a:avLst/>
            </a:prstGeom>
            <a:noFill/>
            <a:ln w="9525" cap="flat" cmpd="sng" algn="ctr">
              <a:solidFill>
                <a:schemeClr val="tx1"/>
              </a:solidFill>
              <a:prstDash val="solid"/>
              <a:round/>
              <a:headEnd type="none" w="med" len="med"/>
              <a:tailEnd type="triangle" w="lg" len="med"/>
            </a:ln>
            <a:effectLst/>
            <a:extLst>
              <a:ext uri="{909E8E84-426E-40dd-AFC4-6F175D3DCCD1}">
                <a14:hiddenFill xmlns="" xmlns:a14="http://schemas.microsoft.com/office/drawing/2010/main">
                  <a:blipFill dpi="0" rotWithShape="0">
                    <a:blip xmlns:r="http://schemas.openxmlformats.org/officeDocument/2006/relationships" r:embed="rId2"/>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cxnSp>
          <p:nvCxnSpPr>
            <p:cNvPr id="249" name="Straight Arrow Connector 248">
              <a:extLst>
                <a:ext uri="{FF2B5EF4-FFF2-40B4-BE49-F238E27FC236}">
                  <a16:creationId xmlns:a16="http://schemas.microsoft.com/office/drawing/2014/main" id="{20C942B3-5576-D543-A6AC-00E8602BC2F4}"/>
                </a:ext>
              </a:extLst>
            </p:cNvPr>
            <p:cNvCxnSpPr>
              <a:cxnSpLocks/>
            </p:cNvCxnSpPr>
            <p:nvPr/>
          </p:nvCxnSpPr>
          <p:spPr bwMode="auto">
            <a:xfrm>
              <a:off x="6216063" y="2022080"/>
              <a:ext cx="0" cy="338226"/>
            </a:xfrm>
            <a:prstGeom prst="straightConnector1">
              <a:avLst/>
            </a:prstGeom>
            <a:noFill/>
            <a:ln w="9525" cap="flat" cmpd="sng" algn="ctr">
              <a:solidFill>
                <a:schemeClr val="tx1"/>
              </a:solidFill>
              <a:prstDash val="solid"/>
              <a:round/>
              <a:headEnd type="none" w="med" len="med"/>
              <a:tailEnd type="triangle" w="lg" len="med"/>
            </a:ln>
            <a:effectLst/>
            <a:extLst>
              <a:ext uri="{909E8E84-426E-40dd-AFC4-6F175D3DCCD1}">
                <a14:hiddenFill xmlns="" xmlns:a14="http://schemas.microsoft.com/office/drawing/2010/main">
                  <a:blipFill dpi="0" rotWithShape="0">
                    <a:blip xmlns:r="http://schemas.openxmlformats.org/officeDocument/2006/relationships" r:embed="rId2"/>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cxnSp>
          <p:nvCxnSpPr>
            <p:cNvPr id="250" name="Straight Arrow Connector 249">
              <a:extLst>
                <a:ext uri="{FF2B5EF4-FFF2-40B4-BE49-F238E27FC236}">
                  <a16:creationId xmlns:a16="http://schemas.microsoft.com/office/drawing/2014/main" id="{2A092AB7-3662-1441-8416-3DFE6F01EC87}"/>
                </a:ext>
              </a:extLst>
            </p:cNvPr>
            <p:cNvCxnSpPr>
              <a:cxnSpLocks/>
            </p:cNvCxnSpPr>
            <p:nvPr/>
          </p:nvCxnSpPr>
          <p:spPr bwMode="auto">
            <a:xfrm>
              <a:off x="7653597" y="2060004"/>
              <a:ext cx="0" cy="338226"/>
            </a:xfrm>
            <a:prstGeom prst="straightConnector1">
              <a:avLst/>
            </a:prstGeom>
            <a:noFill/>
            <a:ln w="9525" cap="flat" cmpd="sng" algn="ctr">
              <a:solidFill>
                <a:schemeClr val="tx1"/>
              </a:solidFill>
              <a:prstDash val="solid"/>
              <a:round/>
              <a:headEnd type="none" w="med" len="med"/>
              <a:tailEnd type="triangle" w="lg" len="med"/>
            </a:ln>
            <a:effectLst/>
            <a:extLst>
              <a:ext uri="{909E8E84-426E-40dd-AFC4-6F175D3DCCD1}">
                <a14:hiddenFill xmlns="" xmlns:a14="http://schemas.microsoft.com/office/drawing/2010/main">
                  <a:blipFill dpi="0" rotWithShape="0">
                    <a:blip xmlns:r="http://schemas.openxmlformats.org/officeDocument/2006/relationships" r:embed="rId2"/>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cxnSp>
          <p:nvCxnSpPr>
            <p:cNvPr id="251" name="Straight Arrow Connector 250">
              <a:extLst>
                <a:ext uri="{FF2B5EF4-FFF2-40B4-BE49-F238E27FC236}">
                  <a16:creationId xmlns:a16="http://schemas.microsoft.com/office/drawing/2014/main" id="{30756A1C-B7BD-BE49-806C-44E8A9C5A4E8}"/>
                </a:ext>
              </a:extLst>
            </p:cNvPr>
            <p:cNvCxnSpPr>
              <a:cxnSpLocks/>
            </p:cNvCxnSpPr>
            <p:nvPr/>
          </p:nvCxnSpPr>
          <p:spPr bwMode="auto">
            <a:xfrm>
              <a:off x="3345134" y="1497809"/>
              <a:ext cx="0" cy="338226"/>
            </a:xfrm>
            <a:prstGeom prst="straightConnector1">
              <a:avLst/>
            </a:prstGeom>
            <a:noFill/>
            <a:ln w="9525" cap="flat" cmpd="sng" algn="ctr">
              <a:solidFill>
                <a:schemeClr val="tx1"/>
              </a:solidFill>
              <a:prstDash val="solid"/>
              <a:round/>
              <a:headEnd type="none" w="med" len="med"/>
              <a:tailEnd type="triangle" w="lg" len="med"/>
            </a:ln>
            <a:effectLst/>
            <a:extLst>
              <a:ext uri="{909E8E84-426E-40dd-AFC4-6F175D3DCCD1}">
                <a14:hiddenFill xmlns="" xmlns:a14="http://schemas.microsoft.com/office/drawing/2010/main">
                  <a:blipFill dpi="0" rotWithShape="0">
                    <a:blip xmlns:r="http://schemas.openxmlformats.org/officeDocument/2006/relationships" r:embed="rId2"/>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cxnSp>
          <p:nvCxnSpPr>
            <p:cNvPr id="252" name="Straight Arrow Connector 251">
              <a:extLst>
                <a:ext uri="{FF2B5EF4-FFF2-40B4-BE49-F238E27FC236}">
                  <a16:creationId xmlns:a16="http://schemas.microsoft.com/office/drawing/2014/main" id="{03C39DF3-07CA-0345-A17D-473B4992F474}"/>
                </a:ext>
              </a:extLst>
            </p:cNvPr>
            <p:cNvCxnSpPr>
              <a:cxnSpLocks/>
            </p:cNvCxnSpPr>
            <p:nvPr/>
          </p:nvCxnSpPr>
          <p:spPr bwMode="auto">
            <a:xfrm>
              <a:off x="6581599" y="1497809"/>
              <a:ext cx="0" cy="338226"/>
            </a:xfrm>
            <a:prstGeom prst="straightConnector1">
              <a:avLst/>
            </a:prstGeom>
            <a:noFill/>
            <a:ln w="9525" cap="flat" cmpd="sng" algn="ctr">
              <a:solidFill>
                <a:schemeClr val="tx1"/>
              </a:solidFill>
              <a:prstDash val="solid"/>
              <a:round/>
              <a:headEnd type="none" w="med" len="med"/>
              <a:tailEnd type="triangle" w="lg" len="med"/>
            </a:ln>
            <a:effectLst/>
            <a:extLst>
              <a:ext uri="{909E8E84-426E-40dd-AFC4-6F175D3DCCD1}">
                <a14:hiddenFill xmlns="" xmlns:a14="http://schemas.microsoft.com/office/drawing/2010/main">
                  <a:blipFill dpi="0" rotWithShape="0">
                    <a:blip xmlns:r="http://schemas.openxmlformats.org/officeDocument/2006/relationships" r:embed="rId2"/>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sp>
          <p:nvSpPr>
            <p:cNvPr id="253" name="TextBox 252">
              <a:extLst>
                <a:ext uri="{FF2B5EF4-FFF2-40B4-BE49-F238E27FC236}">
                  <a16:creationId xmlns:a16="http://schemas.microsoft.com/office/drawing/2014/main" id="{53EE4F1A-C5A4-544F-A8AE-811146F355EA}"/>
                </a:ext>
              </a:extLst>
            </p:cNvPr>
            <p:cNvSpPr txBox="1"/>
            <p:nvPr/>
          </p:nvSpPr>
          <p:spPr>
            <a:xfrm>
              <a:off x="5337755" y="2398230"/>
              <a:ext cx="1659866" cy="307777"/>
            </a:xfrm>
            <a:prstGeom prst="rect">
              <a:avLst/>
            </a:prstGeom>
            <a:solidFill>
              <a:schemeClr val="bg1">
                <a:lumMod val="85000"/>
              </a:schemeClr>
            </a:solidFill>
            <a:ln>
              <a:solidFill>
                <a:schemeClr val="tx1"/>
              </a:solidFill>
            </a:ln>
          </p:spPr>
          <p:txBody>
            <a:bodyPr wrap="square" rtlCol="0">
              <a:spAutoFit/>
            </a:bodyPr>
            <a:lstStyle/>
            <a:p>
              <a:r>
                <a:rPr lang="en-US" sz="1400" b="0" dirty="0" err="1">
                  <a:latin typeface="Consolas" panose="020B0609020204030204" pitchFamily="49" charset="0"/>
                  <a:cs typeface="Consolas" panose="020B0609020204030204" pitchFamily="49" charset="0"/>
                </a:rPr>
                <a:t>gh</a:t>
              </a:r>
              <a:r>
                <a:rPr lang="en-US" sz="1400" b="0" dirty="0">
                  <a:latin typeface="Times New Roman" panose="02020603050405020304" pitchFamily="18" charset="0"/>
                  <a:cs typeface="Times New Roman" panose="02020603050405020304" pitchFamily="18" charset="0"/>
                </a:rPr>
                <a:t> </a:t>
              </a:r>
              <a:r>
                <a:rPr lang="en-IL" sz="1400" b="0" dirty="0">
                  <a:latin typeface="Times New Roman" panose="02020603050405020304" pitchFamily="18" charset="0"/>
                  <a:cs typeface="Times New Roman" panose="02020603050405020304" pitchFamily="18" charset="0"/>
                </a:rPr>
                <a:t>, </a:t>
              </a:r>
              <a:r>
                <a:rPr lang="en-IL" sz="1400" b="0" dirty="0">
                  <a:latin typeface="Consolas" panose="020B0609020204030204" pitchFamily="49" charset="0"/>
                  <a:cs typeface="Consolas" panose="020B0609020204030204" pitchFamily="49" charset="0"/>
                </a:rPr>
                <a:t>2</a:t>
              </a:r>
            </a:p>
          </p:txBody>
        </p:sp>
        <p:sp>
          <p:nvSpPr>
            <p:cNvPr id="254" name="TextBox 253">
              <a:extLst>
                <a:ext uri="{FF2B5EF4-FFF2-40B4-BE49-F238E27FC236}">
                  <a16:creationId xmlns:a16="http://schemas.microsoft.com/office/drawing/2014/main" id="{B6CB7BEA-3B4D-7F42-8A5D-1BA1F7DEEE00}"/>
                </a:ext>
              </a:extLst>
            </p:cNvPr>
            <p:cNvSpPr txBox="1"/>
            <p:nvPr/>
          </p:nvSpPr>
          <p:spPr>
            <a:xfrm>
              <a:off x="1413563" y="2367781"/>
              <a:ext cx="1659866" cy="307777"/>
            </a:xfrm>
            <a:prstGeom prst="rect">
              <a:avLst/>
            </a:prstGeom>
            <a:solidFill>
              <a:schemeClr val="bg1">
                <a:lumMod val="85000"/>
              </a:schemeClr>
            </a:solidFill>
            <a:ln>
              <a:solidFill>
                <a:schemeClr val="tx1"/>
              </a:solidFill>
            </a:ln>
          </p:spPr>
          <p:txBody>
            <a:bodyPr wrap="square" rtlCol="0">
              <a:spAutoFit/>
            </a:bodyPr>
            <a:lstStyle/>
            <a:p>
              <a:r>
                <a:rPr lang="en-US" sz="1400" b="0" dirty="0">
                  <a:latin typeface="Consolas" panose="020B0609020204030204" pitchFamily="49" charset="0"/>
                  <a:cs typeface="Consolas" panose="020B0609020204030204" pitchFamily="49" charset="0"/>
                </a:rPr>
                <a:t>cd</a:t>
              </a:r>
              <a:r>
                <a:rPr lang="en-US" sz="1400" b="0" dirty="0">
                  <a:latin typeface="Times New Roman" panose="02020603050405020304" pitchFamily="18" charset="0"/>
                  <a:cs typeface="Times New Roman" panose="02020603050405020304" pitchFamily="18" charset="0"/>
                </a:rPr>
                <a:t> </a:t>
              </a:r>
              <a:r>
                <a:rPr lang="en-IL" sz="1400" b="0" dirty="0">
                  <a:latin typeface="Times New Roman" panose="02020603050405020304" pitchFamily="18" charset="0"/>
                  <a:cs typeface="Times New Roman" panose="02020603050405020304" pitchFamily="18" charset="0"/>
                </a:rPr>
                <a:t>, </a:t>
              </a:r>
              <a:r>
                <a:rPr lang="en-IL" sz="1400" b="0" dirty="0">
                  <a:latin typeface="Consolas" panose="020B0609020204030204" pitchFamily="49" charset="0"/>
                  <a:cs typeface="Consolas" panose="020B0609020204030204" pitchFamily="49" charset="0"/>
                </a:rPr>
                <a:t>2</a:t>
              </a:r>
            </a:p>
          </p:txBody>
        </p:sp>
        <p:sp>
          <p:nvSpPr>
            <p:cNvPr id="255" name="TextBox 254">
              <a:extLst>
                <a:ext uri="{FF2B5EF4-FFF2-40B4-BE49-F238E27FC236}">
                  <a16:creationId xmlns:a16="http://schemas.microsoft.com/office/drawing/2014/main" id="{845ACAE0-C05E-A844-921D-4802ADC2B4E5}"/>
                </a:ext>
              </a:extLst>
            </p:cNvPr>
            <p:cNvSpPr txBox="1"/>
            <p:nvPr/>
          </p:nvSpPr>
          <p:spPr>
            <a:xfrm>
              <a:off x="3396805" y="2373882"/>
              <a:ext cx="1659866" cy="307777"/>
            </a:xfrm>
            <a:prstGeom prst="rect">
              <a:avLst/>
            </a:prstGeom>
            <a:solidFill>
              <a:schemeClr val="bg1">
                <a:lumMod val="85000"/>
              </a:schemeClr>
            </a:solidFill>
            <a:ln>
              <a:solidFill>
                <a:schemeClr val="tx1"/>
              </a:solidFill>
            </a:ln>
          </p:spPr>
          <p:txBody>
            <a:bodyPr wrap="square" rtlCol="0">
              <a:spAutoFit/>
            </a:bodyPr>
            <a:lstStyle/>
            <a:p>
              <a:r>
                <a:rPr lang="en-US" sz="1400" b="0" dirty="0" err="1">
                  <a:latin typeface="Consolas" panose="020B0609020204030204" pitchFamily="49" charset="0"/>
                  <a:cs typeface="Consolas" panose="020B0609020204030204" pitchFamily="49" charset="0"/>
                </a:rPr>
                <a:t>ef</a:t>
              </a:r>
              <a:r>
                <a:rPr lang="en-US" sz="1400" b="0" dirty="0">
                  <a:latin typeface="Times New Roman" panose="02020603050405020304" pitchFamily="18" charset="0"/>
                  <a:cs typeface="Times New Roman" panose="02020603050405020304" pitchFamily="18" charset="0"/>
                </a:rPr>
                <a:t> </a:t>
              </a:r>
              <a:r>
                <a:rPr lang="en-IL" sz="1400" b="0" dirty="0">
                  <a:latin typeface="Times New Roman" panose="02020603050405020304" pitchFamily="18" charset="0"/>
                  <a:cs typeface="Times New Roman" panose="02020603050405020304" pitchFamily="18" charset="0"/>
                </a:rPr>
                <a:t>, </a:t>
              </a:r>
              <a:r>
                <a:rPr lang="en-IL" sz="1400" b="0" dirty="0">
                  <a:latin typeface="Consolas" panose="020B0609020204030204" pitchFamily="49" charset="0"/>
                  <a:cs typeface="Consolas" panose="020B0609020204030204" pitchFamily="49" charset="0"/>
                </a:rPr>
                <a:t>2</a:t>
              </a:r>
            </a:p>
          </p:txBody>
        </p:sp>
        <p:sp>
          <p:nvSpPr>
            <p:cNvPr id="256" name="TextBox 255">
              <a:extLst>
                <a:ext uri="{FF2B5EF4-FFF2-40B4-BE49-F238E27FC236}">
                  <a16:creationId xmlns:a16="http://schemas.microsoft.com/office/drawing/2014/main" id="{EBF5AD2D-8AC1-4246-A546-40868AB15744}"/>
                </a:ext>
              </a:extLst>
            </p:cNvPr>
            <p:cNvSpPr txBox="1"/>
            <p:nvPr/>
          </p:nvSpPr>
          <p:spPr>
            <a:xfrm>
              <a:off x="1362246" y="1836035"/>
              <a:ext cx="3667050" cy="307777"/>
            </a:xfrm>
            <a:prstGeom prst="rect">
              <a:avLst/>
            </a:prstGeom>
            <a:solidFill>
              <a:schemeClr val="bg1">
                <a:lumMod val="85000"/>
              </a:schemeClr>
            </a:solidFill>
            <a:ln>
              <a:solidFill>
                <a:schemeClr val="tx1"/>
              </a:solidFill>
            </a:ln>
          </p:spPr>
          <p:txBody>
            <a:bodyPr wrap="square" rtlCol="0">
              <a:spAutoFit/>
            </a:bodyPr>
            <a:lstStyle/>
            <a:p>
              <a:r>
                <a:rPr lang="en-US" sz="1400" b="0" dirty="0" err="1">
                  <a:latin typeface="Consolas" panose="020B0609020204030204" pitchFamily="49" charset="0"/>
                  <a:cs typeface="Consolas" panose="020B0609020204030204" pitchFamily="49" charset="0"/>
                </a:rPr>
                <a:t>cdef</a:t>
              </a:r>
              <a:r>
                <a:rPr lang="en-US" sz="1400" b="0" dirty="0">
                  <a:latin typeface="Times New Roman" panose="02020603050405020304" pitchFamily="18" charset="0"/>
                  <a:cs typeface="Times New Roman" panose="02020603050405020304" pitchFamily="18" charset="0"/>
                </a:rPr>
                <a:t> </a:t>
              </a:r>
              <a:r>
                <a:rPr lang="en-IL" sz="1400" b="0" dirty="0">
                  <a:latin typeface="Times New Roman" panose="02020603050405020304" pitchFamily="18" charset="0"/>
                  <a:cs typeface="Times New Roman" panose="02020603050405020304" pitchFamily="18" charset="0"/>
                </a:rPr>
                <a:t>, </a:t>
              </a:r>
              <a:r>
                <a:rPr lang="en-IL" sz="1400" b="0" dirty="0">
                  <a:latin typeface="Consolas" panose="020B0609020204030204" pitchFamily="49" charset="0"/>
                  <a:cs typeface="Consolas" panose="020B0609020204030204" pitchFamily="49" charset="0"/>
                </a:rPr>
                <a:t>4</a:t>
              </a:r>
            </a:p>
          </p:txBody>
        </p:sp>
        <p:sp>
          <p:nvSpPr>
            <p:cNvPr id="257" name="TextBox 256">
              <a:extLst>
                <a:ext uri="{FF2B5EF4-FFF2-40B4-BE49-F238E27FC236}">
                  <a16:creationId xmlns:a16="http://schemas.microsoft.com/office/drawing/2014/main" id="{F7F6B9D1-93E9-E44B-BE6A-E6C1E1132B7E}"/>
                </a:ext>
              </a:extLst>
            </p:cNvPr>
            <p:cNvSpPr txBox="1"/>
            <p:nvPr/>
          </p:nvSpPr>
          <p:spPr>
            <a:xfrm>
              <a:off x="5330756" y="1836035"/>
              <a:ext cx="2642011" cy="307777"/>
            </a:xfrm>
            <a:prstGeom prst="rect">
              <a:avLst/>
            </a:prstGeom>
            <a:solidFill>
              <a:schemeClr val="bg1">
                <a:lumMod val="85000"/>
              </a:schemeClr>
            </a:solidFill>
            <a:ln>
              <a:solidFill>
                <a:schemeClr val="tx1"/>
              </a:solidFill>
            </a:ln>
          </p:spPr>
          <p:txBody>
            <a:bodyPr wrap="square" rtlCol="0">
              <a:spAutoFit/>
            </a:bodyPr>
            <a:lstStyle/>
            <a:p>
              <a:r>
                <a:rPr lang="en-US" sz="1400" b="0" dirty="0" err="1">
                  <a:latin typeface="Consolas" panose="020B0609020204030204" pitchFamily="49" charset="0"/>
                  <a:cs typeface="Consolas" panose="020B0609020204030204" pitchFamily="49" charset="0"/>
                </a:rPr>
                <a:t>ghb</a:t>
              </a:r>
              <a:r>
                <a:rPr lang="en-US" sz="1400" b="0" dirty="0">
                  <a:latin typeface="Times New Roman" panose="02020603050405020304" pitchFamily="18" charset="0"/>
                  <a:cs typeface="Times New Roman" panose="02020603050405020304" pitchFamily="18" charset="0"/>
                </a:rPr>
                <a:t> </a:t>
              </a:r>
              <a:r>
                <a:rPr lang="en-IL" sz="1400" b="0" dirty="0">
                  <a:latin typeface="Times New Roman" panose="02020603050405020304" pitchFamily="18" charset="0"/>
                  <a:cs typeface="Times New Roman" panose="02020603050405020304" pitchFamily="18" charset="0"/>
                </a:rPr>
                <a:t>, </a:t>
              </a:r>
              <a:r>
                <a:rPr lang="en-IL" sz="1400" b="0" dirty="0">
                  <a:latin typeface="Consolas" panose="020B0609020204030204" pitchFamily="49" charset="0"/>
                  <a:cs typeface="Consolas" panose="020B0609020204030204" pitchFamily="49" charset="0"/>
                </a:rPr>
                <a:t>5</a:t>
              </a:r>
            </a:p>
          </p:txBody>
        </p:sp>
        <p:sp>
          <p:nvSpPr>
            <p:cNvPr id="258" name="TextBox 257">
              <a:extLst>
                <a:ext uri="{FF2B5EF4-FFF2-40B4-BE49-F238E27FC236}">
                  <a16:creationId xmlns:a16="http://schemas.microsoft.com/office/drawing/2014/main" id="{75E0288C-0A6F-9C42-A293-2DD28E3BD4F4}"/>
                </a:ext>
              </a:extLst>
            </p:cNvPr>
            <p:cNvSpPr txBox="1"/>
            <p:nvPr/>
          </p:nvSpPr>
          <p:spPr>
            <a:xfrm>
              <a:off x="1399289" y="1269308"/>
              <a:ext cx="6548171" cy="307777"/>
            </a:xfrm>
            <a:prstGeom prst="rect">
              <a:avLst/>
            </a:prstGeom>
            <a:solidFill>
              <a:schemeClr val="bg1">
                <a:lumMod val="85000"/>
              </a:schemeClr>
            </a:solidFill>
            <a:ln>
              <a:solidFill>
                <a:schemeClr val="tx1"/>
              </a:solidFill>
            </a:ln>
          </p:spPr>
          <p:txBody>
            <a:bodyPr wrap="square" rtlCol="0">
              <a:spAutoFit/>
            </a:bodyPr>
            <a:lstStyle/>
            <a:p>
              <a:r>
                <a:rPr lang="en-US" sz="1400" b="0" dirty="0" err="1">
                  <a:latin typeface="Consolas" panose="020B0609020204030204" pitchFamily="49" charset="0"/>
                  <a:cs typeface="Consolas" panose="020B0609020204030204" pitchFamily="49" charset="0"/>
                </a:rPr>
                <a:t>cdefghb</a:t>
              </a:r>
              <a:r>
                <a:rPr lang="en-US" sz="1400" b="0" dirty="0">
                  <a:latin typeface="Times New Roman" panose="02020603050405020304" pitchFamily="18" charset="0"/>
                  <a:cs typeface="Times New Roman" panose="02020603050405020304" pitchFamily="18" charset="0"/>
                </a:rPr>
                <a:t> </a:t>
              </a:r>
              <a:r>
                <a:rPr lang="en-IL" sz="1400" b="0" dirty="0">
                  <a:latin typeface="Times New Roman" panose="02020603050405020304" pitchFamily="18" charset="0"/>
                  <a:cs typeface="Times New Roman" panose="02020603050405020304" pitchFamily="18" charset="0"/>
                </a:rPr>
                <a:t>, </a:t>
              </a:r>
              <a:r>
                <a:rPr lang="en-IL" sz="1400" b="0" dirty="0">
                  <a:latin typeface="Consolas" panose="020B0609020204030204" pitchFamily="49" charset="0"/>
                  <a:cs typeface="Consolas" panose="020B0609020204030204" pitchFamily="49" charset="0"/>
                </a:rPr>
                <a:t>9</a:t>
              </a:r>
            </a:p>
          </p:txBody>
        </p:sp>
      </p:grpSp>
      <p:sp>
        <p:nvSpPr>
          <p:cNvPr id="289" name="Rectangle 288">
            <a:extLst>
              <a:ext uri="{FF2B5EF4-FFF2-40B4-BE49-F238E27FC236}">
                <a16:creationId xmlns:a16="http://schemas.microsoft.com/office/drawing/2014/main" id="{2425C46C-F3F8-744F-90E0-B8924FB7A80C}"/>
              </a:ext>
            </a:extLst>
          </p:cNvPr>
          <p:cNvSpPr/>
          <p:nvPr/>
        </p:nvSpPr>
        <p:spPr>
          <a:xfrm>
            <a:off x="227796" y="3398246"/>
            <a:ext cx="8012314" cy="369332"/>
          </a:xfrm>
          <a:prstGeom prst="rect">
            <a:avLst/>
          </a:prstGeom>
        </p:spPr>
        <p:txBody>
          <a:bodyPr wrap="square">
            <a:spAutoFit/>
          </a:bodyPr>
          <a:lstStyle/>
          <a:p>
            <a:pPr marL="0" indent="0" algn="l">
              <a:buNone/>
            </a:pPr>
            <a:r>
              <a:rPr lang="en-US" sz="1800" b="0" dirty="0">
                <a:latin typeface="Times New Roman" panose="02020603050405020304" pitchFamily="18" charset="0"/>
                <a:cs typeface="Times New Roman" panose="02020603050405020304" pitchFamily="18" charset="0"/>
              </a:rPr>
              <a:t>Again:</a:t>
            </a:r>
          </a:p>
        </p:txBody>
      </p:sp>
    </p:spTree>
    <p:extLst>
      <p:ext uri="{BB962C8B-B14F-4D97-AF65-F5344CB8AC3E}">
        <p14:creationId xmlns:p14="http://schemas.microsoft.com/office/powerpoint/2010/main" val="94738611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89"/>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89"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8E29DF-072E-354E-8B5E-245D26B4315F}"/>
              </a:ext>
            </a:extLst>
          </p:cNvPr>
          <p:cNvSpPr>
            <a:spLocks noGrp="1"/>
          </p:cNvSpPr>
          <p:nvPr>
            <p:ph type="title"/>
          </p:nvPr>
        </p:nvSpPr>
        <p:spPr/>
        <p:txBody>
          <a:bodyPr/>
          <a:lstStyle/>
          <a:p>
            <a:r>
              <a:rPr lang="en-US" dirty="0"/>
              <a:t>Building a Huffman tree</a:t>
            </a:r>
          </a:p>
        </p:txBody>
      </p:sp>
      <p:sp>
        <p:nvSpPr>
          <p:cNvPr id="310" name="Rectangle 309">
            <a:extLst>
              <a:ext uri="{FF2B5EF4-FFF2-40B4-BE49-F238E27FC236}">
                <a16:creationId xmlns:a16="http://schemas.microsoft.com/office/drawing/2014/main" id="{CABE620B-F335-A24A-A11D-78C1DFB5E138}"/>
              </a:ext>
            </a:extLst>
          </p:cNvPr>
          <p:cNvSpPr/>
          <p:nvPr/>
        </p:nvSpPr>
        <p:spPr>
          <a:xfrm>
            <a:off x="227796" y="713931"/>
            <a:ext cx="8012314" cy="369332"/>
          </a:xfrm>
          <a:prstGeom prst="rect">
            <a:avLst/>
          </a:prstGeom>
        </p:spPr>
        <p:txBody>
          <a:bodyPr wrap="square">
            <a:spAutoFit/>
          </a:bodyPr>
          <a:lstStyle/>
          <a:p>
            <a:pPr marL="0" indent="0" algn="l">
              <a:buNone/>
            </a:pPr>
            <a:r>
              <a:rPr lang="en-US" sz="1800" b="0" dirty="0">
                <a:latin typeface="Times New Roman" panose="02020603050405020304" pitchFamily="18" charset="0"/>
                <a:cs typeface="Times New Roman" panose="02020603050405020304" pitchFamily="18" charset="0"/>
              </a:rPr>
              <a:t>Continue from previous slide:</a:t>
            </a:r>
          </a:p>
        </p:txBody>
      </p:sp>
      <p:grpSp>
        <p:nvGrpSpPr>
          <p:cNvPr id="311" name="Group 310">
            <a:extLst>
              <a:ext uri="{FF2B5EF4-FFF2-40B4-BE49-F238E27FC236}">
                <a16:creationId xmlns:a16="http://schemas.microsoft.com/office/drawing/2014/main" id="{C8E386CC-5A8F-894A-982D-519B4BB16BCD}"/>
              </a:ext>
            </a:extLst>
          </p:cNvPr>
          <p:cNvGrpSpPr/>
          <p:nvPr/>
        </p:nvGrpSpPr>
        <p:grpSpPr>
          <a:xfrm>
            <a:off x="671068" y="1203360"/>
            <a:ext cx="7579753" cy="2377121"/>
            <a:chOff x="671068" y="1203360"/>
            <a:chExt cx="7579753" cy="2377121"/>
          </a:xfrm>
        </p:grpSpPr>
        <p:sp>
          <p:nvSpPr>
            <p:cNvPr id="312" name="TextBox 311">
              <a:extLst>
                <a:ext uri="{FF2B5EF4-FFF2-40B4-BE49-F238E27FC236}">
                  <a16:creationId xmlns:a16="http://schemas.microsoft.com/office/drawing/2014/main" id="{52E51456-40BE-0C42-9B07-E839D4088FD5}"/>
                </a:ext>
              </a:extLst>
            </p:cNvPr>
            <p:cNvSpPr txBox="1"/>
            <p:nvPr/>
          </p:nvSpPr>
          <p:spPr>
            <a:xfrm>
              <a:off x="671068" y="1709826"/>
              <a:ext cx="704789" cy="307777"/>
            </a:xfrm>
            <a:prstGeom prst="rect">
              <a:avLst/>
            </a:prstGeom>
            <a:solidFill>
              <a:schemeClr val="bg1">
                <a:lumMod val="85000"/>
              </a:schemeClr>
            </a:solidFill>
            <a:ln>
              <a:solidFill>
                <a:schemeClr val="tx1"/>
              </a:solidFill>
            </a:ln>
          </p:spPr>
          <p:txBody>
            <a:bodyPr wrap="square" rtlCol="0">
              <a:spAutoFit/>
            </a:bodyPr>
            <a:lstStyle/>
            <a:p>
              <a:r>
                <a:rPr lang="en-US" sz="1400" b="0" dirty="0">
                  <a:latin typeface="Consolas" panose="020B0609020204030204" pitchFamily="49" charset="0"/>
                  <a:cs typeface="Consolas" panose="020B0609020204030204" pitchFamily="49" charset="0"/>
                </a:rPr>
                <a:t>a</a:t>
              </a:r>
              <a:r>
                <a:rPr lang="en-US" sz="1400" b="0" dirty="0">
                  <a:latin typeface="Times New Roman" panose="02020603050405020304" pitchFamily="18" charset="0"/>
                  <a:cs typeface="Times New Roman" panose="02020603050405020304" pitchFamily="18" charset="0"/>
                </a:rPr>
                <a:t> </a:t>
              </a:r>
              <a:r>
                <a:rPr lang="en-IL" sz="1400" b="0" dirty="0">
                  <a:latin typeface="Times New Roman" panose="02020603050405020304" pitchFamily="18" charset="0"/>
                  <a:cs typeface="Times New Roman" panose="02020603050405020304" pitchFamily="18" charset="0"/>
                </a:rPr>
                <a:t>, </a:t>
              </a:r>
              <a:r>
                <a:rPr lang="en-IL" sz="1400" b="0" dirty="0">
                  <a:latin typeface="Consolas" panose="020B0609020204030204" pitchFamily="49" charset="0"/>
                  <a:cs typeface="Consolas" panose="020B0609020204030204" pitchFamily="49" charset="0"/>
                </a:rPr>
                <a:t>8</a:t>
              </a:r>
            </a:p>
          </p:txBody>
        </p:sp>
        <p:cxnSp>
          <p:nvCxnSpPr>
            <p:cNvPr id="313" name="Straight Arrow Connector 312">
              <a:extLst>
                <a:ext uri="{FF2B5EF4-FFF2-40B4-BE49-F238E27FC236}">
                  <a16:creationId xmlns:a16="http://schemas.microsoft.com/office/drawing/2014/main" id="{36EB1E23-1A41-924A-A3A2-788AEFB0EA01}"/>
                </a:ext>
              </a:extLst>
            </p:cNvPr>
            <p:cNvCxnSpPr>
              <a:cxnSpLocks/>
            </p:cNvCxnSpPr>
            <p:nvPr/>
          </p:nvCxnSpPr>
          <p:spPr bwMode="auto">
            <a:xfrm>
              <a:off x="2079822" y="2879408"/>
              <a:ext cx="0" cy="338226"/>
            </a:xfrm>
            <a:prstGeom prst="straightConnector1">
              <a:avLst/>
            </a:prstGeom>
            <a:noFill/>
            <a:ln w="9525" cap="flat" cmpd="sng" algn="ctr">
              <a:solidFill>
                <a:schemeClr val="tx1"/>
              </a:solidFill>
              <a:prstDash val="solid"/>
              <a:round/>
              <a:headEnd type="none" w="med" len="med"/>
              <a:tailEnd type="triangle" w="lg" len="med"/>
            </a:ln>
            <a:effectLst/>
            <a:extLst>
              <a:ext uri="{909E8E84-426E-40dd-AFC4-6F175D3DCCD1}">
                <a14:hiddenFill xmlns="" xmlns:a14="http://schemas.microsoft.com/office/drawing/2010/main">
                  <a:blipFill dpi="0" rotWithShape="0">
                    <a:blip xmlns:r="http://schemas.openxmlformats.org/officeDocument/2006/relationships" r:embed="rId2"/>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cxnSp>
          <p:nvCxnSpPr>
            <p:cNvPr id="314" name="Straight Arrow Connector 313">
              <a:extLst>
                <a:ext uri="{FF2B5EF4-FFF2-40B4-BE49-F238E27FC236}">
                  <a16:creationId xmlns:a16="http://schemas.microsoft.com/office/drawing/2014/main" id="{B3575134-05EC-6547-A7E0-209E514FEC7A}"/>
                </a:ext>
              </a:extLst>
            </p:cNvPr>
            <p:cNvCxnSpPr>
              <a:cxnSpLocks/>
            </p:cNvCxnSpPr>
            <p:nvPr/>
          </p:nvCxnSpPr>
          <p:spPr bwMode="auto">
            <a:xfrm>
              <a:off x="2996316" y="2879408"/>
              <a:ext cx="0" cy="338226"/>
            </a:xfrm>
            <a:prstGeom prst="straightConnector1">
              <a:avLst/>
            </a:prstGeom>
            <a:noFill/>
            <a:ln w="9525" cap="flat" cmpd="sng" algn="ctr">
              <a:solidFill>
                <a:schemeClr val="tx1"/>
              </a:solidFill>
              <a:prstDash val="solid"/>
              <a:round/>
              <a:headEnd type="none" w="med" len="med"/>
              <a:tailEnd type="triangle" w="lg" len="med"/>
            </a:ln>
            <a:effectLst/>
            <a:extLst>
              <a:ext uri="{909E8E84-426E-40dd-AFC4-6F175D3DCCD1}">
                <a14:hiddenFill xmlns="" xmlns:a14="http://schemas.microsoft.com/office/drawing/2010/main">
                  <a:blipFill dpi="0" rotWithShape="0">
                    <a:blip xmlns:r="http://schemas.openxmlformats.org/officeDocument/2006/relationships" r:embed="rId2"/>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cxnSp>
          <p:nvCxnSpPr>
            <p:cNvPr id="315" name="Straight Arrow Connector 314">
              <a:extLst>
                <a:ext uri="{FF2B5EF4-FFF2-40B4-BE49-F238E27FC236}">
                  <a16:creationId xmlns:a16="http://schemas.microsoft.com/office/drawing/2014/main" id="{7CC58C30-0508-BC4D-8A16-AC81A61E1407}"/>
                </a:ext>
              </a:extLst>
            </p:cNvPr>
            <p:cNvCxnSpPr>
              <a:cxnSpLocks/>
            </p:cNvCxnSpPr>
            <p:nvPr/>
          </p:nvCxnSpPr>
          <p:spPr bwMode="auto">
            <a:xfrm>
              <a:off x="4063064" y="2885509"/>
              <a:ext cx="0" cy="338226"/>
            </a:xfrm>
            <a:prstGeom prst="straightConnector1">
              <a:avLst/>
            </a:prstGeom>
            <a:noFill/>
            <a:ln w="9525" cap="flat" cmpd="sng" algn="ctr">
              <a:solidFill>
                <a:schemeClr val="tx1"/>
              </a:solidFill>
              <a:prstDash val="solid"/>
              <a:round/>
              <a:headEnd type="none" w="med" len="med"/>
              <a:tailEnd type="triangle" w="lg" len="med"/>
            </a:ln>
            <a:effectLst/>
            <a:extLst>
              <a:ext uri="{909E8E84-426E-40dd-AFC4-6F175D3DCCD1}">
                <a14:hiddenFill xmlns="" xmlns:a14="http://schemas.microsoft.com/office/drawing/2010/main">
                  <a:blipFill dpi="0" rotWithShape="0">
                    <a:blip xmlns:r="http://schemas.openxmlformats.org/officeDocument/2006/relationships" r:embed="rId2"/>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cxnSp>
          <p:nvCxnSpPr>
            <p:cNvPr id="316" name="Straight Arrow Connector 315">
              <a:extLst>
                <a:ext uri="{FF2B5EF4-FFF2-40B4-BE49-F238E27FC236}">
                  <a16:creationId xmlns:a16="http://schemas.microsoft.com/office/drawing/2014/main" id="{1DD731AC-036C-ED4B-8847-2A14C6318779}"/>
                </a:ext>
              </a:extLst>
            </p:cNvPr>
            <p:cNvCxnSpPr>
              <a:cxnSpLocks/>
            </p:cNvCxnSpPr>
            <p:nvPr/>
          </p:nvCxnSpPr>
          <p:spPr bwMode="auto">
            <a:xfrm>
              <a:off x="4979558" y="2885509"/>
              <a:ext cx="0" cy="338226"/>
            </a:xfrm>
            <a:prstGeom prst="straightConnector1">
              <a:avLst/>
            </a:prstGeom>
            <a:noFill/>
            <a:ln w="9525" cap="flat" cmpd="sng" algn="ctr">
              <a:solidFill>
                <a:schemeClr val="tx1"/>
              </a:solidFill>
              <a:prstDash val="solid"/>
              <a:round/>
              <a:headEnd type="none" w="med" len="med"/>
              <a:tailEnd type="triangle" w="lg" len="med"/>
            </a:ln>
            <a:effectLst/>
            <a:extLst>
              <a:ext uri="{909E8E84-426E-40dd-AFC4-6F175D3DCCD1}">
                <a14:hiddenFill xmlns="" xmlns:a14="http://schemas.microsoft.com/office/drawing/2010/main">
                  <a:blipFill dpi="0" rotWithShape="0">
                    <a:blip xmlns:r="http://schemas.openxmlformats.org/officeDocument/2006/relationships" r:embed="rId2"/>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sp>
          <p:nvSpPr>
            <p:cNvPr id="317" name="TextBox 316">
              <a:extLst>
                <a:ext uri="{FF2B5EF4-FFF2-40B4-BE49-F238E27FC236}">
                  <a16:creationId xmlns:a16="http://schemas.microsoft.com/office/drawing/2014/main" id="{A0110C08-9DE9-2642-BE6B-D1667AB3EEA8}"/>
                </a:ext>
              </a:extLst>
            </p:cNvPr>
            <p:cNvSpPr txBox="1"/>
            <p:nvPr/>
          </p:nvSpPr>
          <p:spPr>
            <a:xfrm>
              <a:off x="7588787" y="2747276"/>
              <a:ext cx="662034" cy="307777"/>
            </a:xfrm>
            <a:prstGeom prst="rect">
              <a:avLst/>
            </a:prstGeom>
            <a:solidFill>
              <a:schemeClr val="bg1">
                <a:lumMod val="85000"/>
              </a:schemeClr>
            </a:solidFill>
            <a:ln>
              <a:solidFill>
                <a:schemeClr val="tx1"/>
              </a:solidFill>
            </a:ln>
          </p:spPr>
          <p:txBody>
            <a:bodyPr wrap="square" rtlCol="0">
              <a:spAutoFit/>
            </a:bodyPr>
            <a:lstStyle/>
            <a:p>
              <a:r>
                <a:rPr lang="en-US" sz="1400" b="0" dirty="0">
                  <a:latin typeface="Consolas" panose="020B0609020204030204" pitchFamily="49" charset="0"/>
                  <a:cs typeface="Consolas" panose="020B0609020204030204" pitchFamily="49" charset="0"/>
                </a:rPr>
                <a:t>b</a:t>
              </a:r>
              <a:r>
                <a:rPr lang="en-US" sz="1400" b="0" dirty="0">
                  <a:latin typeface="Times New Roman" panose="02020603050405020304" pitchFamily="18" charset="0"/>
                  <a:cs typeface="Times New Roman" panose="02020603050405020304" pitchFamily="18" charset="0"/>
                </a:rPr>
                <a:t> </a:t>
              </a:r>
              <a:r>
                <a:rPr lang="en-IL" sz="1400" b="0" dirty="0">
                  <a:latin typeface="Times New Roman" panose="02020603050405020304" pitchFamily="18" charset="0"/>
                  <a:cs typeface="Times New Roman" panose="02020603050405020304" pitchFamily="18" charset="0"/>
                </a:rPr>
                <a:t>, </a:t>
              </a:r>
              <a:r>
                <a:rPr lang="en-IL" sz="1400" b="0" dirty="0">
                  <a:latin typeface="Consolas" panose="020B0609020204030204" pitchFamily="49" charset="0"/>
                  <a:cs typeface="Consolas" panose="020B0609020204030204" pitchFamily="49" charset="0"/>
                </a:rPr>
                <a:t>3</a:t>
              </a:r>
            </a:p>
          </p:txBody>
        </p:sp>
        <p:grpSp>
          <p:nvGrpSpPr>
            <p:cNvPr id="318" name="Group 317">
              <a:extLst>
                <a:ext uri="{FF2B5EF4-FFF2-40B4-BE49-F238E27FC236}">
                  <a16:creationId xmlns:a16="http://schemas.microsoft.com/office/drawing/2014/main" id="{28EA83A3-0A20-FC4F-9E61-95EA9875EFFE}"/>
                </a:ext>
              </a:extLst>
            </p:cNvPr>
            <p:cNvGrpSpPr/>
            <p:nvPr/>
          </p:nvGrpSpPr>
          <p:grpSpPr>
            <a:xfrm>
              <a:off x="1709889" y="3266603"/>
              <a:ext cx="5557303" cy="313878"/>
              <a:chOff x="1709889" y="3496122"/>
              <a:chExt cx="5557303" cy="313878"/>
            </a:xfrm>
          </p:grpSpPr>
          <p:sp>
            <p:nvSpPr>
              <p:cNvPr id="336" name="TextBox 335">
                <a:extLst>
                  <a:ext uri="{FF2B5EF4-FFF2-40B4-BE49-F238E27FC236}">
                    <a16:creationId xmlns:a16="http://schemas.microsoft.com/office/drawing/2014/main" id="{8C0D9ED7-6B81-2546-99C5-A922548747FC}"/>
                  </a:ext>
                </a:extLst>
              </p:cNvPr>
              <p:cNvSpPr txBox="1"/>
              <p:nvPr/>
            </p:nvSpPr>
            <p:spPr>
              <a:xfrm>
                <a:off x="1709889" y="3496122"/>
                <a:ext cx="704789" cy="307777"/>
              </a:xfrm>
              <a:prstGeom prst="rect">
                <a:avLst/>
              </a:prstGeom>
              <a:solidFill>
                <a:schemeClr val="bg1">
                  <a:lumMod val="85000"/>
                </a:schemeClr>
              </a:solidFill>
              <a:ln>
                <a:solidFill>
                  <a:schemeClr val="tx1"/>
                </a:solidFill>
              </a:ln>
            </p:spPr>
            <p:txBody>
              <a:bodyPr wrap="square" rtlCol="0">
                <a:spAutoFit/>
              </a:bodyPr>
              <a:lstStyle/>
              <a:p>
                <a:r>
                  <a:rPr lang="en-US" sz="1400" b="0" dirty="0">
                    <a:latin typeface="Consolas" panose="020B0609020204030204" pitchFamily="49" charset="0"/>
                    <a:cs typeface="Consolas" panose="020B0609020204030204" pitchFamily="49" charset="0"/>
                  </a:rPr>
                  <a:t>c</a:t>
                </a:r>
                <a:r>
                  <a:rPr lang="en-US" sz="1400" b="0" dirty="0">
                    <a:latin typeface="Times New Roman" panose="02020603050405020304" pitchFamily="18" charset="0"/>
                    <a:cs typeface="Times New Roman" panose="02020603050405020304" pitchFamily="18" charset="0"/>
                  </a:rPr>
                  <a:t> </a:t>
                </a:r>
                <a:r>
                  <a:rPr lang="en-IL" sz="1400" b="0" dirty="0">
                    <a:latin typeface="Times New Roman" panose="02020603050405020304" pitchFamily="18" charset="0"/>
                    <a:cs typeface="Times New Roman" panose="02020603050405020304" pitchFamily="18" charset="0"/>
                  </a:rPr>
                  <a:t>, </a:t>
                </a:r>
                <a:r>
                  <a:rPr lang="en-IL" sz="1400" b="0" dirty="0">
                    <a:latin typeface="Consolas" panose="020B0609020204030204" pitchFamily="49" charset="0"/>
                    <a:cs typeface="Consolas" panose="020B0609020204030204" pitchFamily="49" charset="0"/>
                  </a:rPr>
                  <a:t>1</a:t>
                </a:r>
              </a:p>
            </p:txBody>
          </p:sp>
          <p:sp>
            <p:nvSpPr>
              <p:cNvPr id="337" name="TextBox 336">
                <a:extLst>
                  <a:ext uri="{FF2B5EF4-FFF2-40B4-BE49-F238E27FC236}">
                    <a16:creationId xmlns:a16="http://schemas.microsoft.com/office/drawing/2014/main" id="{0174BBD1-0BF1-E449-BEFA-D73226A75466}"/>
                  </a:ext>
                </a:extLst>
              </p:cNvPr>
              <p:cNvSpPr txBox="1"/>
              <p:nvPr/>
            </p:nvSpPr>
            <p:spPr>
              <a:xfrm>
                <a:off x="2680966" y="3496122"/>
                <a:ext cx="662034" cy="307777"/>
              </a:xfrm>
              <a:prstGeom prst="rect">
                <a:avLst/>
              </a:prstGeom>
              <a:solidFill>
                <a:schemeClr val="bg1">
                  <a:lumMod val="85000"/>
                </a:schemeClr>
              </a:solidFill>
              <a:ln>
                <a:solidFill>
                  <a:schemeClr val="tx1"/>
                </a:solidFill>
              </a:ln>
            </p:spPr>
            <p:txBody>
              <a:bodyPr wrap="square" rtlCol="0">
                <a:spAutoFit/>
              </a:bodyPr>
              <a:lstStyle/>
              <a:p>
                <a:r>
                  <a:rPr lang="en-US" sz="1400" b="0" dirty="0">
                    <a:latin typeface="Consolas" panose="020B0609020204030204" pitchFamily="49" charset="0"/>
                    <a:cs typeface="Consolas" panose="020B0609020204030204" pitchFamily="49" charset="0"/>
                  </a:rPr>
                  <a:t>d</a:t>
                </a:r>
                <a:r>
                  <a:rPr lang="en-US" sz="1400" b="0" dirty="0">
                    <a:latin typeface="Times New Roman" panose="02020603050405020304" pitchFamily="18" charset="0"/>
                    <a:cs typeface="Times New Roman" panose="02020603050405020304" pitchFamily="18" charset="0"/>
                  </a:rPr>
                  <a:t> </a:t>
                </a:r>
                <a:r>
                  <a:rPr lang="en-IL" sz="1400" b="0" dirty="0">
                    <a:latin typeface="Times New Roman" panose="02020603050405020304" pitchFamily="18" charset="0"/>
                    <a:cs typeface="Times New Roman" panose="02020603050405020304" pitchFamily="18" charset="0"/>
                  </a:rPr>
                  <a:t>, </a:t>
                </a:r>
                <a:r>
                  <a:rPr lang="en-IL" sz="1400" b="0" dirty="0">
                    <a:latin typeface="Consolas" panose="020B0609020204030204" pitchFamily="49" charset="0"/>
                    <a:cs typeface="Consolas" panose="020B0609020204030204" pitchFamily="49" charset="0"/>
                  </a:rPr>
                  <a:t>1</a:t>
                </a:r>
              </a:p>
            </p:txBody>
          </p:sp>
          <p:sp>
            <p:nvSpPr>
              <p:cNvPr id="338" name="TextBox 337">
                <a:extLst>
                  <a:ext uri="{FF2B5EF4-FFF2-40B4-BE49-F238E27FC236}">
                    <a16:creationId xmlns:a16="http://schemas.microsoft.com/office/drawing/2014/main" id="{E899EABC-3A5E-FF42-85C2-08CAD3C3A094}"/>
                  </a:ext>
                </a:extLst>
              </p:cNvPr>
              <p:cNvSpPr txBox="1"/>
              <p:nvPr/>
            </p:nvSpPr>
            <p:spPr>
              <a:xfrm>
                <a:off x="3693131" y="3502223"/>
                <a:ext cx="704789" cy="307777"/>
              </a:xfrm>
              <a:prstGeom prst="rect">
                <a:avLst/>
              </a:prstGeom>
              <a:solidFill>
                <a:schemeClr val="bg1">
                  <a:lumMod val="85000"/>
                </a:schemeClr>
              </a:solidFill>
              <a:ln>
                <a:solidFill>
                  <a:schemeClr val="tx1"/>
                </a:solidFill>
              </a:ln>
            </p:spPr>
            <p:txBody>
              <a:bodyPr wrap="square" rtlCol="0">
                <a:spAutoFit/>
              </a:bodyPr>
              <a:lstStyle/>
              <a:p>
                <a:r>
                  <a:rPr lang="en-US" sz="1400" b="0" dirty="0">
                    <a:latin typeface="Consolas" panose="020B0609020204030204" pitchFamily="49" charset="0"/>
                    <a:cs typeface="Consolas" panose="020B0609020204030204" pitchFamily="49" charset="0"/>
                  </a:rPr>
                  <a:t>e</a:t>
                </a:r>
                <a:r>
                  <a:rPr lang="en-US" sz="1400" b="0" dirty="0">
                    <a:latin typeface="Times New Roman" panose="02020603050405020304" pitchFamily="18" charset="0"/>
                    <a:cs typeface="Times New Roman" panose="02020603050405020304" pitchFamily="18" charset="0"/>
                  </a:rPr>
                  <a:t> </a:t>
                </a:r>
                <a:r>
                  <a:rPr lang="en-IL" sz="1400" b="0" dirty="0">
                    <a:latin typeface="Times New Roman" panose="02020603050405020304" pitchFamily="18" charset="0"/>
                    <a:cs typeface="Times New Roman" panose="02020603050405020304" pitchFamily="18" charset="0"/>
                  </a:rPr>
                  <a:t>, </a:t>
                </a:r>
                <a:r>
                  <a:rPr lang="en-IL" sz="1400" b="0" dirty="0">
                    <a:latin typeface="Consolas" panose="020B0609020204030204" pitchFamily="49" charset="0"/>
                    <a:cs typeface="Consolas" panose="020B0609020204030204" pitchFamily="49" charset="0"/>
                  </a:rPr>
                  <a:t>1</a:t>
                </a:r>
              </a:p>
            </p:txBody>
          </p:sp>
          <p:sp>
            <p:nvSpPr>
              <p:cNvPr id="339" name="TextBox 338">
                <a:extLst>
                  <a:ext uri="{FF2B5EF4-FFF2-40B4-BE49-F238E27FC236}">
                    <a16:creationId xmlns:a16="http://schemas.microsoft.com/office/drawing/2014/main" id="{EC6DCC96-AF1E-A44E-9378-E139EF7F2F02}"/>
                  </a:ext>
                </a:extLst>
              </p:cNvPr>
              <p:cNvSpPr txBox="1"/>
              <p:nvPr/>
            </p:nvSpPr>
            <p:spPr>
              <a:xfrm>
                <a:off x="4664208" y="3502223"/>
                <a:ext cx="662034" cy="307777"/>
              </a:xfrm>
              <a:prstGeom prst="rect">
                <a:avLst/>
              </a:prstGeom>
              <a:solidFill>
                <a:schemeClr val="bg1">
                  <a:lumMod val="85000"/>
                </a:schemeClr>
              </a:solidFill>
              <a:ln>
                <a:solidFill>
                  <a:schemeClr val="tx1"/>
                </a:solidFill>
              </a:ln>
            </p:spPr>
            <p:txBody>
              <a:bodyPr wrap="square" rtlCol="0">
                <a:spAutoFit/>
              </a:bodyPr>
              <a:lstStyle/>
              <a:p>
                <a:r>
                  <a:rPr lang="en-US" sz="1400" b="0" dirty="0">
                    <a:latin typeface="Consolas" panose="020B0609020204030204" pitchFamily="49" charset="0"/>
                    <a:cs typeface="Consolas" panose="020B0609020204030204" pitchFamily="49" charset="0"/>
                  </a:rPr>
                  <a:t>f</a:t>
                </a:r>
                <a:r>
                  <a:rPr lang="en-US" sz="1400" b="0" dirty="0">
                    <a:latin typeface="Times New Roman" panose="02020603050405020304" pitchFamily="18" charset="0"/>
                    <a:cs typeface="Times New Roman" panose="02020603050405020304" pitchFamily="18" charset="0"/>
                  </a:rPr>
                  <a:t> </a:t>
                </a:r>
                <a:r>
                  <a:rPr lang="en-IL" sz="1400" b="0" dirty="0">
                    <a:latin typeface="Times New Roman" panose="02020603050405020304" pitchFamily="18" charset="0"/>
                    <a:cs typeface="Times New Roman" panose="02020603050405020304" pitchFamily="18" charset="0"/>
                  </a:rPr>
                  <a:t>, </a:t>
                </a:r>
                <a:r>
                  <a:rPr lang="en-IL" sz="1400" b="0" dirty="0">
                    <a:latin typeface="Consolas" panose="020B0609020204030204" pitchFamily="49" charset="0"/>
                    <a:cs typeface="Consolas" panose="020B0609020204030204" pitchFamily="49" charset="0"/>
                  </a:rPr>
                  <a:t>1</a:t>
                </a:r>
              </a:p>
            </p:txBody>
          </p:sp>
          <p:sp>
            <p:nvSpPr>
              <p:cNvPr id="340" name="TextBox 339">
                <a:extLst>
                  <a:ext uri="{FF2B5EF4-FFF2-40B4-BE49-F238E27FC236}">
                    <a16:creationId xmlns:a16="http://schemas.microsoft.com/office/drawing/2014/main" id="{FFD69BBD-1A43-0D4F-AAB9-3A7BD912DCE7}"/>
                  </a:ext>
                </a:extLst>
              </p:cNvPr>
              <p:cNvSpPr txBox="1"/>
              <p:nvPr/>
            </p:nvSpPr>
            <p:spPr>
              <a:xfrm>
                <a:off x="5634081" y="3496122"/>
                <a:ext cx="704789" cy="307777"/>
              </a:xfrm>
              <a:prstGeom prst="rect">
                <a:avLst/>
              </a:prstGeom>
              <a:solidFill>
                <a:schemeClr val="bg1">
                  <a:lumMod val="85000"/>
                </a:schemeClr>
              </a:solidFill>
              <a:ln>
                <a:solidFill>
                  <a:schemeClr val="tx1"/>
                </a:solidFill>
              </a:ln>
            </p:spPr>
            <p:txBody>
              <a:bodyPr wrap="square" rtlCol="0">
                <a:spAutoFit/>
              </a:bodyPr>
              <a:lstStyle/>
              <a:p>
                <a:r>
                  <a:rPr lang="en-US" sz="1400" b="0" dirty="0">
                    <a:latin typeface="Consolas" panose="020B0609020204030204" pitchFamily="49" charset="0"/>
                    <a:cs typeface="Consolas" panose="020B0609020204030204" pitchFamily="49" charset="0"/>
                  </a:rPr>
                  <a:t>g</a:t>
                </a:r>
                <a:r>
                  <a:rPr lang="en-US" sz="1400" b="0" dirty="0">
                    <a:latin typeface="Times New Roman" panose="02020603050405020304" pitchFamily="18" charset="0"/>
                    <a:cs typeface="Times New Roman" panose="02020603050405020304" pitchFamily="18" charset="0"/>
                  </a:rPr>
                  <a:t> </a:t>
                </a:r>
                <a:r>
                  <a:rPr lang="en-IL" sz="1400" b="0" dirty="0">
                    <a:latin typeface="Times New Roman" panose="02020603050405020304" pitchFamily="18" charset="0"/>
                    <a:cs typeface="Times New Roman" panose="02020603050405020304" pitchFamily="18" charset="0"/>
                  </a:rPr>
                  <a:t>, </a:t>
                </a:r>
                <a:r>
                  <a:rPr lang="en-IL" sz="1400" b="0" dirty="0">
                    <a:latin typeface="Consolas" panose="020B0609020204030204" pitchFamily="49" charset="0"/>
                    <a:cs typeface="Consolas" panose="020B0609020204030204" pitchFamily="49" charset="0"/>
                  </a:rPr>
                  <a:t>1</a:t>
                </a:r>
              </a:p>
            </p:txBody>
          </p:sp>
          <p:sp>
            <p:nvSpPr>
              <p:cNvPr id="341" name="TextBox 340">
                <a:extLst>
                  <a:ext uri="{FF2B5EF4-FFF2-40B4-BE49-F238E27FC236}">
                    <a16:creationId xmlns:a16="http://schemas.microsoft.com/office/drawing/2014/main" id="{154155AA-387F-B743-B0B1-7680D2694FA7}"/>
                  </a:ext>
                </a:extLst>
              </p:cNvPr>
              <p:cNvSpPr txBox="1"/>
              <p:nvPr/>
            </p:nvSpPr>
            <p:spPr>
              <a:xfrm>
                <a:off x="6605158" y="3496122"/>
                <a:ext cx="662034" cy="307777"/>
              </a:xfrm>
              <a:prstGeom prst="rect">
                <a:avLst/>
              </a:prstGeom>
              <a:solidFill>
                <a:schemeClr val="bg1">
                  <a:lumMod val="85000"/>
                </a:schemeClr>
              </a:solidFill>
              <a:ln>
                <a:solidFill>
                  <a:schemeClr val="tx1"/>
                </a:solidFill>
              </a:ln>
            </p:spPr>
            <p:txBody>
              <a:bodyPr wrap="square" rtlCol="0">
                <a:spAutoFit/>
              </a:bodyPr>
              <a:lstStyle/>
              <a:p>
                <a:r>
                  <a:rPr lang="en-US" sz="1400" b="0" dirty="0">
                    <a:latin typeface="Consolas" panose="020B0609020204030204" pitchFamily="49" charset="0"/>
                    <a:cs typeface="Consolas" panose="020B0609020204030204" pitchFamily="49" charset="0"/>
                  </a:rPr>
                  <a:t>h</a:t>
                </a:r>
                <a:r>
                  <a:rPr lang="en-US" sz="1400" b="0" dirty="0">
                    <a:latin typeface="Times New Roman" panose="02020603050405020304" pitchFamily="18" charset="0"/>
                    <a:cs typeface="Times New Roman" panose="02020603050405020304" pitchFamily="18" charset="0"/>
                  </a:rPr>
                  <a:t> </a:t>
                </a:r>
                <a:r>
                  <a:rPr lang="en-IL" sz="1400" b="0" dirty="0">
                    <a:latin typeface="Times New Roman" panose="02020603050405020304" pitchFamily="18" charset="0"/>
                    <a:cs typeface="Times New Roman" panose="02020603050405020304" pitchFamily="18" charset="0"/>
                  </a:rPr>
                  <a:t>, </a:t>
                </a:r>
                <a:r>
                  <a:rPr lang="en-IL" sz="1400" b="0" dirty="0">
                    <a:latin typeface="Consolas" panose="020B0609020204030204" pitchFamily="49" charset="0"/>
                    <a:cs typeface="Consolas" panose="020B0609020204030204" pitchFamily="49" charset="0"/>
                  </a:rPr>
                  <a:t>1</a:t>
                </a:r>
              </a:p>
            </p:txBody>
          </p:sp>
        </p:grpSp>
        <p:cxnSp>
          <p:nvCxnSpPr>
            <p:cNvPr id="319" name="Straight Arrow Connector 318">
              <a:extLst>
                <a:ext uri="{FF2B5EF4-FFF2-40B4-BE49-F238E27FC236}">
                  <a16:creationId xmlns:a16="http://schemas.microsoft.com/office/drawing/2014/main" id="{5A25DC56-9686-1F4B-B699-9F6910A36B7A}"/>
                </a:ext>
              </a:extLst>
            </p:cNvPr>
            <p:cNvCxnSpPr>
              <a:cxnSpLocks/>
            </p:cNvCxnSpPr>
            <p:nvPr/>
          </p:nvCxnSpPr>
          <p:spPr bwMode="auto">
            <a:xfrm>
              <a:off x="6004014" y="2879408"/>
              <a:ext cx="0" cy="338226"/>
            </a:xfrm>
            <a:prstGeom prst="straightConnector1">
              <a:avLst/>
            </a:prstGeom>
            <a:noFill/>
            <a:ln w="9525" cap="flat" cmpd="sng" algn="ctr">
              <a:solidFill>
                <a:schemeClr val="tx1"/>
              </a:solidFill>
              <a:prstDash val="solid"/>
              <a:round/>
              <a:headEnd type="none" w="med" len="med"/>
              <a:tailEnd type="triangle" w="lg" len="med"/>
            </a:ln>
            <a:effectLst/>
            <a:extLst>
              <a:ext uri="{909E8E84-426E-40dd-AFC4-6F175D3DCCD1}">
                <a14:hiddenFill xmlns="" xmlns:a14="http://schemas.microsoft.com/office/drawing/2010/main">
                  <a:blipFill dpi="0" rotWithShape="0">
                    <a:blip xmlns:r="http://schemas.openxmlformats.org/officeDocument/2006/relationships" r:embed="rId2"/>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cxnSp>
          <p:nvCxnSpPr>
            <p:cNvPr id="320" name="Straight Arrow Connector 319">
              <a:extLst>
                <a:ext uri="{FF2B5EF4-FFF2-40B4-BE49-F238E27FC236}">
                  <a16:creationId xmlns:a16="http://schemas.microsoft.com/office/drawing/2014/main" id="{D3F201DF-2945-C546-BE98-787E86A2D218}"/>
                </a:ext>
              </a:extLst>
            </p:cNvPr>
            <p:cNvCxnSpPr>
              <a:cxnSpLocks/>
            </p:cNvCxnSpPr>
            <p:nvPr/>
          </p:nvCxnSpPr>
          <p:spPr bwMode="auto">
            <a:xfrm>
              <a:off x="6920508" y="2879408"/>
              <a:ext cx="0" cy="338226"/>
            </a:xfrm>
            <a:prstGeom prst="straightConnector1">
              <a:avLst/>
            </a:prstGeom>
            <a:noFill/>
            <a:ln w="9525" cap="flat" cmpd="sng" algn="ctr">
              <a:solidFill>
                <a:schemeClr val="tx1"/>
              </a:solidFill>
              <a:prstDash val="solid"/>
              <a:round/>
              <a:headEnd type="none" w="med" len="med"/>
              <a:tailEnd type="triangle" w="lg" len="med"/>
            </a:ln>
            <a:effectLst/>
            <a:extLst>
              <a:ext uri="{909E8E84-426E-40dd-AFC4-6F175D3DCCD1}">
                <a14:hiddenFill xmlns="" xmlns:a14="http://schemas.microsoft.com/office/drawing/2010/main">
                  <a:blipFill dpi="0" rotWithShape="0">
                    <a:blip xmlns:r="http://schemas.openxmlformats.org/officeDocument/2006/relationships" r:embed="rId2"/>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cxnSp>
          <p:nvCxnSpPr>
            <p:cNvPr id="321" name="Straight Arrow Connector 320">
              <a:extLst>
                <a:ext uri="{FF2B5EF4-FFF2-40B4-BE49-F238E27FC236}">
                  <a16:creationId xmlns:a16="http://schemas.microsoft.com/office/drawing/2014/main" id="{E331E015-8CFE-754A-BD22-570BE9E6CB64}"/>
                </a:ext>
              </a:extLst>
            </p:cNvPr>
            <p:cNvCxnSpPr>
              <a:cxnSpLocks/>
            </p:cNvCxnSpPr>
            <p:nvPr/>
          </p:nvCxnSpPr>
          <p:spPr bwMode="auto">
            <a:xfrm>
              <a:off x="2610863" y="2378601"/>
              <a:ext cx="0" cy="338226"/>
            </a:xfrm>
            <a:prstGeom prst="straightConnector1">
              <a:avLst/>
            </a:prstGeom>
            <a:noFill/>
            <a:ln w="9525" cap="flat" cmpd="sng" algn="ctr">
              <a:solidFill>
                <a:schemeClr val="tx1"/>
              </a:solidFill>
              <a:prstDash val="solid"/>
              <a:round/>
              <a:headEnd type="none" w="med" len="med"/>
              <a:tailEnd type="triangle" w="lg" len="med"/>
            </a:ln>
            <a:effectLst/>
            <a:extLst>
              <a:ext uri="{909E8E84-426E-40dd-AFC4-6F175D3DCCD1}">
                <a14:hiddenFill xmlns="" xmlns:a14="http://schemas.microsoft.com/office/drawing/2010/main">
                  <a:blipFill dpi="0" rotWithShape="0">
                    <a:blip xmlns:r="http://schemas.openxmlformats.org/officeDocument/2006/relationships" r:embed="rId2"/>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cxnSp>
          <p:nvCxnSpPr>
            <p:cNvPr id="322" name="Straight Arrow Connector 321">
              <a:extLst>
                <a:ext uri="{FF2B5EF4-FFF2-40B4-BE49-F238E27FC236}">
                  <a16:creationId xmlns:a16="http://schemas.microsoft.com/office/drawing/2014/main" id="{DF8287B8-0C63-524E-A21D-A546885D2115}"/>
                </a:ext>
              </a:extLst>
            </p:cNvPr>
            <p:cNvCxnSpPr>
              <a:cxnSpLocks/>
            </p:cNvCxnSpPr>
            <p:nvPr/>
          </p:nvCxnSpPr>
          <p:spPr bwMode="auto">
            <a:xfrm>
              <a:off x="4580767" y="2371126"/>
              <a:ext cx="0" cy="338226"/>
            </a:xfrm>
            <a:prstGeom prst="straightConnector1">
              <a:avLst/>
            </a:prstGeom>
            <a:noFill/>
            <a:ln w="9525" cap="flat" cmpd="sng" algn="ctr">
              <a:solidFill>
                <a:schemeClr val="tx1"/>
              </a:solidFill>
              <a:prstDash val="solid"/>
              <a:round/>
              <a:headEnd type="none" w="med" len="med"/>
              <a:tailEnd type="triangle" w="lg" len="med"/>
            </a:ln>
            <a:effectLst/>
            <a:extLst>
              <a:ext uri="{909E8E84-426E-40dd-AFC4-6F175D3DCCD1}">
                <a14:hiddenFill xmlns="" xmlns:a14="http://schemas.microsoft.com/office/drawing/2010/main">
                  <a:blipFill dpi="0" rotWithShape="0">
                    <a:blip xmlns:r="http://schemas.openxmlformats.org/officeDocument/2006/relationships" r:embed="rId2"/>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cxnSp>
          <p:nvCxnSpPr>
            <p:cNvPr id="323" name="Straight Arrow Connector 322">
              <a:extLst>
                <a:ext uri="{FF2B5EF4-FFF2-40B4-BE49-F238E27FC236}">
                  <a16:creationId xmlns:a16="http://schemas.microsoft.com/office/drawing/2014/main" id="{0E540147-EDCD-FD47-9F8D-73A2C45C2A59}"/>
                </a:ext>
              </a:extLst>
            </p:cNvPr>
            <p:cNvCxnSpPr>
              <a:cxnSpLocks/>
            </p:cNvCxnSpPr>
            <p:nvPr/>
          </p:nvCxnSpPr>
          <p:spPr bwMode="auto">
            <a:xfrm>
              <a:off x="6494090" y="2371126"/>
              <a:ext cx="0" cy="338226"/>
            </a:xfrm>
            <a:prstGeom prst="straightConnector1">
              <a:avLst/>
            </a:prstGeom>
            <a:noFill/>
            <a:ln w="9525" cap="flat" cmpd="sng" algn="ctr">
              <a:solidFill>
                <a:schemeClr val="tx1"/>
              </a:solidFill>
              <a:prstDash val="solid"/>
              <a:round/>
              <a:headEnd type="none" w="med" len="med"/>
              <a:tailEnd type="triangle" w="lg" len="med"/>
            </a:ln>
            <a:effectLst/>
            <a:extLst>
              <a:ext uri="{909E8E84-426E-40dd-AFC4-6F175D3DCCD1}">
                <a14:hiddenFill xmlns="" xmlns:a14="http://schemas.microsoft.com/office/drawing/2010/main">
                  <a:blipFill dpi="0" rotWithShape="0">
                    <a:blip xmlns:r="http://schemas.openxmlformats.org/officeDocument/2006/relationships" r:embed="rId2"/>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cxnSp>
          <p:nvCxnSpPr>
            <p:cNvPr id="324" name="Straight Arrow Connector 323">
              <a:extLst>
                <a:ext uri="{FF2B5EF4-FFF2-40B4-BE49-F238E27FC236}">
                  <a16:creationId xmlns:a16="http://schemas.microsoft.com/office/drawing/2014/main" id="{BF908202-5DEE-954F-A4C0-2AAF50B14351}"/>
                </a:ext>
              </a:extLst>
            </p:cNvPr>
            <p:cNvCxnSpPr>
              <a:cxnSpLocks/>
            </p:cNvCxnSpPr>
            <p:nvPr/>
          </p:nvCxnSpPr>
          <p:spPr bwMode="auto">
            <a:xfrm>
              <a:off x="7931624" y="2409050"/>
              <a:ext cx="0" cy="338226"/>
            </a:xfrm>
            <a:prstGeom prst="straightConnector1">
              <a:avLst/>
            </a:prstGeom>
            <a:noFill/>
            <a:ln w="9525" cap="flat" cmpd="sng" algn="ctr">
              <a:solidFill>
                <a:schemeClr val="tx1"/>
              </a:solidFill>
              <a:prstDash val="solid"/>
              <a:round/>
              <a:headEnd type="none" w="med" len="med"/>
              <a:tailEnd type="triangle" w="lg" len="med"/>
            </a:ln>
            <a:effectLst/>
            <a:extLst>
              <a:ext uri="{909E8E84-426E-40dd-AFC4-6F175D3DCCD1}">
                <a14:hiddenFill xmlns="" xmlns:a14="http://schemas.microsoft.com/office/drawing/2010/main">
                  <a:blipFill dpi="0" rotWithShape="0">
                    <a:blip xmlns:r="http://schemas.openxmlformats.org/officeDocument/2006/relationships" r:embed="rId2"/>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cxnSp>
          <p:nvCxnSpPr>
            <p:cNvPr id="325" name="Straight Arrow Connector 324">
              <a:extLst>
                <a:ext uri="{FF2B5EF4-FFF2-40B4-BE49-F238E27FC236}">
                  <a16:creationId xmlns:a16="http://schemas.microsoft.com/office/drawing/2014/main" id="{C8536E27-5C9D-8F43-8BC2-AD96F1DF7DD8}"/>
                </a:ext>
              </a:extLst>
            </p:cNvPr>
            <p:cNvCxnSpPr>
              <a:cxnSpLocks/>
            </p:cNvCxnSpPr>
            <p:nvPr/>
          </p:nvCxnSpPr>
          <p:spPr bwMode="auto">
            <a:xfrm>
              <a:off x="3623161" y="1871973"/>
              <a:ext cx="0" cy="338226"/>
            </a:xfrm>
            <a:prstGeom prst="straightConnector1">
              <a:avLst/>
            </a:prstGeom>
            <a:noFill/>
            <a:ln w="9525" cap="flat" cmpd="sng" algn="ctr">
              <a:solidFill>
                <a:schemeClr val="tx1"/>
              </a:solidFill>
              <a:prstDash val="solid"/>
              <a:round/>
              <a:headEnd type="none" w="med" len="med"/>
              <a:tailEnd type="triangle" w="lg" len="med"/>
            </a:ln>
            <a:effectLst/>
            <a:extLst>
              <a:ext uri="{909E8E84-426E-40dd-AFC4-6F175D3DCCD1}">
                <a14:hiddenFill xmlns="" xmlns:a14="http://schemas.microsoft.com/office/drawing/2010/main">
                  <a:blipFill dpi="0" rotWithShape="0">
                    <a:blip xmlns:r="http://schemas.openxmlformats.org/officeDocument/2006/relationships" r:embed="rId2"/>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cxnSp>
          <p:nvCxnSpPr>
            <p:cNvPr id="326" name="Straight Arrow Connector 325">
              <a:extLst>
                <a:ext uri="{FF2B5EF4-FFF2-40B4-BE49-F238E27FC236}">
                  <a16:creationId xmlns:a16="http://schemas.microsoft.com/office/drawing/2014/main" id="{C2EC3F17-4A33-A341-AA28-1AFAD4C8A0B7}"/>
                </a:ext>
              </a:extLst>
            </p:cNvPr>
            <p:cNvCxnSpPr>
              <a:cxnSpLocks/>
            </p:cNvCxnSpPr>
            <p:nvPr/>
          </p:nvCxnSpPr>
          <p:spPr bwMode="auto">
            <a:xfrm>
              <a:off x="6859626" y="1871973"/>
              <a:ext cx="0" cy="338226"/>
            </a:xfrm>
            <a:prstGeom prst="straightConnector1">
              <a:avLst/>
            </a:prstGeom>
            <a:noFill/>
            <a:ln w="9525" cap="flat" cmpd="sng" algn="ctr">
              <a:solidFill>
                <a:schemeClr val="tx1"/>
              </a:solidFill>
              <a:prstDash val="solid"/>
              <a:round/>
              <a:headEnd type="none" w="med" len="med"/>
              <a:tailEnd type="triangle" w="lg" len="med"/>
            </a:ln>
            <a:effectLst/>
            <a:extLst>
              <a:ext uri="{909E8E84-426E-40dd-AFC4-6F175D3DCCD1}">
                <a14:hiddenFill xmlns="" xmlns:a14="http://schemas.microsoft.com/office/drawing/2010/main">
                  <a:blipFill dpi="0" rotWithShape="0">
                    <a:blip xmlns:r="http://schemas.openxmlformats.org/officeDocument/2006/relationships" r:embed="rId2"/>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sp>
          <p:nvSpPr>
            <p:cNvPr id="327" name="TextBox 326">
              <a:extLst>
                <a:ext uri="{FF2B5EF4-FFF2-40B4-BE49-F238E27FC236}">
                  <a16:creationId xmlns:a16="http://schemas.microsoft.com/office/drawing/2014/main" id="{87641728-D498-9649-BFFC-722A665039D9}"/>
                </a:ext>
              </a:extLst>
            </p:cNvPr>
            <p:cNvSpPr txBox="1"/>
            <p:nvPr/>
          </p:nvSpPr>
          <p:spPr>
            <a:xfrm>
              <a:off x="5615782" y="2747276"/>
              <a:ext cx="1659866" cy="307777"/>
            </a:xfrm>
            <a:prstGeom prst="rect">
              <a:avLst/>
            </a:prstGeom>
            <a:solidFill>
              <a:schemeClr val="bg1">
                <a:lumMod val="85000"/>
              </a:schemeClr>
            </a:solidFill>
            <a:ln>
              <a:solidFill>
                <a:schemeClr val="tx1"/>
              </a:solidFill>
            </a:ln>
          </p:spPr>
          <p:txBody>
            <a:bodyPr wrap="square" rtlCol="0">
              <a:spAutoFit/>
            </a:bodyPr>
            <a:lstStyle/>
            <a:p>
              <a:r>
                <a:rPr lang="en-US" sz="1400" b="0" dirty="0" err="1">
                  <a:latin typeface="Consolas" panose="020B0609020204030204" pitchFamily="49" charset="0"/>
                  <a:cs typeface="Consolas" panose="020B0609020204030204" pitchFamily="49" charset="0"/>
                </a:rPr>
                <a:t>gh</a:t>
              </a:r>
              <a:r>
                <a:rPr lang="en-US" sz="1400" b="0" dirty="0">
                  <a:latin typeface="Times New Roman" panose="02020603050405020304" pitchFamily="18" charset="0"/>
                  <a:cs typeface="Times New Roman" panose="02020603050405020304" pitchFamily="18" charset="0"/>
                </a:rPr>
                <a:t> </a:t>
              </a:r>
              <a:r>
                <a:rPr lang="en-IL" sz="1400" b="0" dirty="0">
                  <a:latin typeface="Times New Roman" panose="02020603050405020304" pitchFamily="18" charset="0"/>
                  <a:cs typeface="Times New Roman" panose="02020603050405020304" pitchFamily="18" charset="0"/>
                </a:rPr>
                <a:t>, </a:t>
              </a:r>
              <a:r>
                <a:rPr lang="en-IL" sz="1400" b="0" dirty="0">
                  <a:latin typeface="Consolas" panose="020B0609020204030204" pitchFamily="49" charset="0"/>
                  <a:cs typeface="Consolas" panose="020B0609020204030204" pitchFamily="49" charset="0"/>
                </a:rPr>
                <a:t>2</a:t>
              </a:r>
            </a:p>
          </p:txBody>
        </p:sp>
        <p:sp>
          <p:nvSpPr>
            <p:cNvPr id="328" name="TextBox 327">
              <a:extLst>
                <a:ext uri="{FF2B5EF4-FFF2-40B4-BE49-F238E27FC236}">
                  <a16:creationId xmlns:a16="http://schemas.microsoft.com/office/drawing/2014/main" id="{0C0D2F51-6849-2648-A102-25993D76F8D0}"/>
                </a:ext>
              </a:extLst>
            </p:cNvPr>
            <p:cNvSpPr txBox="1"/>
            <p:nvPr/>
          </p:nvSpPr>
          <p:spPr>
            <a:xfrm>
              <a:off x="1691590" y="2716827"/>
              <a:ext cx="1659866" cy="307777"/>
            </a:xfrm>
            <a:prstGeom prst="rect">
              <a:avLst/>
            </a:prstGeom>
            <a:solidFill>
              <a:schemeClr val="bg1">
                <a:lumMod val="85000"/>
              </a:schemeClr>
            </a:solidFill>
            <a:ln>
              <a:solidFill>
                <a:schemeClr val="tx1"/>
              </a:solidFill>
            </a:ln>
          </p:spPr>
          <p:txBody>
            <a:bodyPr wrap="square" rtlCol="0">
              <a:spAutoFit/>
            </a:bodyPr>
            <a:lstStyle/>
            <a:p>
              <a:r>
                <a:rPr lang="en-US" sz="1400" b="0" dirty="0">
                  <a:latin typeface="Consolas" panose="020B0609020204030204" pitchFamily="49" charset="0"/>
                  <a:cs typeface="Consolas" panose="020B0609020204030204" pitchFamily="49" charset="0"/>
                </a:rPr>
                <a:t>cd</a:t>
              </a:r>
              <a:r>
                <a:rPr lang="en-US" sz="1400" b="0" dirty="0">
                  <a:latin typeface="Times New Roman" panose="02020603050405020304" pitchFamily="18" charset="0"/>
                  <a:cs typeface="Times New Roman" panose="02020603050405020304" pitchFamily="18" charset="0"/>
                </a:rPr>
                <a:t> </a:t>
              </a:r>
              <a:r>
                <a:rPr lang="en-IL" sz="1400" b="0" dirty="0">
                  <a:latin typeface="Times New Roman" panose="02020603050405020304" pitchFamily="18" charset="0"/>
                  <a:cs typeface="Times New Roman" panose="02020603050405020304" pitchFamily="18" charset="0"/>
                </a:rPr>
                <a:t>, </a:t>
              </a:r>
              <a:r>
                <a:rPr lang="en-IL" sz="1400" b="0" dirty="0">
                  <a:latin typeface="Consolas" panose="020B0609020204030204" pitchFamily="49" charset="0"/>
                  <a:cs typeface="Consolas" panose="020B0609020204030204" pitchFamily="49" charset="0"/>
                </a:rPr>
                <a:t>2</a:t>
              </a:r>
            </a:p>
          </p:txBody>
        </p:sp>
        <p:sp>
          <p:nvSpPr>
            <p:cNvPr id="329" name="TextBox 328">
              <a:extLst>
                <a:ext uri="{FF2B5EF4-FFF2-40B4-BE49-F238E27FC236}">
                  <a16:creationId xmlns:a16="http://schemas.microsoft.com/office/drawing/2014/main" id="{5A4BCA0F-3E27-0B49-9320-300B5C23219F}"/>
                </a:ext>
              </a:extLst>
            </p:cNvPr>
            <p:cNvSpPr txBox="1"/>
            <p:nvPr/>
          </p:nvSpPr>
          <p:spPr>
            <a:xfrm>
              <a:off x="3674832" y="2722928"/>
              <a:ext cx="1659866" cy="307777"/>
            </a:xfrm>
            <a:prstGeom prst="rect">
              <a:avLst/>
            </a:prstGeom>
            <a:solidFill>
              <a:schemeClr val="bg1">
                <a:lumMod val="85000"/>
              </a:schemeClr>
            </a:solidFill>
            <a:ln>
              <a:solidFill>
                <a:schemeClr val="tx1"/>
              </a:solidFill>
            </a:ln>
          </p:spPr>
          <p:txBody>
            <a:bodyPr wrap="square" rtlCol="0">
              <a:spAutoFit/>
            </a:bodyPr>
            <a:lstStyle/>
            <a:p>
              <a:r>
                <a:rPr lang="en-US" sz="1400" b="0" dirty="0" err="1">
                  <a:latin typeface="Consolas" panose="020B0609020204030204" pitchFamily="49" charset="0"/>
                  <a:cs typeface="Consolas" panose="020B0609020204030204" pitchFamily="49" charset="0"/>
                </a:rPr>
                <a:t>ef</a:t>
              </a:r>
              <a:r>
                <a:rPr lang="en-US" sz="1400" b="0" dirty="0">
                  <a:latin typeface="Times New Roman" panose="02020603050405020304" pitchFamily="18" charset="0"/>
                  <a:cs typeface="Times New Roman" panose="02020603050405020304" pitchFamily="18" charset="0"/>
                </a:rPr>
                <a:t> </a:t>
              </a:r>
              <a:r>
                <a:rPr lang="en-IL" sz="1400" b="0" dirty="0">
                  <a:latin typeface="Times New Roman" panose="02020603050405020304" pitchFamily="18" charset="0"/>
                  <a:cs typeface="Times New Roman" panose="02020603050405020304" pitchFamily="18" charset="0"/>
                </a:rPr>
                <a:t>, </a:t>
              </a:r>
              <a:r>
                <a:rPr lang="en-IL" sz="1400" b="0" dirty="0">
                  <a:latin typeface="Consolas" panose="020B0609020204030204" pitchFamily="49" charset="0"/>
                  <a:cs typeface="Consolas" panose="020B0609020204030204" pitchFamily="49" charset="0"/>
                </a:rPr>
                <a:t>2</a:t>
              </a:r>
            </a:p>
          </p:txBody>
        </p:sp>
        <p:sp>
          <p:nvSpPr>
            <p:cNvPr id="330" name="TextBox 329">
              <a:extLst>
                <a:ext uri="{FF2B5EF4-FFF2-40B4-BE49-F238E27FC236}">
                  <a16:creationId xmlns:a16="http://schemas.microsoft.com/office/drawing/2014/main" id="{8EBF9EE5-36A5-D946-B24E-65C65BF2CC95}"/>
                </a:ext>
              </a:extLst>
            </p:cNvPr>
            <p:cNvSpPr txBox="1"/>
            <p:nvPr/>
          </p:nvSpPr>
          <p:spPr>
            <a:xfrm>
              <a:off x="1640273" y="2210199"/>
              <a:ext cx="3667050" cy="307777"/>
            </a:xfrm>
            <a:prstGeom prst="rect">
              <a:avLst/>
            </a:prstGeom>
            <a:solidFill>
              <a:schemeClr val="bg1">
                <a:lumMod val="85000"/>
              </a:schemeClr>
            </a:solidFill>
            <a:ln>
              <a:solidFill>
                <a:schemeClr val="tx1"/>
              </a:solidFill>
            </a:ln>
          </p:spPr>
          <p:txBody>
            <a:bodyPr wrap="square" rtlCol="0">
              <a:spAutoFit/>
            </a:bodyPr>
            <a:lstStyle/>
            <a:p>
              <a:r>
                <a:rPr lang="en-US" sz="1400" b="0" dirty="0" err="1">
                  <a:latin typeface="Consolas" panose="020B0609020204030204" pitchFamily="49" charset="0"/>
                  <a:cs typeface="Consolas" panose="020B0609020204030204" pitchFamily="49" charset="0"/>
                </a:rPr>
                <a:t>cdef</a:t>
              </a:r>
              <a:r>
                <a:rPr lang="en-US" sz="1400" b="0" dirty="0">
                  <a:latin typeface="Times New Roman" panose="02020603050405020304" pitchFamily="18" charset="0"/>
                  <a:cs typeface="Times New Roman" panose="02020603050405020304" pitchFamily="18" charset="0"/>
                </a:rPr>
                <a:t> </a:t>
              </a:r>
              <a:r>
                <a:rPr lang="en-IL" sz="1400" b="0" dirty="0">
                  <a:latin typeface="Times New Roman" panose="02020603050405020304" pitchFamily="18" charset="0"/>
                  <a:cs typeface="Times New Roman" panose="02020603050405020304" pitchFamily="18" charset="0"/>
                </a:rPr>
                <a:t>, </a:t>
              </a:r>
              <a:r>
                <a:rPr lang="en-IL" sz="1400" b="0" dirty="0">
                  <a:latin typeface="Consolas" panose="020B0609020204030204" pitchFamily="49" charset="0"/>
                  <a:cs typeface="Consolas" panose="020B0609020204030204" pitchFamily="49" charset="0"/>
                </a:rPr>
                <a:t>4</a:t>
              </a:r>
            </a:p>
          </p:txBody>
        </p:sp>
        <p:sp>
          <p:nvSpPr>
            <p:cNvPr id="331" name="TextBox 330">
              <a:extLst>
                <a:ext uri="{FF2B5EF4-FFF2-40B4-BE49-F238E27FC236}">
                  <a16:creationId xmlns:a16="http://schemas.microsoft.com/office/drawing/2014/main" id="{F12D0400-3451-354C-AE4C-F1FE0FD07F21}"/>
                </a:ext>
              </a:extLst>
            </p:cNvPr>
            <p:cNvSpPr txBox="1"/>
            <p:nvPr/>
          </p:nvSpPr>
          <p:spPr>
            <a:xfrm>
              <a:off x="5608783" y="2210199"/>
              <a:ext cx="2642011" cy="307777"/>
            </a:xfrm>
            <a:prstGeom prst="rect">
              <a:avLst/>
            </a:prstGeom>
            <a:solidFill>
              <a:schemeClr val="bg1">
                <a:lumMod val="85000"/>
              </a:schemeClr>
            </a:solidFill>
            <a:ln>
              <a:solidFill>
                <a:schemeClr val="tx1"/>
              </a:solidFill>
            </a:ln>
          </p:spPr>
          <p:txBody>
            <a:bodyPr wrap="square" rtlCol="0">
              <a:spAutoFit/>
            </a:bodyPr>
            <a:lstStyle/>
            <a:p>
              <a:r>
                <a:rPr lang="en-US" sz="1400" b="0" dirty="0" err="1">
                  <a:latin typeface="Consolas" panose="020B0609020204030204" pitchFamily="49" charset="0"/>
                  <a:cs typeface="Consolas" panose="020B0609020204030204" pitchFamily="49" charset="0"/>
                </a:rPr>
                <a:t>ghb</a:t>
              </a:r>
              <a:r>
                <a:rPr lang="en-US" sz="1400" b="0" dirty="0">
                  <a:latin typeface="Times New Roman" panose="02020603050405020304" pitchFamily="18" charset="0"/>
                  <a:cs typeface="Times New Roman" panose="02020603050405020304" pitchFamily="18" charset="0"/>
                </a:rPr>
                <a:t> </a:t>
              </a:r>
              <a:r>
                <a:rPr lang="en-IL" sz="1400" b="0" dirty="0">
                  <a:latin typeface="Times New Roman" panose="02020603050405020304" pitchFamily="18" charset="0"/>
                  <a:cs typeface="Times New Roman" panose="02020603050405020304" pitchFamily="18" charset="0"/>
                </a:rPr>
                <a:t>, </a:t>
              </a:r>
              <a:r>
                <a:rPr lang="en-IL" sz="1400" b="0" dirty="0">
                  <a:latin typeface="Consolas" panose="020B0609020204030204" pitchFamily="49" charset="0"/>
                  <a:cs typeface="Consolas" panose="020B0609020204030204" pitchFamily="49" charset="0"/>
                </a:rPr>
                <a:t>5</a:t>
              </a:r>
            </a:p>
          </p:txBody>
        </p:sp>
        <p:sp>
          <p:nvSpPr>
            <p:cNvPr id="332" name="TextBox 331">
              <a:extLst>
                <a:ext uri="{FF2B5EF4-FFF2-40B4-BE49-F238E27FC236}">
                  <a16:creationId xmlns:a16="http://schemas.microsoft.com/office/drawing/2014/main" id="{7A10985A-8EE0-AA40-82D6-CC9DAED857C0}"/>
                </a:ext>
              </a:extLst>
            </p:cNvPr>
            <p:cNvSpPr txBox="1"/>
            <p:nvPr/>
          </p:nvSpPr>
          <p:spPr>
            <a:xfrm>
              <a:off x="1677316" y="1709827"/>
              <a:ext cx="6548171" cy="307777"/>
            </a:xfrm>
            <a:prstGeom prst="rect">
              <a:avLst/>
            </a:prstGeom>
            <a:solidFill>
              <a:schemeClr val="bg1">
                <a:lumMod val="85000"/>
              </a:schemeClr>
            </a:solidFill>
            <a:ln>
              <a:solidFill>
                <a:schemeClr val="tx1"/>
              </a:solidFill>
            </a:ln>
          </p:spPr>
          <p:txBody>
            <a:bodyPr wrap="square" rtlCol="0">
              <a:spAutoFit/>
            </a:bodyPr>
            <a:lstStyle/>
            <a:p>
              <a:r>
                <a:rPr lang="en-US" sz="1400" b="0" dirty="0" err="1">
                  <a:latin typeface="Consolas" panose="020B0609020204030204" pitchFamily="49" charset="0"/>
                  <a:cs typeface="Consolas" panose="020B0609020204030204" pitchFamily="49" charset="0"/>
                </a:rPr>
                <a:t>cdefghb</a:t>
              </a:r>
              <a:r>
                <a:rPr lang="en-US" sz="1400" b="0" dirty="0">
                  <a:latin typeface="Times New Roman" panose="02020603050405020304" pitchFamily="18" charset="0"/>
                  <a:cs typeface="Times New Roman" panose="02020603050405020304" pitchFamily="18" charset="0"/>
                </a:rPr>
                <a:t> </a:t>
              </a:r>
              <a:r>
                <a:rPr lang="en-IL" sz="1400" b="0" dirty="0">
                  <a:latin typeface="Times New Roman" panose="02020603050405020304" pitchFamily="18" charset="0"/>
                  <a:cs typeface="Times New Roman" panose="02020603050405020304" pitchFamily="18" charset="0"/>
                </a:rPr>
                <a:t>, </a:t>
              </a:r>
              <a:r>
                <a:rPr lang="en-IL" sz="1400" b="0" dirty="0">
                  <a:latin typeface="Consolas" panose="020B0609020204030204" pitchFamily="49" charset="0"/>
                  <a:cs typeface="Consolas" panose="020B0609020204030204" pitchFamily="49" charset="0"/>
                </a:rPr>
                <a:t>9</a:t>
              </a:r>
            </a:p>
          </p:txBody>
        </p:sp>
        <p:cxnSp>
          <p:nvCxnSpPr>
            <p:cNvPr id="333" name="Straight Arrow Connector 332">
              <a:extLst>
                <a:ext uri="{FF2B5EF4-FFF2-40B4-BE49-F238E27FC236}">
                  <a16:creationId xmlns:a16="http://schemas.microsoft.com/office/drawing/2014/main" id="{5D7E274E-9137-4542-8791-FAD09607E8FB}"/>
                </a:ext>
              </a:extLst>
            </p:cNvPr>
            <p:cNvCxnSpPr>
              <a:cxnSpLocks/>
            </p:cNvCxnSpPr>
            <p:nvPr/>
          </p:nvCxnSpPr>
          <p:spPr bwMode="auto">
            <a:xfrm>
              <a:off x="1057633" y="1371600"/>
              <a:ext cx="0" cy="338226"/>
            </a:xfrm>
            <a:prstGeom prst="straightConnector1">
              <a:avLst/>
            </a:prstGeom>
            <a:noFill/>
            <a:ln w="9525" cap="flat" cmpd="sng" algn="ctr">
              <a:solidFill>
                <a:schemeClr val="tx1"/>
              </a:solidFill>
              <a:prstDash val="solid"/>
              <a:round/>
              <a:headEnd type="none" w="med" len="med"/>
              <a:tailEnd type="triangle" w="lg" len="med"/>
            </a:ln>
            <a:effectLst/>
            <a:extLst>
              <a:ext uri="{909E8E84-426E-40dd-AFC4-6F175D3DCCD1}">
                <a14:hiddenFill xmlns="" xmlns:a14="http://schemas.microsoft.com/office/drawing/2010/main">
                  <a:blipFill dpi="0" rotWithShape="0">
                    <a:blip xmlns:r="http://schemas.openxmlformats.org/officeDocument/2006/relationships" r:embed="rId2"/>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cxnSp>
          <p:nvCxnSpPr>
            <p:cNvPr id="334" name="Straight Arrow Connector 333">
              <a:extLst>
                <a:ext uri="{FF2B5EF4-FFF2-40B4-BE49-F238E27FC236}">
                  <a16:creationId xmlns:a16="http://schemas.microsoft.com/office/drawing/2014/main" id="{4E3FB4E0-E4CE-B547-AA3A-CE13E5DC038C}"/>
                </a:ext>
              </a:extLst>
            </p:cNvPr>
            <p:cNvCxnSpPr>
              <a:cxnSpLocks/>
            </p:cNvCxnSpPr>
            <p:nvPr/>
          </p:nvCxnSpPr>
          <p:spPr bwMode="auto">
            <a:xfrm>
              <a:off x="5172433" y="1371600"/>
              <a:ext cx="0" cy="338226"/>
            </a:xfrm>
            <a:prstGeom prst="straightConnector1">
              <a:avLst/>
            </a:prstGeom>
            <a:noFill/>
            <a:ln w="9525" cap="flat" cmpd="sng" algn="ctr">
              <a:solidFill>
                <a:schemeClr val="tx1"/>
              </a:solidFill>
              <a:prstDash val="solid"/>
              <a:round/>
              <a:headEnd type="none" w="med" len="med"/>
              <a:tailEnd type="triangle" w="lg" len="med"/>
            </a:ln>
            <a:effectLst/>
            <a:extLst>
              <a:ext uri="{909E8E84-426E-40dd-AFC4-6F175D3DCCD1}">
                <a14:hiddenFill xmlns="" xmlns:a14="http://schemas.microsoft.com/office/drawing/2010/main">
                  <a:blipFill dpi="0" rotWithShape="0">
                    <a:blip xmlns:r="http://schemas.openxmlformats.org/officeDocument/2006/relationships" r:embed="rId2"/>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sp>
          <p:nvSpPr>
            <p:cNvPr id="335" name="TextBox 334">
              <a:extLst>
                <a:ext uri="{FF2B5EF4-FFF2-40B4-BE49-F238E27FC236}">
                  <a16:creationId xmlns:a16="http://schemas.microsoft.com/office/drawing/2014/main" id="{50FAED5A-A931-0545-BEFC-AA3265FC80B2}"/>
                </a:ext>
              </a:extLst>
            </p:cNvPr>
            <p:cNvSpPr txBox="1"/>
            <p:nvPr/>
          </p:nvSpPr>
          <p:spPr>
            <a:xfrm>
              <a:off x="671069" y="1203360"/>
              <a:ext cx="7561418" cy="307777"/>
            </a:xfrm>
            <a:prstGeom prst="rect">
              <a:avLst/>
            </a:prstGeom>
            <a:solidFill>
              <a:schemeClr val="bg1">
                <a:lumMod val="85000"/>
              </a:schemeClr>
            </a:solidFill>
            <a:ln>
              <a:solidFill>
                <a:schemeClr val="tx1"/>
              </a:solidFill>
            </a:ln>
          </p:spPr>
          <p:txBody>
            <a:bodyPr wrap="square" rtlCol="0">
              <a:spAutoFit/>
            </a:bodyPr>
            <a:lstStyle/>
            <a:p>
              <a:r>
                <a:rPr lang="en-US" sz="1400" b="0" dirty="0" err="1">
                  <a:latin typeface="Consolas" panose="020B0609020204030204" pitchFamily="49" charset="0"/>
                  <a:cs typeface="Consolas" panose="020B0609020204030204" pitchFamily="49" charset="0"/>
                </a:rPr>
                <a:t>acdefghb</a:t>
              </a:r>
              <a:r>
                <a:rPr lang="en-US" sz="1400" b="0" dirty="0">
                  <a:latin typeface="Times New Roman" panose="02020603050405020304" pitchFamily="18" charset="0"/>
                  <a:cs typeface="Times New Roman" panose="02020603050405020304" pitchFamily="18" charset="0"/>
                </a:rPr>
                <a:t> </a:t>
              </a:r>
              <a:r>
                <a:rPr lang="en-IL" sz="1400" b="0" dirty="0">
                  <a:latin typeface="Times New Roman" panose="02020603050405020304" pitchFamily="18" charset="0"/>
                  <a:cs typeface="Times New Roman" panose="02020603050405020304" pitchFamily="18" charset="0"/>
                </a:rPr>
                <a:t>, </a:t>
              </a:r>
              <a:r>
                <a:rPr lang="en-IL" sz="1400" b="0" dirty="0">
                  <a:latin typeface="Consolas" panose="020B0609020204030204" pitchFamily="49" charset="0"/>
                  <a:cs typeface="Consolas" panose="020B0609020204030204" pitchFamily="49" charset="0"/>
                </a:rPr>
                <a:t>17</a:t>
              </a:r>
            </a:p>
          </p:txBody>
        </p:sp>
      </p:grpSp>
      <p:grpSp>
        <p:nvGrpSpPr>
          <p:cNvPr id="28" name="Group 27">
            <a:extLst>
              <a:ext uri="{FF2B5EF4-FFF2-40B4-BE49-F238E27FC236}">
                <a16:creationId xmlns:a16="http://schemas.microsoft.com/office/drawing/2014/main" id="{FF12DC8A-A77A-ED46-AE54-EB2412CF39BB}"/>
              </a:ext>
            </a:extLst>
          </p:cNvPr>
          <p:cNvGrpSpPr/>
          <p:nvPr/>
        </p:nvGrpSpPr>
        <p:grpSpPr>
          <a:xfrm>
            <a:off x="1627924" y="3737696"/>
            <a:ext cx="8012314" cy="2781677"/>
            <a:chOff x="1627924" y="3737696"/>
            <a:chExt cx="8012314" cy="2781677"/>
          </a:xfrm>
        </p:grpSpPr>
        <p:sp>
          <p:nvSpPr>
            <p:cNvPr id="188" name="Rectangle 187">
              <a:extLst>
                <a:ext uri="{FF2B5EF4-FFF2-40B4-BE49-F238E27FC236}">
                  <a16:creationId xmlns:a16="http://schemas.microsoft.com/office/drawing/2014/main" id="{508C054F-44DB-894E-ADC3-B7DDC19B1DE9}"/>
                </a:ext>
              </a:extLst>
            </p:cNvPr>
            <p:cNvSpPr/>
            <p:nvPr/>
          </p:nvSpPr>
          <p:spPr>
            <a:xfrm>
              <a:off x="1627924" y="4854503"/>
              <a:ext cx="8012314" cy="369332"/>
            </a:xfrm>
            <a:prstGeom prst="rect">
              <a:avLst/>
            </a:prstGeom>
          </p:spPr>
          <p:txBody>
            <a:bodyPr wrap="square">
              <a:spAutoFit/>
            </a:bodyPr>
            <a:lstStyle/>
            <a:p>
              <a:pPr marL="0" indent="0" algn="l">
                <a:buNone/>
              </a:pPr>
              <a:r>
                <a:rPr lang="en-US" sz="1800" b="0" u="sng" dirty="0">
                  <a:latin typeface="Times New Roman" panose="02020603050405020304" pitchFamily="18" charset="0"/>
                  <a:cs typeface="Times New Roman" panose="02020603050405020304" pitchFamily="18" charset="0"/>
                </a:rPr>
                <a:t>Tree:</a:t>
              </a:r>
            </a:p>
          </p:txBody>
        </p:sp>
        <p:pic>
          <p:nvPicPr>
            <p:cNvPr id="27" name="Picture 26">
              <a:extLst>
                <a:ext uri="{FF2B5EF4-FFF2-40B4-BE49-F238E27FC236}">
                  <a16:creationId xmlns:a16="http://schemas.microsoft.com/office/drawing/2014/main" id="{A370D727-0C2F-C04B-A181-9A006CD1C9C3}"/>
                </a:ext>
              </a:extLst>
            </p:cNvPr>
            <p:cNvPicPr>
              <a:picLocks noChangeAspect="1"/>
            </p:cNvPicPr>
            <p:nvPr/>
          </p:nvPicPr>
          <p:blipFill>
            <a:blip r:embed="rId3"/>
            <a:stretch>
              <a:fillRect/>
            </a:stretch>
          </p:blipFill>
          <p:spPr>
            <a:xfrm>
              <a:off x="2819400" y="3737696"/>
              <a:ext cx="3945310" cy="2781677"/>
            </a:xfrm>
            <a:prstGeom prst="rect">
              <a:avLst/>
            </a:prstGeom>
          </p:spPr>
        </p:pic>
      </p:grpSp>
    </p:spTree>
    <p:extLst>
      <p:ext uri="{BB962C8B-B14F-4D97-AF65-F5344CB8AC3E}">
        <p14:creationId xmlns:p14="http://schemas.microsoft.com/office/powerpoint/2010/main" val="237933526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8E29DF-072E-354E-8B5E-245D26B4315F}"/>
              </a:ext>
            </a:extLst>
          </p:cNvPr>
          <p:cNvSpPr>
            <a:spLocks noGrp="1"/>
          </p:cNvSpPr>
          <p:nvPr>
            <p:ph type="title"/>
          </p:nvPr>
        </p:nvSpPr>
        <p:spPr/>
        <p:txBody>
          <a:bodyPr/>
          <a:lstStyle/>
          <a:p>
            <a:r>
              <a:rPr lang="en-US" dirty="0"/>
              <a:t>Tree</a:t>
            </a:r>
          </a:p>
        </p:txBody>
      </p:sp>
      <p:sp>
        <p:nvSpPr>
          <p:cNvPr id="168" name="Oval 167">
            <a:extLst>
              <a:ext uri="{FF2B5EF4-FFF2-40B4-BE49-F238E27FC236}">
                <a16:creationId xmlns:a16="http://schemas.microsoft.com/office/drawing/2014/main" id="{2D9D7174-A3A7-E24C-886C-A55A355A8919}"/>
              </a:ext>
            </a:extLst>
          </p:cNvPr>
          <p:cNvSpPr/>
          <p:nvPr/>
        </p:nvSpPr>
        <p:spPr bwMode="auto">
          <a:xfrm>
            <a:off x="1828800" y="4495800"/>
            <a:ext cx="635181" cy="457200"/>
          </a:xfrm>
          <a:prstGeom prst="ellipse">
            <a:avLst/>
          </a:prstGeom>
          <a:solidFill>
            <a:schemeClr val="bg1">
              <a:lumMod val="9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2"/>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b="0" i="0" u="none" strike="noStrike" cap="none" normalizeH="0" baseline="0">
              <a:ln>
                <a:noFill/>
              </a:ln>
              <a:solidFill>
                <a:schemeClr val="tx1"/>
              </a:solidFill>
              <a:effectLst/>
              <a:latin typeface="Arial" pitchFamily="34" charset="0"/>
            </a:endParaRPr>
          </a:p>
        </p:txBody>
      </p:sp>
      <p:sp>
        <p:nvSpPr>
          <p:cNvPr id="171" name="Oval 170">
            <a:extLst>
              <a:ext uri="{FF2B5EF4-FFF2-40B4-BE49-F238E27FC236}">
                <a16:creationId xmlns:a16="http://schemas.microsoft.com/office/drawing/2014/main" id="{F9431492-BEBD-344B-86FF-5C52093044F9}"/>
              </a:ext>
            </a:extLst>
          </p:cNvPr>
          <p:cNvSpPr/>
          <p:nvPr/>
        </p:nvSpPr>
        <p:spPr bwMode="auto">
          <a:xfrm>
            <a:off x="2662767" y="4478556"/>
            <a:ext cx="635181" cy="457200"/>
          </a:xfrm>
          <a:prstGeom prst="ellipse">
            <a:avLst/>
          </a:prstGeom>
          <a:solidFill>
            <a:schemeClr val="bg1">
              <a:lumMod val="9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2"/>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b="0" i="0" u="none" strike="noStrike" cap="none" normalizeH="0" baseline="0">
              <a:ln>
                <a:noFill/>
              </a:ln>
              <a:solidFill>
                <a:schemeClr val="tx1"/>
              </a:solidFill>
              <a:effectLst/>
              <a:latin typeface="Arial" pitchFamily="34" charset="0"/>
            </a:endParaRPr>
          </a:p>
        </p:txBody>
      </p:sp>
      <p:sp>
        <p:nvSpPr>
          <p:cNvPr id="174" name="Oval 173">
            <a:extLst>
              <a:ext uri="{FF2B5EF4-FFF2-40B4-BE49-F238E27FC236}">
                <a16:creationId xmlns:a16="http://schemas.microsoft.com/office/drawing/2014/main" id="{D51713E3-E11D-BC48-94ED-C4114BCC0C26}"/>
              </a:ext>
            </a:extLst>
          </p:cNvPr>
          <p:cNvSpPr/>
          <p:nvPr/>
        </p:nvSpPr>
        <p:spPr bwMode="auto">
          <a:xfrm>
            <a:off x="3580088" y="4495800"/>
            <a:ext cx="635181" cy="457200"/>
          </a:xfrm>
          <a:prstGeom prst="ellipse">
            <a:avLst/>
          </a:prstGeom>
          <a:solidFill>
            <a:schemeClr val="bg1">
              <a:lumMod val="9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2"/>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b="0" i="0" u="none" strike="noStrike" cap="none" normalizeH="0" baseline="0">
              <a:ln>
                <a:noFill/>
              </a:ln>
              <a:solidFill>
                <a:schemeClr val="tx1"/>
              </a:solidFill>
              <a:effectLst/>
              <a:latin typeface="Arial" pitchFamily="34" charset="0"/>
            </a:endParaRPr>
          </a:p>
        </p:txBody>
      </p:sp>
      <p:sp>
        <p:nvSpPr>
          <p:cNvPr id="177" name="Oval 176">
            <a:extLst>
              <a:ext uri="{FF2B5EF4-FFF2-40B4-BE49-F238E27FC236}">
                <a16:creationId xmlns:a16="http://schemas.microsoft.com/office/drawing/2014/main" id="{49EAC30E-782F-E947-ACEE-0B186498882C}"/>
              </a:ext>
            </a:extLst>
          </p:cNvPr>
          <p:cNvSpPr/>
          <p:nvPr/>
        </p:nvSpPr>
        <p:spPr bwMode="auto">
          <a:xfrm>
            <a:off x="4456659" y="4503989"/>
            <a:ext cx="635181" cy="457200"/>
          </a:xfrm>
          <a:prstGeom prst="ellipse">
            <a:avLst/>
          </a:prstGeom>
          <a:solidFill>
            <a:schemeClr val="bg1">
              <a:lumMod val="9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2"/>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b="0" i="0" u="none" strike="noStrike" cap="none" normalizeH="0" baseline="0">
              <a:ln>
                <a:noFill/>
              </a:ln>
              <a:solidFill>
                <a:schemeClr val="tx1"/>
              </a:solidFill>
              <a:effectLst/>
              <a:latin typeface="Arial" pitchFamily="34" charset="0"/>
            </a:endParaRPr>
          </a:p>
        </p:txBody>
      </p:sp>
      <p:sp>
        <p:nvSpPr>
          <p:cNvPr id="180" name="Oval 179">
            <a:extLst>
              <a:ext uri="{FF2B5EF4-FFF2-40B4-BE49-F238E27FC236}">
                <a16:creationId xmlns:a16="http://schemas.microsoft.com/office/drawing/2014/main" id="{C4592195-403D-6D4F-A552-8E9951EC4702}"/>
              </a:ext>
            </a:extLst>
          </p:cNvPr>
          <p:cNvSpPr/>
          <p:nvPr/>
        </p:nvSpPr>
        <p:spPr bwMode="auto">
          <a:xfrm>
            <a:off x="5342449" y="4495800"/>
            <a:ext cx="635181" cy="457200"/>
          </a:xfrm>
          <a:prstGeom prst="ellipse">
            <a:avLst/>
          </a:prstGeom>
          <a:solidFill>
            <a:schemeClr val="bg1">
              <a:lumMod val="9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2"/>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b="0" i="0" u="none" strike="noStrike" cap="none" normalizeH="0" baseline="0">
              <a:ln>
                <a:noFill/>
              </a:ln>
              <a:solidFill>
                <a:schemeClr val="tx1"/>
              </a:solidFill>
              <a:effectLst/>
              <a:latin typeface="Arial" pitchFamily="34" charset="0"/>
            </a:endParaRPr>
          </a:p>
        </p:txBody>
      </p:sp>
      <p:sp>
        <p:nvSpPr>
          <p:cNvPr id="193" name="Oval 192">
            <a:extLst>
              <a:ext uri="{FF2B5EF4-FFF2-40B4-BE49-F238E27FC236}">
                <a16:creationId xmlns:a16="http://schemas.microsoft.com/office/drawing/2014/main" id="{4D2A0AB5-9B7A-144F-BE57-658452063461}"/>
              </a:ext>
            </a:extLst>
          </p:cNvPr>
          <p:cNvSpPr/>
          <p:nvPr/>
        </p:nvSpPr>
        <p:spPr bwMode="auto">
          <a:xfrm>
            <a:off x="6228239" y="4495800"/>
            <a:ext cx="635181" cy="457200"/>
          </a:xfrm>
          <a:prstGeom prst="ellipse">
            <a:avLst/>
          </a:prstGeom>
          <a:solidFill>
            <a:schemeClr val="bg1">
              <a:lumMod val="9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2"/>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b="0" i="0" u="none" strike="noStrike" cap="none" normalizeH="0" baseline="0">
              <a:ln>
                <a:noFill/>
              </a:ln>
              <a:solidFill>
                <a:schemeClr val="tx1"/>
              </a:solidFill>
              <a:effectLst/>
              <a:latin typeface="Arial" pitchFamily="34" charset="0"/>
            </a:endParaRPr>
          </a:p>
        </p:txBody>
      </p:sp>
      <p:sp>
        <p:nvSpPr>
          <p:cNvPr id="196" name="Oval 195">
            <a:extLst>
              <a:ext uri="{FF2B5EF4-FFF2-40B4-BE49-F238E27FC236}">
                <a16:creationId xmlns:a16="http://schemas.microsoft.com/office/drawing/2014/main" id="{7C1DAA78-EEF7-354C-94ED-DBA5444EBAB7}"/>
              </a:ext>
            </a:extLst>
          </p:cNvPr>
          <p:cNvSpPr/>
          <p:nvPr/>
        </p:nvSpPr>
        <p:spPr bwMode="auto">
          <a:xfrm>
            <a:off x="2418842" y="1733632"/>
            <a:ext cx="635181" cy="457200"/>
          </a:xfrm>
          <a:prstGeom prst="ellipse">
            <a:avLst/>
          </a:prstGeom>
          <a:solidFill>
            <a:schemeClr val="bg1">
              <a:lumMod val="9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2"/>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sz="2800" b="0" i="0" u="none" strike="noStrike" cap="none" normalizeH="0" baseline="0">
              <a:ln>
                <a:noFill/>
              </a:ln>
              <a:solidFill>
                <a:schemeClr val="tx1"/>
              </a:solidFill>
              <a:effectLst/>
              <a:latin typeface="Arial" pitchFamily="34" charset="0"/>
            </a:endParaRPr>
          </a:p>
        </p:txBody>
      </p:sp>
      <p:sp>
        <p:nvSpPr>
          <p:cNvPr id="199" name="Oval 198">
            <a:extLst>
              <a:ext uri="{FF2B5EF4-FFF2-40B4-BE49-F238E27FC236}">
                <a16:creationId xmlns:a16="http://schemas.microsoft.com/office/drawing/2014/main" id="{28CF101D-D899-F04B-AD3F-338330FBCD12}"/>
              </a:ext>
            </a:extLst>
          </p:cNvPr>
          <p:cNvSpPr/>
          <p:nvPr/>
        </p:nvSpPr>
        <p:spPr bwMode="auto">
          <a:xfrm>
            <a:off x="7001223" y="3620310"/>
            <a:ext cx="635181" cy="457200"/>
          </a:xfrm>
          <a:prstGeom prst="ellipse">
            <a:avLst/>
          </a:prstGeom>
          <a:solidFill>
            <a:schemeClr val="bg1">
              <a:lumMod val="9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2"/>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b="0" i="0" u="none" strike="noStrike" cap="none" normalizeH="0" baseline="0">
              <a:ln>
                <a:noFill/>
              </a:ln>
              <a:solidFill>
                <a:schemeClr val="tx1"/>
              </a:solidFill>
              <a:effectLst/>
              <a:latin typeface="Arial" pitchFamily="34" charset="0"/>
            </a:endParaRPr>
          </a:p>
        </p:txBody>
      </p:sp>
      <p:cxnSp>
        <p:nvCxnSpPr>
          <p:cNvPr id="202" name="Straight Arrow Connector 201">
            <a:extLst>
              <a:ext uri="{FF2B5EF4-FFF2-40B4-BE49-F238E27FC236}">
                <a16:creationId xmlns:a16="http://schemas.microsoft.com/office/drawing/2014/main" id="{DCFA0875-CB97-E640-AAFA-09026B5DEEB0}"/>
              </a:ext>
            </a:extLst>
          </p:cNvPr>
          <p:cNvCxnSpPr>
            <a:cxnSpLocks/>
          </p:cNvCxnSpPr>
          <p:nvPr/>
        </p:nvCxnSpPr>
        <p:spPr bwMode="auto">
          <a:xfrm flipH="1">
            <a:off x="5671118" y="4028059"/>
            <a:ext cx="298921" cy="416262"/>
          </a:xfrm>
          <a:prstGeom prst="straightConnector1">
            <a:avLst/>
          </a:prstGeom>
          <a:noFill/>
          <a:ln w="9525"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cxnSp>
        <p:nvCxnSpPr>
          <p:cNvPr id="203" name="Straight Arrow Connector 202">
            <a:extLst>
              <a:ext uri="{FF2B5EF4-FFF2-40B4-BE49-F238E27FC236}">
                <a16:creationId xmlns:a16="http://schemas.microsoft.com/office/drawing/2014/main" id="{2A87DC10-7A36-324A-99B0-CCECE870036A}"/>
              </a:ext>
            </a:extLst>
          </p:cNvPr>
          <p:cNvCxnSpPr>
            <a:cxnSpLocks/>
          </p:cNvCxnSpPr>
          <p:nvPr/>
        </p:nvCxnSpPr>
        <p:spPr bwMode="auto">
          <a:xfrm>
            <a:off x="6330853" y="4028059"/>
            <a:ext cx="245866" cy="416262"/>
          </a:xfrm>
          <a:prstGeom prst="straightConnector1">
            <a:avLst/>
          </a:prstGeom>
          <a:noFill/>
          <a:ln w="9525"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sp>
        <p:nvSpPr>
          <p:cNvPr id="206" name="Oval 205">
            <a:extLst>
              <a:ext uri="{FF2B5EF4-FFF2-40B4-BE49-F238E27FC236}">
                <a16:creationId xmlns:a16="http://schemas.microsoft.com/office/drawing/2014/main" id="{A2EA8FAE-6EC1-2D47-AC0F-56F8A7C295AA}"/>
              </a:ext>
            </a:extLst>
          </p:cNvPr>
          <p:cNvSpPr/>
          <p:nvPr/>
        </p:nvSpPr>
        <p:spPr bwMode="auto">
          <a:xfrm>
            <a:off x="5818605" y="3602565"/>
            <a:ext cx="635181" cy="457200"/>
          </a:xfrm>
          <a:prstGeom prst="ellipse">
            <a:avLst/>
          </a:prstGeom>
          <a:solidFill>
            <a:schemeClr val="bg1">
              <a:lumMod val="9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2"/>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b="0" i="0" u="none" strike="noStrike" cap="none" normalizeH="0" baseline="0">
              <a:ln>
                <a:noFill/>
              </a:ln>
              <a:solidFill>
                <a:schemeClr val="tx1"/>
              </a:solidFill>
              <a:effectLst/>
              <a:latin typeface="Arial" pitchFamily="34" charset="0"/>
            </a:endParaRPr>
          </a:p>
        </p:txBody>
      </p:sp>
      <p:cxnSp>
        <p:nvCxnSpPr>
          <p:cNvPr id="208" name="Straight Arrow Connector 207">
            <a:extLst>
              <a:ext uri="{FF2B5EF4-FFF2-40B4-BE49-F238E27FC236}">
                <a16:creationId xmlns:a16="http://schemas.microsoft.com/office/drawing/2014/main" id="{C79C4C43-718F-3243-950E-D7420274D075}"/>
              </a:ext>
            </a:extLst>
          </p:cNvPr>
          <p:cNvCxnSpPr>
            <a:cxnSpLocks/>
          </p:cNvCxnSpPr>
          <p:nvPr/>
        </p:nvCxnSpPr>
        <p:spPr bwMode="auto">
          <a:xfrm flipH="1">
            <a:off x="2146390" y="3991977"/>
            <a:ext cx="266879" cy="452344"/>
          </a:xfrm>
          <a:prstGeom prst="straightConnector1">
            <a:avLst/>
          </a:prstGeom>
          <a:noFill/>
          <a:ln w="9525"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cxnSp>
        <p:nvCxnSpPr>
          <p:cNvPr id="209" name="Straight Arrow Connector 208">
            <a:extLst>
              <a:ext uri="{FF2B5EF4-FFF2-40B4-BE49-F238E27FC236}">
                <a16:creationId xmlns:a16="http://schemas.microsoft.com/office/drawing/2014/main" id="{984ADA17-295F-6942-8B96-877AE92131EF}"/>
              </a:ext>
            </a:extLst>
          </p:cNvPr>
          <p:cNvCxnSpPr>
            <a:cxnSpLocks/>
          </p:cNvCxnSpPr>
          <p:nvPr/>
        </p:nvCxnSpPr>
        <p:spPr bwMode="auto">
          <a:xfrm>
            <a:off x="2774082" y="3991977"/>
            <a:ext cx="245866" cy="416262"/>
          </a:xfrm>
          <a:prstGeom prst="straightConnector1">
            <a:avLst/>
          </a:prstGeom>
          <a:noFill/>
          <a:ln w="9525"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sp>
        <p:nvSpPr>
          <p:cNvPr id="212" name="Oval 211">
            <a:extLst>
              <a:ext uri="{FF2B5EF4-FFF2-40B4-BE49-F238E27FC236}">
                <a16:creationId xmlns:a16="http://schemas.microsoft.com/office/drawing/2014/main" id="{74C97F85-9FDE-8D4F-B06B-9F92F66E98CB}"/>
              </a:ext>
            </a:extLst>
          </p:cNvPr>
          <p:cNvSpPr/>
          <p:nvPr/>
        </p:nvSpPr>
        <p:spPr bwMode="auto">
          <a:xfrm>
            <a:off x="2261834" y="3566483"/>
            <a:ext cx="635181" cy="457200"/>
          </a:xfrm>
          <a:prstGeom prst="ellipse">
            <a:avLst/>
          </a:prstGeom>
          <a:solidFill>
            <a:schemeClr val="bg1">
              <a:lumMod val="9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2"/>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1" eaLnBrk="0" fontAlgn="base" latinLnBrk="0" hangingPunct="0">
              <a:lnSpc>
                <a:spcPct val="100000"/>
              </a:lnSpc>
              <a:spcBef>
                <a:spcPct val="0"/>
              </a:spcBef>
              <a:spcAft>
                <a:spcPct val="0"/>
              </a:spcAft>
              <a:buClrTx/>
              <a:buSzTx/>
              <a:buFontTx/>
              <a:buNone/>
              <a:tabLst/>
            </a:pPr>
            <a:endParaRPr kumimoji="0" lang="en-IL" b="0" i="0" u="none" strike="noStrike" cap="none" normalizeH="0" baseline="0">
              <a:ln>
                <a:noFill/>
              </a:ln>
              <a:solidFill>
                <a:schemeClr val="tx1"/>
              </a:solidFill>
              <a:effectLst/>
              <a:latin typeface="Arial" pitchFamily="34" charset="0"/>
            </a:endParaRPr>
          </a:p>
        </p:txBody>
      </p:sp>
      <p:cxnSp>
        <p:nvCxnSpPr>
          <p:cNvPr id="214" name="Straight Arrow Connector 213">
            <a:extLst>
              <a:ext uri="{FF2B5EF4-FFF2-40B4-BE49-F238E27FC236}">
                <a16:creationId xmlns:a16="http://schemas.microsoft.com/office/drawing/2014/main" id="{47A7FD88-01BF-2841-803A-76F0875BFE4B}"/>
              </a:ext>
            </a:extLst>
          </p:cNvPr>
          <p:cNvCxnSpPr>
            <a:cxnSpLocks/>
          </p:cNvCxnSpPr>
          <p:nvPr/>
        </p:nvCxnSpPr>
        <p:spPr bwMode="auto">
          <a:xfrm flipH="1">
            <a:off x="3866610" y="3978290"/>
            <a:ext cx="348074" cy="466031"/>
          </a:xfrm>
          <a:prstGeom prst="straightConnector1">
            <a:avLst/>
          </a:prstGeom>
          <a:noFill/>
          <a:ln w="9525"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cxnSp>
        <p:nvCxnSpPr>
          <p:cNvPr id="215" name="Straight Arrow Connector 214">
            <a:extLst>
              <a:ext uri="{FF2B5EF4-FFF2-40B4-BE49-F238E27FC236}">
                <a16:creationId xmlns:a16="http://schemas.microsoft.com/office/drawing/2014/main" id="{6D72B6A6-BB9C-D140-B995-1928C9793A38}"/>
              </a:ext>
            </a:extLst>
          </p:cNvPr>
          <p:cNvCxnSpPr>
            <a:cxnSpLocks/>
          </p:cNvCxnSpPr>
          <p:nvPr/>
        </p:nvCxnSpPr>
        <p:spPr bwMode="auto">
          <a:xfrm>
            <a:off x="4575497" y="3978290"/>
            <a:ext cx="273718" cy="466031"/>
          </a:xfrm>
          <a:prstGeom prst="straightConnector1">
            <a:avLst/>
          </a:prstGeom>
          <a:noFill/>
          <a:ln w="9525"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sp>
        <p:nvSpPr>
          <p:cNvPr id="218" name="Oval 217">
            <a:extLst>
              <a:ext uri="{FF2B5EF4-FFF2-40B4-BE49-F238E27FC236}">
                <a16:creationId xmlns:a16="http://schemas.microsoft.com/office/drawing/2014/main" id="{38447991-954F-384E-BB71-E378A793B7C4}"/>
              </a:ext>
            </a:extLst>
          </p:cNvPr>
          <p:cNvSpPr/>
          <p:nvPr/>
        </p:nvSpPr>
        <p:spPr bwMode="auto">
          <a:xfrm>
            <a:off x="4063249" y="3552796"/>
            <a:ext cx="635181" cy="457200"/>
          </a:xfrm>
          <a:prstGeom prst="ellipse">
            <a:avLst/>
          </a:prstGeom>
          <a:solidFill>
            <a:schemeClr val="bg1">
              <a:lumMod val="9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2"/>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1" eaLnBrk="0" fontAlgn="base" latinLnBrk="0" hangingPunct="0">
              <a:lnSpc>
                <a:spcPct val="100000"/>
              </a:lnSpc>
              <a:spcBef>
                <a:spcPct val="0"/>
              </a:spcBef>
              <a:spcAft>
                <a:spcPct val="0"/>
              </a:spcAft>
              <a:buClrTx/>
              <a:buSzTx/>
              <a:buFontTx/>
              <a:buNone/>
              <a:tabLst/>
            </a:pPr>
            <a:endParaRPr kumimoji="0" lang="en-IL" b="0" i="0" u="none" strike="noStrike" cap="none" normalizeH="0" baseline="0">
              <a:ln>
                <a:noFill/>
              </a:ln>
              <a:solidFill>
                <a:schemeClr val="tx1"/>
              </a:solidFill>
              <a:effectLst/>
              <a:latin typeface="Arial" pitchFamily="34" charset="0"/>
            </a:endParaRPr>
          </a:p>
        </p:txBody>
      </p:sp>
      <p:cxnSp>
        <p:nvCxnSpPr>
          <p:cNvPr id="220" name="Straight Arrow Connector 219">
            <a:extLst>
              <a:ext uri="{FF2B5EF4-FFF2-40B4-BE49-F238E27FC236}">
                <a16:creationId xmlns:a16="http://schemas.microsoft.com/office/drawing/2014/main" id="{5F9EA5E1-3ED8-BB49-904C-0F29806BEF23}"/>
              </a:ext>
            </a:extLst>
          </p:cNvPr>
          <p:cNvCxnSpPr>
            <a:cxnSpLocks/>
          </p:cNvCxnSpPr>
          <p:nvPr/>
        </p:nvCxnSpPr>
        <p:spPr bwMode="auto">
          <a:xfrm flipH="1">
            <a:off x="6222403" y="3120714"/>
            <a:ext cx="298921" cy="416262"/>
          </a:xfrm>
          <a:prstGeom prst="straightConnector1">
            <a:avLst/>
          </a:prstGeom>
          <a:noFill/>
          <a:ln w="9525"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cxnSp>
        <p:nvCxnSpPr>
          <p:cNvPr id="221" name="Straight Arrow Connector 220">
            <a:extLst>
              <a:ext uri="{FF2B5EF4-FFF2-40B4-BE49-F238E27FC236}">
                <a16:creationId xmlns:a16="http://schemas.microsoft.com/office/drawing/2014/main" id="{FFD58EC7-FAFB-CF44-8233-E11E3698D33D}"/>
              </a:ext>
            </a:extLst>
          </p:cNvPr>
          <p:cNvCxnSpPr>
            <a:cxnSpLocks/>
          </p:cNvCxnSpPr>
          <p:nvPr/>
        </p:nvCxnSpPr>
        <p:spPr bwMode="auto">
          <a:xfrm>
            <a:off x="6882138" y="3120714"/>
            <a:ext cx="360220" cy="416262"/>
          </a:xfrm>
          <a:prstGeom prst="straightConnector1">
            <a:avLst/>
          </a:prstGeom>
          <a:noFill/>
          <a:ln w="9525"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sp>
        <p:nvSpPr>
          <p:cNvPr id="224" name="Oval 223">
            <a:extLst>
              <a:ext uri="{FF2B5EF4-FFF2-40B4-BE49-F238E27FC236}">
                <a16:creationId xmlns:a16="http://schemas.microsoft.com/office/drawing/2014/main" id="{93959835-E916-564F-9C7A-809A0F6AB1DB}"/>
              </a:ext>
            </a:extLst>
          </p:cNvPr>
          <p:cNvSpPr/>
          <p:nvPr/>
        </p:nvSpPr>
        <p:spPr bwMode="auto">
          <a:xfrm>
            <a:off x="6369890" y="2695220"/>
            <a:ext cx="635181" cy="457200"/>
          </a:xfrm>
          <a:prstGeom prst="ellipse">
            <a:avLst/>
          </a:prstGeom>
          <a:solidFill>
            <a:schemeClr val="bg1">
              <a:lumMod val="9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2"/>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sz="2800" b="0" i="0" u="none" strike="noStrike" cap="none" normalizeH="0" baseline="0">
              <a:ln>
                <a:noFill/>
              </a:ln>
              <a:solidFill>
                <a:schemeClr val="tx1"/>
              </a:solidFill>
              <a:effectLst/>
              <a:latin typeface="Arial" pitchFamily="34" charset="0"/>
            </a:endParaRPr>
          </a:p>
        </p:txBody>
      </p:sp>
      <p:cxnSp>
        <p:nvCxnSpPr>
          <p:cNvPr id="226" name="Straight Arrow Connector 225">
            <a:extLst>
              <a:ext uri="{FF2B5EF4-FFF2-40B4-BE49-F238E27FC236}">
                <a16:creationId xmlns:a16="http://schemas.microsoft.com/office/drawing/2014/main" id="{F4CC6E57-DFE8-E340-82C2-DF0532A3DBEB}"/>
              </a:ext>
            </a:extLst>
          </p:cNvPr>
          <p:cNvCxnSpPr>
            <a:cxnSpLocks/>
          </p:cNvCxnSpPr>
          <p:nvPr/>
        </p:nvCxnSpPr>
        <p:spPr bwMode="auto">
          <a:xfrm flipH="1">
            <a:off x="2782824" y="3095238"/>
            <a:ext cx="481302" cy="423340"/>
          </a:xfrm>
          <a:prstGeom prst="straightConnector1">
            <a:avLst/>
          </a:prstGeom>
          <a:noFill/>
          <a:ln w="9525"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cxnSp>
        <p:nvCxnSpPr>
          <p:cNvPr id="227" name="Straight Arrow Connector 226">
            <a:extLst>
              <a:ext uri="{FF2B5EF4-FFF2-40B4-BE49-F238E27FC236}">
                <a16:creationId xmlns:a16="http://schemas.microsoft.com/office/drawing/2014/main" id="{CB71A43D-5C68-684A-9699-7AE738855D44}"/>
              </a:ext>
            </a:extLst>
          </p:cNvPr>
          <p:cNvCxnSpPr>
            <a:cxnSpLocks/>
          </p:cNvCxnSpPr>
          <p:nvPr/>
        </p:nvCxnSpPr>
        <p:spPr bwMode="auto">
          <a:xfrm>
            <a:off x="3624939" y="3095238"/>
            <a:ext cx="554085" cy="403803"/>
          </a:xfrm>
          <a:prstGeom prst="straightConnector1">
            <a:avLst/>
          </a:prstGeom>
          <a:noFill/>
          <a:ln w="9525"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sp>
        <p:nvSpPr>
          <p:cNvPr id="230" name="Oval 229">
            <a:extLst>
              <a:ext uri="{FF2B5EF4-FFF2-40B4-BE49-F238E27FC236}">
                <a16:creationId xmlns:a16="http://schemas.microsoft.com/office/drawing/2014/main" id="{CCA72487-044F-9C4F-8FF3-C514ADD8DAE4}"/>
              </a:ext>
            </a:extLst>
          </p:cNvPr>
          <p:cNvSpPr/>
          <p:nvPr/>
        </p:nvSpPr>
        <p:spPr bwMode="auto">
          <a:xfrm>
            <a:off x="3112691" y="2669744"/>
            <a:ext cx="635181" cy="457200"/>
          </a:xfrm>
          <a:prstGeom prst="ellipse">
            <a:avLst/>
          </a:prstGeom>
          <a:solidFill>
            <a:schemeClr val="bg1">
              <a:lumMod val="9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2"/>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sz="2800" b="0" i="0" u="none" strike="noStrike" cap="none" normalizeH="0" baseline="0">
              <a:ln>
                <a:noFill/>
              </a:ln>
              <a:solidFill>
                <a:schemeClr val="tx1"/>
              </a:solidFill>
              <a:effectLst/>
              <a:latin typeface="Arial" pitchFamily="34" charset="0"/>
            </a:endParaRPr>
          </a:p>
        </p:txBody>
      </p:sp>
      <p:cxnSp>
        <p:nvCxnSpPr>
          <p:cNvPr id="232" name="Straight Arrow Connector 231">
            <a:extLst>
              <a:ext uri="{FF2B5EF4-FFF2-40B4-BE49-F238E27FC236}">
                <a16:creationId xmlns:a16="http://schemas.microsoft.com/office/drawing/2014/main" id="{26B7FF48-1CDE-4749-B302-E948A35D95C3}"/>
              </a:ext>
            </a:extLst>
          </p:cNvPr>
          <p:cNvCxnSpPr>
            <a:cxnSpLocks/>
          </p:cNvCxnSpPr>
          <p:nvPr/>
        </p:nvCxnSpPr>
        <p:spPr bwMode="auto">
          <a:xfrm flipH="1">
            <a:off x="3638490" y="2188033"/>
            <a:ext cx="1265030" cy="472880"/>
          </a:xfrm>
          <a:prstGeom prst="straightConnector1">
            <a:avLst/>
          </a:prstGeom>
          <a:noFill/>
          <a:ln w="9525"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cxnSp>
        <p:nvCxnSpPr>
          <p:cNvPr id="233" name="Straight Arrow Connector 232">
            <a:extLst>
              <a:ext uri="{FF2B5EF4-FFF2-40B4-BE49-F238E27FC236}">
                <a16:creationId xmlns:a16="http://schemas.microsoft.com/office/drawing/2014/main" id="{BB1E7495-F463-B347-A0A8-1DF22ACF0F49}"/>
              </a:ext>
            </a:extLst>
          </p:cNvPr>
          <p:cNvCxnSpPr>
            <a:cxnSpLocks/>
          </p:cNvCxnSpPr>
          <p:nvPr/>
        </p:nvCxnSpPr>
        <p:spPr bwMode="auto">
          <a:xfrm>
            <a:off x="5264332" y="2188033"/>
            <a:ext cx="1256992" cy="467741"/>
          </a:xfrm>
          <a:prstGeom prst="straightConnector1">
            <a:avLst/>
          </a:prstGeom>
          <a:noFill/>
          <a:ln w="9525"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sp>
        <p:nvSpPr>
          <p:cNvPr id="236" name="Oval 235">
            <a:extLst>
              <a:ext uri="{FF2B5EF4-FFF2-40B4-BE49-F238E27FC236}">
                <a16:creationId xmlns:a16="http://schemas.microsoft.com/office/drawing/2014/main" id="{73BA03C7-05A1-8840-8DC3-8CFCE79E4930}"/>
              </a:ext>
            </a:extLst>
          </p:cNvPr>
          <p:cNvSpPr/>
          <p:nvPr/>
        </p:nvSpPr>
        <p:spPr bwMode="auto">
          <a:xfrm>
            <a:off x="4752084" y="1762539"/>
            <a:ext cx="635181" cy="457200"/>
          </a:xfrm>
          <a:prstGeom prst="ellipse">
            <a:avLst/>
          </a:prstGeom>
          <a:solidFill>
            <a:schemeClr val="bg1">
              <a:lumMod val="9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2"/>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sz="2800" b="0" i="0" u="none" strike="noStrike" cap="none" normalizeH="0" baseline="0">
              <a:ln>
                <a:noFill/>
              </a:ln>
              <a:solidFill>
                <a:schemeClr val="tx1"/>
              </a:solidFill>
              <a:effectLst/>
              <a:latin typeface="Arial" pitchFamily="34" charset="0"/>
            </a:endParaRPr>
          </a:p>
        </p:txBody>
      </p:sp>
      <p:cxnSp>
        <p:nvCxnSpPr>
          <p:cNvPr id="238" name="Straight Arrow Connector 237">
            <a:extLst>
              <a:ext uri="{FF2B5EF4-FFF2-40B4-BE49-F238E27FC236}">
                <a16:creationId xmlns:a16="http://schemas.microsoft.com/office/drawing/2014/main" id="{AB20945C-EBD9-7145-903E-EC39EC06AD43}"/>
              </a:ext>
            </a:extLst>
          </p:cNvPr>
          <p:cNvCxnSpPr>
            <a:cxnSpLocks/>
            <a:stCxn id="242" idx="3"/>
          </p:cNvCxnSpPr>
          <p:nvPr/>
        </p:nvCxnSpPr>
        <p:spPr bwMode="auto">
          <a:xfrm flipH="1">
            <a:off x="2892998" y="1295803"/>
            <a:ext cx="738488" cy="438282"/>
          </a:xfrm>
          <a:prstGeom prst="straightConnector1">
            <a:avLst/>
          </a:prstGeom>
          <a:noFill/>
          <a:ln w="12700"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cxnSp>
        <p:nvCxnSpPr>
          <p:cNvPr id="239" name="Straight Arrow Connector 238">
            <a:extLst>
              <a:ext uri="{FF2B5EF4-FFF2-40B4-BE49-F238E27FC236}">
                <a16:creationId xmlns:a16="http://schemas.microsoft.com/office/drawing/2014/main" id="{D18CFF28-9C2D-094C-9550-35E356BAE01B}"/>
              </a:ext>
            </a:extLst>
          </p:cNvPr>
          <p:cNvCxnSpPr>
            <a:cxnSpLocks/>
          </p:cNvCxnSpPr>
          <p:nvPr/>
        </p:nvCxnSpPr>
        <p:spPr bwMode="auto">
          <a:xfrm>
            <a:off x="4063249" y="1300943"/>
            <a:ext cx="744932" cy="496140"/>
          </a:xfrm>
          <a:prstGeom prst="straightConnector1">
            <a:avLst/>
          </a:prstGeom>
          <a:noFill/>
          <a:ln w="9525"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sp>
        <p:nvSpPr>
          <p:cNvPr id="242" name="Oval 241">
            <a:extLst>
              <a:ext uri="{FF2B5EF4-FFF2-40B4-BE49-F238E27FC236}">
                <a16:creationId xmlns:a16="http://schemas.microsoft.com/office/drawing/2014/main" id="{A366EC4F-03B7-F848-8179-24164F880493}"/>
              </a:ext>
            </a:extLst>
          </p:cNvPr>
          <p:cNvSpPr/>
          <p:nvPr/>
        </p:nvSpPr>
        <p:spPr bwMode="auto">
          <a:xfrm>
            <a:off x="3538466" y="905558"/>
            <a:ext cx="635181" cy="457200"/>
          </a:xfrm>
          <a:prstGeom prst="ellipse">
            <a:avLst/>
          </a:prstGeom>
          <a:solidFill>
            <a:schemeClr val="bg1">
              <a:lumMod val="9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2"/>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1" eaLnBrk="0" fontAlgn="base" latinLnBrk="0" hangingPunct="0">
              <a:lnSpc>
                <a:spcPct val="100000"/>
              </a:lnSpc>
              <a:spcBef>
                <a:spcPct val="0"/>
              </a:spcBef>
              <a:spcAft>
                <a:spcPct val="0"/>
              </a:spcAft>
              <a:buClrTx/>
              <a:buSzTx/>
              <a:buFontTx/>
              <a:buNone/>
              <a:tabLst/>
            </a:pPr>
            <a:endParaRPr kumimoji="0" lang="en-IL" b="0" i="0" u="none" strike="noStrike" cap="none" normalizeH="0" baseline="0" dirty="0">
              <a:ln>
                <a:noFill/>
              </a:ln>
              <a:solidFill>
                <a:schemeClr val="tx1"/>
              </a:solidFill>
              <a:effectLst/>
              <a:latin typeface="Arial" pitchFamily="34" charset="0"/>
            </a:endParaRPr>
          </a:p>
        </p:txBody>
      </p:sp>
      <p:grpSp>
        <p:nvGrpSpPr>
          <p:cNvPr id="80" name="Group 79">
            <a:extLst>
              <a:ext uri="{FF2B5EF4-FFF2-40B4-BE49-F238E27FC236}">
                <a16:creationId xmlns:a16="http://schemas.microsoft.com/office/drawing/2014/main" id="{495DF299-1697-DC41-AEF9-ADB7174CD994}"/>
              </a:ext>
            </a:extLst>
          </p:cNvPr>
          <p:cNvGrpSpPr/>
          <p:nvPr/>
        </p:nvGrpSpPr>
        <p:grpSpPr>
          <a:xfrm>
            <a:off x="2814132" y="849910"/>
            <a:ext cx="3626459" cy="4612991"/>
            <a:chOff x="3271332" y="849910"/>
            <a:chExt cx="3626459" cy="4612991"/>
          </a:xfrm>
        </p:grpSpPr>
        <p:sp>
          <p:nvSpPr>
            <p:cNvPr id="81" name="TextBox 80">
              <a:extLst>
                <a:ext uri="{FF2B5EF4-FFF2-40B4-BE49-F238E27FC236}">
                  <a16:creationId xmlns:a16="http://schemas.microsoft.com/office/drawing/2014/main" id="{F6582A15-94B6-7945-97B4-8A5846AC2F00}"/>
                </a:ext>
              </a:extLst>
            </p:cNvPr>
            <p:cNvSpPr txBox="1"/>
            <p:nvPr/>
          </p:nvSpPr>
          <p:spPr>
            <a:xfrm>
              <a:off x="4258115" y="2709529"/>
              <a:ext cx="2537518" cy="339645"/>
            </a:xfrm>
            <a:prstGeom prst="rect">
              <a:avLst/>
            </a:prstGeom>
            <a:noFill/>
            <a:ln>
              <a:noFill/>
            </a:ln>
          </p:spPr>
          <p:txBody>
            <a:bodyPr wrap="square" lIns="0" tIns="46800" rIns="0" rtlCol="0">
              <a:spAutoFit/>
            </a:bodyPr>
            <a:lstStyle/>
            <a:p>
              <a:r>
                <a:rPr lang="en-US" sz="1600" b="0" u="sng" dirty="0">
                  <a:latin typeface="Times New Roman" panose="02020603050405020304" pitchFamily="18" charset="0"/>
                  <a:cs typeface="Times New Roman" panose="02020603050405020304" pitchFamily="18" charset="0"/>
                </a:rPr>
                <a:t>B</a:t>
              </a:r>
              <a:r>
                <a:rPr lang="en-IL" sz="1600" b="0" u="sng" dirty="0">
                  <a:latin typeface="Times New Roman" panose="02020603050405020304" pitchFamily="18" charset="0"/>
                  <a:cs typeface="Times New Roman" panose="02020603050405020304" pitchFamily="18" charset="0"/>
                </a:rPr>
                <a:t>ranch</a:t>
              </a:r>
              <a:r>
                <a:rPr lang="en-IL" sz="1600" b="0" dirty="0">
                  <a:latin typeface="Times New Roman" panose="02020603050405020304" pitchFamily="18" charset="0"/>
                  <a:cs typeface="Times New Roman" panose="02020603050405020304" pitchFamily="18" charset="0"/>
                </a:rPr>
                <a:t>: node with children</a:t>
              </a:r>
            </a:p>
          </p:txBody>
        </p:sp>
        <p:sp>
          <p:nvSpPr>
            <p:cNvPr id="82" name="TextBox 81">
              <a:extLst>
                <a:ext uri="{FF2B5EF4-FFF2-40B4-BE49-F238E27FC236}">
                  <a16:creationId xmlns:a16="http://schemas.microsoft.com/office/drawing/2014/main" id="{B2D93F57-36B4-3742-B3D0-164761A9A95A}"/>
                </a:ext>
              </a:extLst>
            </p:cNvPr>
            <p:cNvSpPr txBox="1"/>
            <p:nvPr/>
          </p:nvSpPr>
          <p:spPr>
            <a:xfrm>
              <a:off x="3271332" y="5123256"/>
              <a:ext cx="3626459" cy="339645"/>
            </a:xfrm>
            <a:prstGeom prst="rect">
              <a:avLst/>
            </a:prstGeom>
            <a:noFill/>
            <a:ln>
              <a:noFill/>
            </a:ln>
          </p:spPr>
          <p:txBody>
            <a:bodyPr wrap="square" lIns="0" tIns="46800" rIns="0" rtlCol="0">
              <a:spAutoFit/>
            </a:bodyPr>
            <a:lstStyle/>
            <a:p>
              <a:r>
                <a:rPr lang="en-US" sz="1600" b="0" u="sng" dirty="0">
                  <a:latin typeface="Times New Roman" panose="02020603050405020304" pitchFamily="18" charset="0"/>
                  <a:cs typeface="Times New Roman" panose="02020603050405020304" pitchFamily="18" charset="0"/>
                </a:rPr>
                <a:t>Leaf</a:t>
              </a:r>
              <a:r>
                <a:rPr lang="en-IL" sz="1600" b="0" dirty="0">
                  <a:latin typeface="Times New Roman" panose="02020603050405020304" pitchFamily="18" charset="0"/>
                  <a:cs typeface="Times New Roman" panose="02020603050405020304" pitchFamily="18" charset="0"/>
                </a:rPr>
                <a:t>: node without children</a:t>
              </a:r>
            </a:p>
          </p:txBody>
        </p:sp>
        <p:sp>
          <p:nvSpPr>
            <p:cNvPr id="83" name="TextBox 82">
              <a:extLst>
                <a:ext uri="{FF2B5EF4-FFF2-40B4-BE49-F238E27FC236}">
                  <a16:creationId xmlns:a16="http://schemas.microsoft.com/office/drawing/2014/main" id="{0FF8A91D-FA3B-2741-8AEA-FBA60167615F}"/>
                </a:ext>
              </a:extLst>
            </p:cNvPr>
            <p:cNvSpPr txBox="1"/>
            <p:nvPr/>
          </p:nvSpPr>
          <p:spPr>
            <a:xfrm>
              <a:off x="4487317" y="849910"/>
              <a:ext cx="1770687" cy="339645"/>
            </a:xfrm>
            <a:prstGeom prst="rect">
              <a:avLst/>
            </a:prstGeom>
            <a:noFill/>
            <a:ln>
              <a:noFill/>
            </a:ln>
          </p:spPr>
          <p:txBody>
            <a:bodyPr wrap="square" lIns="0" tIns="46800" rIns="0" rtlCol="0">
              <a:spAutoFit/>
            </a:bodyPr>
            <a:lstStyle/>
            <a:p>
              <a:r>
                <a:rPr lang="en-US" sz="1600" b="0" u="sng" dirty="0">
                  <a:latin typeface="Times New Roman" panose="02020603050405020304" pitchFamily="18" charset="0"/>
                  <a:cs typeface="Times New Roman" panose="02020603050405020304" pitchFamily="18" charset="0"/>
                </a:rPr>
                <a:t>Root</a:t>
              </a:r>
              <a:r>
                <a:rPr lang="en-US" sz="1600" b="0" dirty="0">
                  <a:latin typeface="Times New Roman" panose="02020603050405020304" pitchFamily="18" charset="0"/>
                  <a:cs typeface="Times New Roman" panose="02020603050405020304" pitchFamily="18" charset="0"/>
                </a:rPr>
                <a:t>:</a:t>
              </a:r>
              <a:r>
                <a:rPr lang="en-IL" sz="1600" b="0" dirty="0">
                  <a:latin typeface="Times New Roman" panose="02020603050405020304" pitchFamily="18" charset="0"/>
                  <a:cs typeface="Times New Roman" panose="02020603050405020304" pitchFamily="18" charset="0"/>
                </a:rPr>
                <a:t> top node</a:t>
              </a:r>
            </a:p>
          </p:txBody>
        </p:sp>
      </p:grpSp>
      <p:grpSp>
        <p:nvGrpSpPr>
          <p:cNvPr id="85" name="Group 84">
            <a:extLst>
              <a:ext uri="{FF2B5EF4-FFF2-40B4-BE49-F238E27FC236}">
                <a16:creationId xmlns:a16="http://schemas.microsoft.com/office/drawing/2014/main" id="{4F4D46A2-0E64-304D-9564-B9D03D31EEF5}"/>
              </a:ext>
            </a:extLst>
          </p:cNvPr>
          <p:cNvGrpSpPr/>
          <p:nvPr/>
        </p:nvGrpSpPr>
        <p:grpSpPr>
          <a:xfrm>
            <a:off x="1464211" y="1108303"/>
            <a:ext cx="1522339" cy="962280"/>
            <a:chOff x="1445749" y="1307592"/>
            <a:chExt cx="1522339" cy="962280"/>
          </a:xfrm>
        </p:grpSpPr>
        <p:sp>
          <p:nvSpPr>
            <p:cNvPr id="86" name="Rounded Rectangular Callout 85">
              <a:extLst>
                <a:ext uri="{FF2B5EF4-FFF2-40B4-BE49-F238E27FC236}">
                  <a16:creationId xmlns:a16="http://schemas.microsoft.com/office/drawing/2014/main" id="{69D72CE0-FDE7-3D47-953B-E07C89BC8D60}"/>
                </a:ext>
              </a:extLst>
            </p:cNvPr>
            <p:cNvSpPr/>
            <p:nvPr/>
          </p:nvSpPr>
          <p:spPr>
            <a:xfrm>
              <a:off x="1445749" y="1932921"/>
              <a:ext cx="647630" cy="336951"/>
            </a:xfrm>
            <a:prstGeom prst="wedgeRoundRectCallout">
              <a:avLst>
                <a:gd name="adj1" fmla="val 84682"/>
                <a:gd name="adj2" fmla="val 25773"/>
                <a:gd name="adj3" fmla="val 16667"/>
              </a:avLst>
            </a:prstGeom>
            <a:solidFill>
              <a:schemeClr val="bg1"/>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lIns="108000" tIns="46800" rIns="0" rtlCol="0" anchor="ctr" anchorCtr="0"/>
            <a:lstStyle/>
            <a:p>
              <a:pPr algn="l" eaLnBrk="0" fontAlgn="base" hangingPunct="0">
                <a:spcBef>
                  <a:spcPts val="600"/>
                </a:spcBef>
                <a:spcAft>
                  <a:spcPct val="0"/>
                </a:spcAft>
              </a:pPr>
              <a:r>
                <a:rPr lang="en-US" sz="1600" b="0" dirty="0">
                  <a:solidFill>
                    <a:srgbClr val="000000"/>
                  </a:solidFill>
                  <a:latin typeface="Times New Roman" panose="02020603050405020304" pitchFamily="18" charset="0"/>
                  <a:cs typeface="Times New Roman" panose="02020603050405020304" pitchFamily="18" charset="0"/>
                </a:rPr>
                <a:t>node</a:t>
              </a:r>
            </a:p>
          </p:txBody>
        </p:sp>
        <p:sp>
          <p:nvSpPr>
            <p:cNvPr id="87" name="Rounded Rectangular Callout 86">
              <a:extLst>
                <a:ext uri="{FF2B5EF4-FFF2-40B4-BE49-F238E27FC236}">
                  <a16:creationId xmlns:a16="http://schemas.microsoft.com/office/drawing/2014/main" id="{BDF69FB6-14F0-E142-9BDA-EEC370397194}"/>
                </a:ext>
              </a:extLst>
            </p:cNvPr>
            <p:cNvSpPr/>
            <p:nvPr/>
          </p:nvSpPr>
          <p:spPr>
            <a:xfrm>
              <a:off x="2229463" y="1307592"/>
              <a:ext cx="738625" cy="387459"/>
            </a:xfrm>
            <a:prstGeom prst="wedgeRoundRectCallout">
              <a:avLst>
                <a:gd name="adj1" fmla="val 84682"/>
                <a:gd name="adj2" fmla="val 31916"/>
                <a:gd name="adj3" fmla="val 16667"/>
              </a:avLst>
            </a:prstGeom>
            <a:solidFill>
              <a:schemeClr val="bg1"/>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lIns="108000" tIns="46800" rIns="0" rtlCol="0" anchor="ctr" anchorCtr="0"/>
            <a:lstStyle/>
            <a:p>
              <a:pPr algn="l" eaLnBrk="0" fontAlgn="base" hangingPunct="0">
                <a:spcBef>
                  <a:spcPts val="600"/>
                </a:spcBef>
                <a:spcAft>
                  <a:spcPct val="0"/>
                </a:spcAft>
              </a:pPr>
              <a:r>
                <a:rPr lang="en-US" sz="1600" b="0" dirty="0">
                  <a:solidFill>
                    <a:srgbClr val="000000"/>
                  </a:solidFill>
                  <a:latin typeface="Times New Roman" panose="02020603050405020304" pitchFamily="18" charset="0"/>
                  <a:cs typeface="Times New Roman" panose="02020603050405020304" pitchFamily="18" charset="0"/>
                </a:rPr>
                <a:t>edge</a:t>
              </a:r>
            </a:p>
          </p:txBody>
        </p:sp>
      </p:grpSp>
      <p:sp>
        <p:nvSpPr>
          <p:cNvPr id="88" name="Rounded Rectangular Callout 87">
            <a:extLst>
              <a:ext uri="{FF2B5EF4-FFF2-40B4-BE49-F238E27FC236}">
                <a16:creationId xmlns:a16="http://schemas.microsoft.com/office/drawing/2014/main" id="{CCC422B1-B843-1D4A-B528-06FD80A6C4B9}"/>
              </a:ext>
            </a:extLst>
          </p:cNvPr>
          <p:cNvSpPr/>
          <p:nvPr/>
        </p:nvSpPr>
        <p:spPr>
          <a:xfrm>
            <a:off x="6235354" y="1013661"/>
            <a:ext cx="2630357" cy="906656"/>
          </a:xfrm>
          <a:prstGeom prst="wedgeRoundRectCallout">
            <a:avLst>
              <a:gd name="adj1" fmla="val 47397"/>
              <a:gd name="adj2" fmla="val 13685"/>
              <a:gd name="adj3" fmla="val 16667"/>
            </a:avLst>
          </a:prstGeom>
          <a:solidFill>
            <a:srgbClr val="FFEECA"/>
          </a:solidFill>
          <a:ln>
            <a:noFill/>
          </a:ln>
          <a:effectLst/>
        </p:spPr>
        <p:style>
          <a:lnRef idx="1">
            <a:schemeClr val="accent1"/>
          </a:lnRef>
          <a:fillRef idx="3">
            <a:schemeClr val="accent1"/>
          </a:fillRef>
          <a:effectRef idx="2">
            <a:schemeClr val="accent1"/>
          </a:effectRef>
          <a:fontRef idx="minor">
            <a:schemeClr val="lt1"/>
          </a:fontRef>
        </p:style>
        <p:txBody>
          <a:bodyPr lIns="108000" tIns="46800" rIns="0" rtlCol="0" anchor="ctr" anchorCtr="0"/>
          <a:lstStyle/>
          <a:p>
            <a:pPr algn="l" eaLnBrk="0" fontAlgn="base" hangingPunct="0">
              <a:spcBef>
                <a:spcPts val="600"/>
              </a:spcBef>
              <a:spcAft>
                <a:spcPct val="0"/>
              </a:spcAft>
            </a:pPr>
            <a:r>
              <a:rPr lang="en-US" sz="1600" b="0" u="sng" dirty="0">
                <a:solidFill>
                  <a:srgbClr val="000000"/>
                </a:solidFill>
                <a:latin typeface="Times New Roman" panose="02020603050405020304" pitchFamily="18" charset="0"/>
                <a:cs typeface="Times New Roman" panose="02020603050405020304" pitchFamily="18" charset="0"/>
              </a:rPr>
              <a:t>Tree:</a:t>
            </a:r>
            <a:r>
              <a:rPr lang="en-US" sz="1600" b="0" dirty="0">
                <a:solidFill>
                  <a:srgbClr val="000000"/>
                </a:solidFill>
                <a:latin typeface="Times New Roman" panose="02020603050405020304" pitchFamily="18" charset="0"/>
                <a:cs typeface="Times New Roman" panose="02020603050405020304" pitchFamily="18" charset="0"/>
              </a:rPr>
              <a:t> a collection of nodes and edges, where each node has at most one “parent”</a:t>
            </a:r>
          </a:p>
        </p:txBody>
      </p:sp>
      <p:sp>
        <p:nvSpPr>
          <p:cNvPr id="56" name="TextBox 55">
            <a:extLst>
              <a:ext uri="{FF2B5EF4-FFF2-40B4-BE49-F238E27FC236}">
                <a16:creationId xmlns:a16="http://schemas.microsoft.com/office/drawing/2014/main" id="{A9ADEDFF-A8A7-6D49-B446-8AFF552AF131}"/>
              </a:ext>
            </a:extLst>
          </p:cNvPr>
          <p:cNvSpPr txBox="1"/>
          <p:nvPr/>
        </p:nvSpPr>
        <p:spPr>
          <a:xfrm>
            <a:off x="7089314" y="3671442"/>
            <a:ext cx="516488" cy="338554"/>
          </a:xfrm>
          <a:prstGeom prst="rect">
            <a:avLst/>
          </a:prstGeom>
          <a:noFill/>
        </p:spPr>
        <p:txBody>
          <a:bodyPr wrap="none" rtlCol="0">
            <a:spAutoFit/>
          </a:bodyPr>
          <a:lstStyle/>
          <a:p>
            <a:r>
              <a:rPr lang="en-US" sz="1600" b="0" dirty="0"/>
              <a:t>b</a:t>
            </a:r>
            <a:r>
              <a:rPr lang="en-US" sz="1200" b="0" dirty="0">
                <a:latin typeface="Times New Roman" panose="02020603050405020304" pitchFamily="18" charset="0"/>
                <a:cs typeface="Times New Roman" panose="02020603050405020304" pitchFamily="18" charset="0"/>
              </a:rPr>
              <a:t> , </a:t>
            </a:r>
            <a:r>
              <a:rPr lang="en-US" sz="1600" b="0" dirty="0">
                <a:latin typeface="Times New Roman" panose="02020603050405020304" pitchFamily="18" charset="0"/>
                <a:cs typeface="Times New Roman" panose="02020603050405020304" pitchFamily="18" charset="0"/>
              </a:rPr>
              <a:t>3</a:t>
            </a:r>
            <a:endParaRPr lang="en-IL" sz="1600" b="0" dirty="0"/>
          </a:p>
        </p:txBody>
      </p:sp>
      <p:sp>
        <p:nvSpPr>
          <p:cNvPr id="57" name="TextBox 56">
            <a:extLst>
              <a:ext uri="{FF2B5EF4-FFF2-40B4-BE49-F238E27FC236}">
                <a16:creationId xmlns:a16="http://schemas.microsoft.com/office/drawing/2014/main" id="{E594E59F-BF57-A447-816F-D02D7C9676A0}"/>
              </a:ext>
            </a:extLst>
          </p:cNvPr>
          <p:cNvSpPr txBox="1"/>
          <p:nvPr/>
        </p:nvSpPr>
        <p:spPr>
          <a:xfrm>
            <a:off x="1932811" y="4560303"/>
            <a:ext cx="505268" cy="338554"/>
          </a:xfrm>
          <a:prstGeom prst="rect">
            <a:avLst/>
          </a:prstGeom>
          <a:noFill/>
        </p:spPr>
        <p:txBody>
          <a:bodyPr wrap="none" rtlCol="0">
            <a:spAutoFit/>
          </a:bodyPr>
          <a:lstStyle/>
          <a:p>
            <a:r>
              <a:rPr lang="en-US" sz="1600" b="0" dirty="0"/>
              <a:t>c</a:t>
            </a:r>
            <a:r>
              <a:rPr lang="en-US" sz="1200" b="0" dirty="0">
                <a:latin typeface="Times New Roman" panose="02020603050405020304" pitchFamily="18" charset="0"/>
                <a:cs typeface="Times New Roman" panose="02020603050405020304" pitchFamily="18" charset="0"/>
              </a:rPr>
              <a:t> , </a:t>
            </a:r>
            <a:r>
              <a:rPr lang="en-US" sz="1600" b="0" dirty="0">
                <a:latin typeface="Times New Roman" panose="02020603050405020304" pitchFamily="18" charset="0"/>
                <a:cs typeface="Times New Roman" panose="02020603050405020304" pitchFamily="18" charset="0"/>
              </a:rPr>
              <a:t>1</a:t>
            </a:r>
            <a:endParaRPr lang="en-IL" sz="1600" b="0" dirty="0"/>
          </a:p>
        </p:txBody>
      </p:sp>
      <p:sp>
        <p:nvSpPr>
          <p:cNvPr id="58" name="TextBox 57">
            <a:extLst>
              <a:ext uri="{FF2B5EF4-FFF2-40B4-BE49-F238E27FC236}">
                <a16:creationId xmlns:a16="http://schemas.microsoft.com/office/drawing/2014/main" id="{6F717345-9DEE-DE48-8292-BC7ADED6D8FF}"/>
              </a:ext>
            </a:extLst>
          </p:cNvPr>
          <p:cNvSpPr txBox="1"/>
          <p:nvPr/>
        </p:nvSpPr>
        <p:spPr>
          <a:xfrm>
            <a:off x="2758254" y="4540902"/>
            <a:ext cx="516488" cy="338554"/>
          </a:xfrm>
          <a:prstGeom prst="rect">
            <a:avLst/>
          </a:prstGeom>
          <a:noFill/>
        </p:spPr>
        <p:txBody>
          <a:bodyPr wrap="none" rtlCol="0">
            <a:spAutoFit/>
          </a:bodyPr>
          <a:lstStyle/>
          <a:p>
            <a:r>
              <a:rPr lang="en-US" sz="1600" b="0" dirty="0"/>
              <a:t>d</a:t>
            </a:r>
            <a:r>
              <a:rPr lang="en-US" sz="1200" b="0" dirty="0">
                <a:latin typeface="Times New Roman" panose="02020603050405020304" pitchFamily="18" charset="0"/>
                <a:cs typeface="Times New Roman" panose="02020603050405020304" pitchFamily="18" charset="0"/>
              </a:rPr>
              <a:t> , </a:t>
            </a:r>
            <a:r>
              <a:rPr lang="en-US" sz="1600" b="0" dirty="0">
                <a:latin typeface="Times New Roman" panose="02020603050405020304" pitchFamily="18" charset="0"/>
                <a:cs typeface="Times New Roman" panose="02020603050405020304" pitchFamily="18" charset="0"/>
              </a:rPr>
              <a:t>1</a:t>
            </a:r>
            <a:endParaRPr lang="en-IL" sz="1600" b="0" dirty="0"/>
          </a:p>
        </p:txBody>
      </p:sp>
      <p:sp>
        <p:nvSpPr>
          <p:cNvPr id="59" name="TextBox 58">
            <a:extLst>
              <a:ext uri="{FF2B5EF4-FFF2-40B4-BE49-F238E27FC236}">
                <a16:creationId xmlns:a16="http://schemas.microsoft.com/office/drawing/2014/main" id="{8C6D4295-29D3-7342-9645-FFE4945D86AE}"/>
              </a:ext>
            </a:extLst>
          </p:cNvPr>
          <p:cNvSpPr txBox="1"/>
          <p:nvPr/>
        </p:nvSpPr>
        <p:spPr>
          <a:xfrm>
            <a:off x="3657159" y="4540484"/>
            <a:ext cx="516488" cy="338554"/>
          </a:xfrm>
          <a:prstGeom prst="rect">
            <a:avLst/>
          </a:prstGeom>
          <a:noFill/>
        </p:spPr>
        <p:txBody>
          <a:bodyPr wrap="none" rtlCol="0">
            <a:spAutoFit/>
          </a:bodyPr>
          <a:lstStyle/>
          <a:p>
            <a:r>
              <a:rPr lang="en-US" sz="1600" b="0" dirty="0"/>
              <a:t>e</a:t>
            </a:r>
            <a:r>
              <a:rPr lang="en-US" sz="1200" b="0" dirty="0">
                <a:latin typeface="Times New Roman" panose="02020603050405020304" pitchFamily="18" charset="0"/>
                <a:cs typeface="Times New Roman" panose="02020603050405020304" pitchFamily="18" charset="0"/>
              </a:rPr>
              <a:t> , </a:t>
            </a:r>
            <a:r>
              <a:rPr lang="en-US" sz="1600" b="0" dirty="0">
                <a:latin typeface="Times New Roman" panose="02020603050405020304" pitchFamily="18" charset="0"/>
                <a:cs typeface="Times New Roman" panose="02020603050405020304" pitchFamily="18" charset="0"/>
              </a:rPr>
              <a:t>1</a:t>
            </a:r>
            <a:endParaRPr lang="en-IL" sz="1600" b="0" dirty="0"/>
          </a:p>
        </p:txBody>
      </p:sp>
      <p:sp>
        <p:nvSpPr>
          <p:cNvPr id="60" name="TextBox 59">
            <a:extLst>
              <a:ext uri="{FF2B5EF4-FFF2-40B4-BE49-F238E27FC236}">
                <a16:creationId xmlns:a16="http://schemas.microsoft.com/office/drawing/2014/main" id="{17479A25-EAD6-9941-BF43-9AC4827E8FF0}"/>
              </a:ext>
            </a:extLst>
          </p:cNvPr>
          <p:cNvSpPr txBox="1"/>
          <p:nvPr/>
        </p:nvSpPr>
        <p:spPr>
          <a:xfrm>
            <a:off x="4562856" y="4542480"/>
            <a:ext cx="460382" cy="338554"/>
          </a:xfrm>
          <a:prstGeom prst="rect">
            <a:avLst/>
          </a:prstGeom>
          <a:noFill/>
        </p:spPr>
        <p:txBody>
          <a:bodyPr wrap="none" rtlCol="0">
            <a:spAutoFit/>
          </a:bodyPr>
          <a:lstStyle/>
          <a:p>
            <a:r>
              <a:rPr lang="en-US" sz="1600" b="0" dirty="0"/>
              <a:t>f</a:t>
            </a:r>
            <a:r>
              <a:rPr lang="en-US" sz="1200" b="0" dirty="0">
                <a:latin typeface="Times New Roman" panose="02020603050405020304" pitchFamily="18" charset="0"/>
                <a:cs typeface="Times New Roman" panose="02020603050405020304" pitchFamily="18" charset="0"/>
              </a:rPr>
              <a:t> , </a:t>
            </a:r>
            <a:r>
              <a:rPr lang="en-US" sz="1600" b="0" dirty="0">
                <a:latin typeface="Times New Roman" panose="02020603050405020304" pitchFamily="18" charset="0"/>
                <a:cs typeface="Times New Roman" panose="02020603050405020304" pitchFamily="18" charset="0"/>
              </a:rPr>
              <a:t>1</a:t>
            </a:r>
            <a:endParaRPr lang="en-IL" sz="1600" b="0" dirty="0"/>
          </a:p>
        </p:txBody>
      </p:sp>
      <p:sp>
        <p:nvSpPr>
          <p:cNvPr id="61" name="TextBox 60">
            <a:extLst>
              <a:ext uri="{FF2B5EF4-FFF2-40B4-BE49-F238E27FC236}">
                <a16:creationId xmlns:a16="http://schemas.microsoft.com/office/drawing/2014/main" id="{4141C829-9759-2247-90F2-26E29690EE3D}"/>
              </a:ext>
            </a:extLst>
          </p:cNvPr>
          <p:cNvSpPr txBox="1"/>
          <p:nvPr/>
        </p:nvSpPr>
        <p:spPr>
          <a:xfrm>
            <a:off x="5428789" y="4555123"/>
            <a:ext cx="516488" cy="338554"/>
          </a:xfrm>
          <a:prstGeom prst="rect">
            <a:avLst/>
          </a:prstGeom>
          <a:noFill/>
        </p:spPr>
        <p:txBody>
          <a:bodyPr wrap="none" rtlCol="0">
            <a:spAutoFit/>
          </a:bodyPr>
          <a:lstStyle/>
          <a:p>
            <a:r>
              <a:rPr lang="en-US" sz="1600" b="0" dirty="0"/>
              <a:t>g</a:t>
            </a:r>
            <a:r>
              <a:rPr lang="en-US" sz="1200" b="0" dirty="0">
                <a:latin typeface="Times New Roman" panose="02020603050405020304" pitchFamily="18" charset="0"/>
                <a:cs typeface="Times New Roman" panose="02020603050405020304" pitchFamily="18" charset="0"/>
              </a:rPr>
              <a:t> , </a:t>
            </a:r>
            <a:r>
              <a:rPr lang="en-US" sz="1600" b="0" dirty="0">
                <a:latin typeface="Times New Roman" panose="02020603050405020304" pitchFamily="18" charset="0"/>
                <a:cs typeface="Times New Roman" panose="02020603050405020304" pitchFamily="18" charset="0"/>
              </a:rPr>
              <a:t>1</a:t>
            </a:r>
            <a:endParaRPr lang="en-IL" sz="1600" b="0" dirty="0"/>
          </a:p>
        </p:txBody>
      </p:sp>
      <p:sp>
        <p:nvSpPr>
          <p:cNvPr id="62" name="TextBox 61">
            <a:extLst>
              <a:ext uri="{FF2B5EF4-FFF2-40B4-BE49-F238E27FC236}">
                <a16:creationId xmlns:a16="http://schemas.microsoft.com/office/drawing/2014/main" id="{F3420D9C-4A4E-784E-8F82-C2AC2B6D9459}"/>
              </a:ext>
            </a:extLst>
          </p:cNvPr>
          <p:cNvSpPr txBox="1"/>
          <p:nvPr/>
        </p:nvSpPr>
        <p:spPr>
          <a:xfrm>
            <a:off x="6325492" y="4550848"/>
            <a:ext cx="516488" cy="338554"/>
          </a:xfrm>
          <a:prstGeom prst="rect">
            <a:avLst/>
          </a:prstGeom>
          <a:noFill/>
        </p:spPr>
        <p:txBody>
          <a:bodyPr wrap="none" rtlCol="0">
            <a:spAutoFit/>
          </a:bodyPr>
          <a:lstStyle/>
          <a:p>
            <a:r>
              <a:rPr lang="en-US" sz="1600" b="0" dirty="0"/>
              <a:t>h</a:t>
            </a:r>
            <a:r>
              <a:rPr lang="en-US" sz="1200" b="0" dirty="0">
                <a:latin typeface="Times New Roman" panose="02020603050405020304" pitchFamily="18" charset="0"/>
                <a:cs typeface="Times New Roman" panose="02020603050405020304" pitchFamily="18" charset="0"/>
              </a:rPr>
              <a:t> , </a:t>
            </a:r>
            <a:r>
              <a:rPr lang="en-US" sz="1600" b="0" dirty="0">
                <a:latin typeface="Times New Roman" panose="02020603050405020304" pitchFamily="18" charset="0"/>
                <a:cs typeface="Times New Roman" panose="02020603050405020304" pitchFamily="18" charset="0"/>
              </a:rPr>
              <a:t>1</a:t>
            </a:r>
            <a:endParaRPr lang="en-IL" sz="1600" b="0" dirty="0"/>
          </a:p>
        </p:txBody>
      </p:sp>
      <p:sp>
        <p:nvSpPr>
          <p:cNvPr id="63" name="TextBox 62">
            <a:extLst>
              <a:ext uri="{FF2B5EF4-FFF2-40B4-BE49-F238E27FC236}">
                <a16:creationId xmlns:a16="http://schemas.microsoft.com/office/drawing/2014/main" id="{42E18035-62DE-FB4A-A8D9-77ADC767B2B9}"/>
              </a:ext>
            </a:extLst>
          </p:cNvPr>
          <p:cNvSpPr txBox="1"/>
          <p:nvPr/>
        </p:nvSpPr>
        <p:spPr>
          <a:xfrm>
            <a:off x="2444070" y="1775127"/>
            <a:ext cx="585417" cy="338554"/>
          </a:xfrm>
          <a:prstGeom prst="rect">
            <a:avLst/>
          </a:prstGeom>
          <a:noFill/>
        </p:spPr>
        <p:txBody>
          <a:bodyPr wrap="none" rtlCol="0">
            <a:spAutoFit/>
          </a:bodyPr>
          <a:lstStyle/>
          <a:p>
            <a:r>
              <a:rPr lang="en-US" sz="1600" b="0" dirty="0"/>
              <a:t>a , 8</a:t>
            </a:r>
            <a:endParaRPr lang="en-IL" sz="1600" b="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72495150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88"/>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8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8" grpId="0"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8E29DF-072E-354E-8B5E-245D26B4315F}"/>
              </a:ext>
            </a:extLst>
          </p:cNvPr>
          <p:cNvSpPr>
            <a:spLocks noGrp="1"/>
          </p:cNvSpPr>
          <p:nvPr>
            <p:ph type="title"/>
          </p:nvPr>
        </p:nvSpPr>
        <p:spPr/>
        <p:txBody>
          <a:bodyPr/>
          <a:lstStyle/>
          <a:p>
            <a:r>
              <a:rPr lang="en-US" dirty="0"/>
              <a:t>Huffman codes</a:t>
            </a:r>
          </a:p>
        </p:txBody>
      </p:sp>
      <p:sp>
        <p:nvSpPr>
          <p:cNvPr id="168" name="Oval 167">
            <a:extLst>
              <a:ext uri="{FF2B5EF4-FFF2-40B4-BE49-F238E27FC236}">
                <a16:creationId xmlns:a16="http://schemas.microsoft.com/office/drawing/2014/main" id="{2D9D7174-A3A7-E24C-886C-A55A355A8919}"/>
              </a:ext>
            </a:extLst>
          </p:cNvPr>
          <p:cNvSpPr/>
          <p:nvPr/>
        </p:nvSpPr>
        <p:spPr bwMode="auto">
          <a:xfrm>
            <a:off x="1828800" y="4495800"/>
            <a:ext cx="635181" cy="457200"/>
          </a:xfrm>
          <a:prstGeom prst="ellipse">
            <a:avLst/>
          </a:prstGeom>
          <a:solidFill>
            <a:schemeClr val="bg1">
              <a:lumMod val="9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2"/>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b="0" i="0" u="none" strike="noStrike" cap="none" normalizeH="0" baseline="0">
              <a:ln>
                <a:noFill/>
              </a:ln>
              <a:solidFill>
                <a:schemeClr val="tx1"/>
              </a:solidFill>
              <a:effectLst/>
              <a:latin typeface="Arial" pitchFamily="34" charset="0"/>
            </a:endParaRPr>
          </a:p>
        </p:txBody>
      </p:sp>
      <p:sp>
        <p:nvSpPr>
          <p:cNvPr id="171" name="Oval 170">
            <a:extLst>
              <a:ext uri="{FF2B5EF4-FFF2-40B4-BE49-F238E27FC236}">
                <a16:creationId xmlns:a16="http://schemas.microsoft.com/office/drawing/2014/main" id="{F9431492-BEBD-344B-86FF-5C52093044F9}"/>
              </a:ext>
            </a:extLst>
          </p:cNvPr>
          <p:cNvSpPr/>
          <p:nvPr/>
        </p:nvSpPr>
        <p:spPr bwMode="auto">
          <a:xfrm>
            <a:off x="2662767" y="4478556"/>
            <a:ext cx="635181" cy="457200"/>
          </a:xfrm>
          <a:prstGeom prst="ellipse">
            <a:avLst/>
          </a:prstGeom>
          <a:solidFill>
            <a:schemeClr val="bg1">
              <a:lumMod val="9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2"/>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b="0" i="0" u="none" strike="noStrike" cap="none" normalizeH="0" baseline="0">
              <a:ln>
                <a:noFill/>
              </a:ln>
              <a:solidFill>
                <a:schemeClr val="tx1"/>
              </a:solidFill>
              <a:effectLst/>
              <a:latin typeface="Arial" pitchFamily="34" charset="0"/>
            </a:endParaRPr>
          </a:p>
        </p:txBody>
      </p:sp>
      <p:sp>
        <p:nvSpPr>
          <p:cNvPr id="174" name="Oval 173">
            <a:extLst>
              <a:ext uri="{FF2B5EF4-FFF2-40B4-BE49-F238E27FC236}">
                <a16:creationId xmlns:a16="http://schemas.microsoft.com/office/drawing/2014/main" id="{D51713E3-E11D-BC48-94ED-C4114BCC0C26}"/>
              </a:ext>
            </a:extLst>
          </p:cNvPr>
          <p:cNvSpPr/>
          <p:nvPr/>
        </p:nvSpPr>
        <p:spPr bwMode="auto">
          <a:xfrm>
            <a:off x="3580088" y="4495800"/>
            <a:ext cx="635181" cy="457200"/>
          </a:xfrm>
          <a:prstGeom prst="ellipse">
            <a:avLst/>
          </a:prstGeom>
          <a:solidFill>
            <a:schemeClr val="bg1">
              <a:lumMod val="9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2"/>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b="0" i="0" u="none" strike="noStrike" cap="none" normalizeH="0" baseline="0">
              <a:ln>
                <a:noFill/>
              </a:ln>
              <a:solidFill>
                <a:schemeClr val="tx1"/>
              </a:solidFill>
              <a:effectLst/>
              <a:latin typeface="Arial" pitchFamily="34" charset="0"/>
            </a:endParaRPr>
          </a:p>
        </p:txBody>
      </p:sp>
      <p:sp>
        <p:nvSpPr>
          <p:cNvPr id="177" name="Oval 176">
            <a:extLst>
              <a:ext uri="{FF2B5EF4-FFF2-40B4-BE49-F238E27FC236}">
                <a16:creationId xmlns:a16="http://schemas.microsoft.com/office/drawing/2014/main" id="{49EAC30E-782F-E947-ACEE-0B186498882C}"/>
              </a:ext>
            </a:extLst>
          </p:cNvPr>
          <p:cNvSpPr/>
          <p:nvPr/>
        </p:nvSpPr>
        <p:spPr bwMode="auto">
          <a:xfrm>
            <a:off x="4456659" y="4503989"/>
            <a:ext cx="635181" cy="457200"/>
          </a:xfrm>
          <a:prstGeom prst="ellipse">
            <a:avLst/>
          </a:prstGeom>
          <a:solidFill>
            <a:schemeClr val="bg1">
              <a:lumMod val="9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2"/>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b="0" i="0" u="none" strike="noStrike" cap="none" normalizeH="0" baseline="0">
              <a:ln>
                <a:noFill/>
              </a:ln>
              <a:solidFill>
                <a:schemeClr val="tx1"/>
              </a:solidFill>
              <a:effectLst/>
              <a:latin typeface="Arial" pitchFamily="34" charset="0"/>
            </a:endParaRPr>
          </a:p>
        </p:txBody>
      </p:sp>
      <p:sp>
        <p:nvSpPr>
          <p:cNvPr id="180" name="Oval 179">
            <a:extLst>
              <a:ext uri="{FF2B5EF4-FFF2-40B4-BE49-F238E27FC236}">
                <a16:creationId xmlns:a16="http://schemas.microsoft.com/office/drawing/2014/main" id="{C4592195-403D-6D4F-A552-8E9951EC4702}"/>
              </a:ext>
            </a:extLst>
          </p:cNvPr>
          <p:cNvSpPr/>
          <p:nvPr/>
        </p:nvSpPr>
        <p:spPr bwMode="auto">
          <a:xfrm>
            <a:off x="5342449" y="4495800"/>
            <a:ext cx="635181" cy="457200"/>
          </a:xfrm>
          <a:prstGeom prst="ellipse">
            <a:avLst/>
          </a:prstGeom>
          <a:solidFill>
            <a:schemeClr val="bg1">
              <a:lumMod val="9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2"/>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b="0" i="0" u="none" strike="noStrike" cap="none" normalizeH="0" baseline="0">
              <a:ln>
                <a:noFill/>
              </a:ln>
              <a:solidFill>
                <a:schemeClr val="tx1"/>
              </a:solidFill>
              <a:effectLst/>
              <a:latin typeface="Arial" pitchFamily="34" charset="0"/>
            </a:endParaRPr>
          </a:p>
        </p:txBody>
      </p:sp>
      <p:sp>
        <p:nvSpPr>
          <p:cNvPr id="193" name="Oval 192">
            <a:extLst>
              <a:ext uri="{FF2B5EF4-FFF2-40B4-BE49-F238E27FC236}">
                <a16:creationId xmlns:a16="http://schemas.microsoft.com/office/drawing/2014/main" id="{4D2A0AB5-9B7A-144F-BE57-658452063461}"/>
              </a:ext>
            </a:extLst>
          </p:cNvPr>
          <p:cNvSpPr/>
          <p:nvPr/>
        </p:nvSpPr>
        <p:spPr bwMode="auto">
          <a:xfrm>
            <a:off x="6228239" y="4495800"/>
            <a:ext cx="635181" cy="457200"/>
          </a:xfrm>
          <a:prstGeom prst="ellipse">
            <a:avLst/>
          </a:prstGeom>
          <a:solidFill>
            <a:schemeClr val="bg1">
              <a:lumMod val="9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2"/>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b="0" i="0" u="none" strike="noStrike" cap="none" normalizeH="0" baseline="0">
              <a:ln>
                <a:noFill/>
              </a:ln>
              <a:solidFill>
                <a:schemeClr val="tx1"/>
              </a:solidFill>
              <a:effectLst/>
              <a:latin typeface="Arial" pitchFamily="34" charset="0"/>
            </a:endParaRPr>
          </a:p>
        </p:txBody>
      </p:sp>
      <p:grpSp>
        <p:nvGrpSpPr>
          <p:cNvPr id="195" name="Group 194">
            <a:extLst>
              <a:ext uri="{FF2B5EF4-FFF2-40B4-BE49-F238E27FC236}">
                <a16:creationId xmlns:a16="http://schemas.microsoft.com/office/drawing/2014/main" id="{FF5BAE6F-F6D8-A34E-9312-CD3BE2206DAC}"/>
              </a:ext>
            </a:extLst>
          </p:cNvPr>
          <p:cNvGrpSpPr/>
          <p:nvPr/>
        </p:nvGrpSpPr>
        <p:grpSpPr>
          <a:xfrm>
            <a:off x="2418842" y="1733632"/>
            <a:ext cx="635181" cy="457200"/>
            <a:chOff x="1916178" y="5715000"/>
            <a:chExt cx="635181" cy="457200"/>
          </a:xfrm>
          <a:solidFill>
            <a:schemeClr val="bg1">
              <a:lumMod val="95000"/>
            </a:schemeClr>
          </a:solidFill>
        </p:grpSpPr>
        <p:sp>
          <p:nvSpPr>
            <p:cNvPr id="196" name="Oval 195">
              <a:extLst>
                <a:ext uri="{FF2B5EF4-FFF2-40B4-BE49-F238E27FC236}">
                  <a16:creationId xmlns:a16="http://schemas.microsoft.com/office/drawing/2014/main" id="{7C1DAA78-EEF7-354C-94ED-DBA5444EBAB7}"/>
                </a:ext>
              </a:extLst>
            </p:cNvPr>
            <p:cNvSpPr/>
            <p:nvPr/>
          </p:nvSpPr>
          <p:spPr bwMode="auto">
            <a:xfrm>
              <a:off x="1916178" y="5715000"/>
              <a:ext cx="635181" cy="457200"/>
            </a:xfrm>
            <a:prstGeom prst="ellipse">
              <a:avLst/>
            </a:prstGeom>
            <a:grp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2"/>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sz="2800" b="0" i="0" u="none" strike="noStrike" cap="none" normalizeH="0" baseline="0">
                <a:ln>
                  <a:noFill/>
                </a:ln>
                <a:solidFill>
                  <a:schemeClr val="tx1"/>
                </a:solidFill>
                <a:effectLst/>
                <a:latin typeface="Arial" pitchFamily="34" charset="0"/>
              </a:endParaRPr>
            </a:p>
          </p:txBody>
        </p:sp>
        <p:sp>
          <p:nvSpPr>
            <p:cNvPr id="197" name="TextBox 196">
              <a:extLst>
                <a:ext uri="{FF2B5EF4-FFF2-40B4-BE49-F238E27FC236}">
                  <a16:creationId xmlns:a16="http://schemas.microsoft.com/office/drawing/2014/main" id="{320E878A-1155-B941-B769-099B456DF728}"/>
                </a:ext>
              </a:extLst>
            </p:cNvPr>
            <p:cNvSpPr txBox="1"/>
            <p:nvPr/>
          </p:nvSpPr>
          <p:spPr>
            <a:xfrm>
              <a:off x="1941406" y="5756495"/>
              <a:ext cx="585417" cy="338554"/>
            </a:xfrm>
            <a:prstGeom prst="rect">
              <a:avLst/>
            </a:prstGeom>
            <a:noFill/>
          </p:spPr>
          <p:txBody>
            <a:bodyPr wrap="none" rtlCol="0">
              <a:spAutoFit/>
            </a:bodyPr>
            <a:lstStyle/>
            <a:p>
              <a:r>
                <a:rPr lang="en-US" sz="1600" b="0" dirty="0"/>
                <a:t>a , 8</a:t>
              </a:r>
              <a:endParaRPr lang="en-IL" sz="1600" b="0" dirty="0">
                <a:latin typeface="Times New Roman" panose="02020603050405020304" pitchFamily="18" charset="0"/>
                <a:cs typeface="Times New Roman" panose="02020603050405020304" pitchFamily="18" charset="0"/>
              </a:endParaRPr>
            </a:p>
          </p:txBody>
        </p:sp>
      </p:grpSp>
      <p:sp>
        <p:nvSpPr>
          <p:cNvPr id="199" name="Oval 198">
            <a:extLst>
              <a:ext uri="{FF2B5EF4-FFF2-40B4-BE49-F238E27FC236}">
                <a16:creationId xmlns:a16="http://schemas.microsoft.com/office/drawing/2014/main" id="{28CF101D-D899-F04B-AD3F-338330FBCD12}"/>
              </a:ext>
            </a:extLst>
          </p:cNvPr>
          <p:cNvSpPr/>
          <p:nvPr/>
        </p:nvSpPr>
        <p:spPr bwMode="auto">
          <a:xfrm>
            <a:off x="7001223" y="3620310"/>
            <a:ext cx="635181" cy="457200"/>
          </a:xfrm>
          <a:prstGeom prst="ellipse">
            <a:avLst/>
          </a:prstGeom>
          <a:solidFill>
            <a:schemeClr val="bg1">
              <a:lumMod val="9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2"/>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b="0" i="0" u="none" strike="noStrike" cap="none" normalizeH="0" baseline="0">
              <a:ln>
                <a:noFill/>
              </a:ln>
              <a:solidFill>
                <a:schemeClr val="tx1"/>
              </a:solidFill>
              <a:effectLst/>
              <a:latin typeface="Arial" pitchFamily="34" charset="0"/>
            </a:endParaRPr>
          </a:p>
        </p:txBody>
      </p:sp>
      <p:cxnSp>
        <p:nvCxnSpPr>
          <p:cNvPr id="202" name="Straight Arrow Connector 201">
            <a:extLst>
              <a:ext uri="{FF2B5EF4-FFF2-40B4-BE49-F238E27FC236}">
                <a16:creationId xmlns:a16="http://schemas.microsoft.com/office/drawing/2014/main" id="{DCFA0875-CB97-E640-AAFA-09026B5DEEB0}"/>
              </a:ext>
            </a:extLst>
          </p:cNvPr>
          <p:cNvCxnSpPr>
            <a:cxnSpLocks/>
          </p:cNvCxnSpPr>
          <p:nvPr/>
        </p:nvCxnSpPr>
        <p:spPr bwMode="auto">
          <a:xfrm flipH="1">
            <a:off x="5671118" y="4028059"/>
            <a:ext cx="298921" cy="416262"/>
          </a:xfrm>
          <a:prstGeom prst="straightConnector1">
            <a:avLst/>
          </a:prstGeom>
          <a:noFill/>
          <a:ln w="9525"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cxnSp>
        <p:nvCxnSpPr>
          <p:cNvPr id="203" name="Straight Arrow Connector 202">
            <a:extLst>
              <a:ext uri="{FF2B5EF4-FFF2-40B4-BE49-F238E27FC236}">
                <a16:creationId xmlns:a16="http://schemas.microsoft.com/office/drawing/2014/main" id="{2A87DC10-7A36-324A-99B0-CCECE870036A}"/>
              </a:ext>
            </a:extLst>
          </p:cNvPr>
          <p:cNvCxnSpPr>
            <a:cxnSpLocks/>
          </p:cNvCxnSpPr>
          <p:nvPr/>
        </p:nvCxnSpPr>
        <p:spPr bwMode="auto">
          <a:xfrm>
            <a:off x="6330853" y="4028059"/>
            <a:ext cx="245866" cy="416262"/>
          </a:xfrm>
          <a:prstGeom prst="straightConnector1">
            <a:avLst/>
          </a:prstGeom>
          <a:noFill/>
          <a:ln w="9525"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sp>
        <p:nvSpPr>
          <p:cNvPr id="206" name="Oval 205">
            <a:extLst>
              <a:ext uri="{FF2B5EF4-FFF2-40B4-BE49-F238E27FC236}">
                <a16:creationId xmlns:a16="http://schemas.microsoft.com/office/drawing/2014/main" id="{A2EA8FAE-6EC1-2D47-AC0F-56F8A7C295AA}"/>
              </a:ext>
            </a:extLst>
          </p:cNvPr>
          <p:cNvSpPr/>
          <p:nvPr/>
        </p:nvSpPr>
        <p:spPr bwMode="auto">
          <a:xfrm>
            <a:off x="5818605" y="3602565"/>
            <a:ext cx="635181" cy="457200"/>
          </a:xfrm>
          <a:prstGeom prst="ellipse">
            <a:avLst/>
          </a:prstGeom>
          <a:solidFill>
            <a:schemeClr val="bg1">
              <a:lumMod val="9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2"/>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b="0" i="0" u="none" strike="noStrike" cap="none" normalizeH="0" baseline="0">
              <a:ln>
                <a:noFill/>
              </a:ln>
              <a:solidFill>
                <a:schemeClr val="tx1"/>
              </a:solidFill>
              <a:effectLst/>
              <a:latin typeface="Arial" pitchFamily="34" charset="0"/>
            </a:endParaRPr>
          </a:p>
        </p:txBody>
      </p:sp>
      <p:cxnSp>
        <p:nvCxnSpPr>
          <p:cNvPr id="208" name="Straight Arrow Connector 207">
            <a:extLst>
              <a:ext uri="{FF2B5EF4-FFF2-40B4-BE49-F238E27FC236}">
                <a16:creationId xmlns:a16="http://schemas.microsoft.com/office/drawing/2014/main" id="{C79C4C43-718F-3243-950E-D7420274D075}"/>
              </a:ext>
            </a:extLst>
          </p:cNvPr>
          <p:cNvCxnSpPr>
            <a:cxnSpLocks/>
          </p:cNvCxnSpPr>
          <p:nvPr/>
        </p:nvCxnSpPr>
        <p:spPr bwMode="auto">
          <a:xfrm flipH="1">
            <a:off x="2146390" y="3991977"/>
            <a:ext cx="266879" cy="452344"/>
          </a:xfrm>
          <a:prstGeom prst="straightConnector1">
            <a:avLst/>
          </a:prstGeom>
          <a:noFill/>
          <a:ln w="9525"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cxnSp>
        <p:nvCxnSpPr>
          <p:cNvPr id="209" name="Straight Arrow Connector 208">
            <a:extLst>
              <a:ext uri="{FF2B5EF4-FFF2-40B4-BE49-F238E27FC236}">
                <a16:creationId xmlns:a16="http://schemas.microsoft.com/office/drawing/2014/main" id="{984ADA17-295F-6942-8B96-877AE92131EF}"/>
              </a:ext>
            </a:extLst>
          </p:cNvPr>
          <p:cNvCxnSpPr>
            <a:cxnSpLocks/>
          </p:cNvCxnSpPr>
          <p:nvPr/>
        </p:nvCxnSpPr>
        <p:spPr bwMode="auto">
          <a:xfrm>
            <a:off x="2774082" y="3991977"/>
            <a:ext cx="245866" cy="416262"/>
          </a:xfrm>
          <a:prstGeom prst="straightConnector1">
            <a:avLst/>
          </a:prstGeom>
          <a:noFill/>
          <a:ln w="9525"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sp>
        <p:nvSpPr>
          <p:cNvPr id="212" name="Oval 211">
            <a:extLst>
              <a:ext uri="{FF2B5EF4-FFF2-40B4-BE49-F238E27FC236}">
                <a16:creationId xmlns:a16="http://schemas.microsoft.com/office/drawing/2014/main" id="{74C97F85-9FDE-8D4F-B06B-9F92F66E98CB}"/>
              </a:ext>
            </a:extLst>
          </p:cNvPr>
          <p:cNvSpPr/>
          <p:nvPr/>
        </p:nvSpPr>
        <p:spPr bwMode="auto">
          <a:xfrm>
            <a:off x="2261834" y="3566483"/>
            <a:ext cx="635181" cy="457200"/>
          </a:xfrm>
          <a:prstGeom prst="ellipse">
            <a:avLst/>
          </a:prstGeom>
          <a:solidFill>
            <a:schemeClr val="bg1">
              <a:lumMod val="9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2"/>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1" eaLnBrk="0" fontAlgn="base" latinLnBrk="0" hangingPunct="0">
              <a:lnSpc>
                <a:spcPct val="100000"/>
              </a:lnSpc>
              <a:spcBef>
                <a:spcPct val="0"/>
              </a:spcBef>
              <a:spcAft>
                <a:spcPct val="0"/>
              </a:spcAft>
              <a:buClrTx/>
              <a:buSzTx/>
              <a:buFontTx/>
              <a:buNone/>
              <a:tabLst/>
            </a:pPr>
            <a:endParaRPr kumimoji="0" lang="en-IL" b="0" i="0" u="none" strike="noStrike" cap="none" normalizeH="0" baseline="0">
              <a:ln>
                <a:noFill/>
              </a:ln>
              <a:solidFill>
                <a:schemeClr val="tx1"/>
              </a:solidFill>
              <a:effectLst/>
              <a:latin typeface="Arial" pitchFamily="34" charset="0"/>
            </a:endParaRPr>
          </a:p>
        </p:txBody>
      </p:sp>
      <p:cxnSp>
        <p:nvCxnSpPr>
          <p:cNvPr id="214" name="Straight Arrow Connector 213">
            <a:extLst>
              <a:ext uri="{FF2B5EF4-FFF2-40B4-BE49-F238E27FC236}">
                <a16:creationId xmlns:a16="http://schemas.microsoft.com/office/drawing/2014/main" id="{47A7FD88-01BF-2841-803A-76F0875BFE4B}"/>
              </a:ext>
            </a:extLst>
          </p:cNvPr>
          <p:cNvCxnSpPr>
            <a:cxnSpLocks/>
          </p:cNvCxnSpPr>
          <p:nvPr/>
        </p:nvCxnSpPr>
        <p:spPr bwMode="auto">
          <a:xfrm flipH="1">
            <a:off x="3866610" y="3978290"/>
            <a:ext cx="348074" cy="466031"/>
          </a:xfrm>
          <a:prstGeom prst="straightConnector1">
            <a:avLst/>
          </a:prstGeom>
          <a:noFill/>
          <a:ln w="9525"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cxnSp>
        <p:nvCxnSpPr>
          <p:cNvPr id="215" name="Straight Arrow Connector 214">
            <a:extLst>
              <a:ext uri="{FF2B5EF4-FFF2-40B4-BE49-F238E27FC236}">
                <a16:creationId xmlns:a16="http://schemas.microsoft.com/office/drawing/2014/main" id="{6D72B6A6-BB9C-D140-B995-1928C9793A38}"/>
              </a:ext>
            </a:extLst>
          </p:cNvPr>
          <p:cNvCxnSpPr>
            <a:cxnSpLocks/>
          </p:cNvCxnSpPr>
          <p:nvPr/>
        </p:nvCxnSpPr>
        <p:spPr bwMode="auto">
          <a:xfrm>
            <a:off x="4575497" y="3978290"/>
            <a:ext cx="273718" cy="466031"/>
          </a:xfrm>
          <a:prstGeom prst="straightConnector1">
            <a:avLst/>
          </a:prstGeom>
          <a:noFill/>
          <a:ln w="9525"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sp>
        <p:nvSpPr>
          <p:cNvPr id="218" name="Oval 217">
            <a:extLst>
              <a:ext uri="{FF2B5EF4-FFF2-40B4-BE49-F238E27FC236}">
                <a16:creationId xmlns:a16="http://schemas.microsoft.com/office/drawing/2014/main" id="{38447991-954F-384E-BB71-E378A793B7C4}"/>
              </a:ext>
            </a:extLst>
          </p:cNvPr>
          <p:cNvSpPr/>
          <p:nvPr/>
        </p:nvSpPr>
        <p:spPr bwMode="auto">
          <a:xfrm>
            <a:off x="4063249" y="3552796"/>
            <a:ext cx="635181" cy="457200"/>
          </a:xfrm>
          <a:prstGeom prst="ellipse">
            <a:avLst/>
          </a:prstGeom>
          <a:solidFill>
            <a:schemeClr val="bg1">
              <a:lumMod val="9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2"/>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1" eaLnBrk="0" fontAlgn="base" latinLnBrk="0" hangingPunct="0">
              <a:lnSpc>
                <a:spcPct val="100000"/>
              </a:lnSpc>
              <a:spcBef>
                <a:spcPct val="0"/>
              </a:spcBef>
              <a:spcAft>
                <a:spcPct val="0"/>
              </a:spcAft>
              <a:buClrTx/>
              <a:buSzTx/>
              <a:buFontTx/>
              <a:buNone/>
              <a:tabLst/>
            </a:pPr>
            <a:endParaRPr kumimoji="0" lang="en-IL" b="0" i="0" u="none" strike="noStrike" cap="none" normalizeH="0" baseline="0">
              <a:ln>
                <a:noFill/>
              </a:ln>
              <a:solidFill>
                <a:schemeClr val="tx1"/>
              </a:solidFill>
              <a:effectLst/>
              <a:latin typeface="Arial" pitchFamily="34" charset="0"/>
            </a:endParaRPr>
          </a:p>
        </p:txBody>
      </p:sp>
      <p:cxnSp>
        <p:nvCxnSpPr>
          <p:cNvPr id="220" name="Straight Arrow Connector 219">
            <a:extLst>
              <a:ext uri="{FF2B5EF4-FFF2-40B4-BE49-F238E27FC236}">
                <a16:creationId xmlns:a16="http://schemas.microsoft.com/office/drawing/2014/main" id="{5F9EA5E1-3ED8-BB49-904C-0F29806BEF23}"/>
              </a:ext>
            </a:extLst>
          </p:cNvPr>
          <p:cNvCxnSpPr>
            <a:cxnSpLocks/>
          </p:cNvCxnSpPr>
          <p:nvPr/>
        </p:nvCxnSpPr>
        <p:spPr bwMode="auto">
          <a:xfrm flipH="1">
            <a:off x="6222403" y="3120714"/>
            <a:ext cx="298921" cy="416262"/>
          </a:xfrm>
          <a:prstGeom prst="straightConnector1">
            <a:avLst/>
          </a:prstGeom>
          <a:noFill/>
          <a:ln w="9525"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cxnSp>
        <p:nvCxnSpPr>
          <p:cNvPr id="221" name="Straight Arrow Connector 220">
            <a:extLst>
              <a:ext uri="{FF2B5EF4-FFF2-40B4-BE49-F238E27FC236}">
                <a16:creationId xmlns:a16="http://schemas.microsoft.com/office/drawing/2014/main" id="{FFD58EC7-FAFB-CF44-8233-E11E3698D33D}"/>
              </a:ext>
            </a:extLst>
          </p:cNvPr>
          <p:cNvCxnSpPr>
            <a:cxnSpLocks/>
          </p:cNvCxnSpPr>
          <p:nvPr/>
        </p:nvCxnSpPr>
        <p:spPr bwMode="auto">
          <a:xfrm>
            <a:off x="6882138" y="3120714"/>
            <a:ext cx="360220" cy="416262"/>
          </a:xfrm>
          <a:prstGeom prst="straightConnector1">
            <a:avLst/>
          </a:prstGeom>
          <a:noFill/>
          <a:ln w="9525"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sp>
        <p:nvSpPr>
          <p:cNvPr id="224" name="Oval 223">
            <a:extLst>
              <a:ext uri="{FF2B5EF4-FFF2-40B4-BE49-F238E27FC236}">
                <a16:creationId xmlns:a16="http://schemas.microsoft.com/office/drawing/2014/main" id="{93959835-E916-564F-9C7A-809A0F6AB1DB}"/>
              </a:ext>
            </a:extLst>
          </p:cNvPr>
          <p:cNvSpPr/>
          <p:nvPr/>
        </p:nvSpPr>
        <p:spPr bwMode="auto">
          <a:xfrm>
            <a:off x="6369890" y="2695220"/>
            <a:ext cx="635181" cy="457200"/>
          </a:xfrm>
          <a:prstGeom prst="ellipse">
            <a:avLst/>
          </a:prstGeom>
          <a:solidFill>
            <a:schemeClr val="bg1">
              <a:lumMod val="9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2"/>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sz="2800" b="0" i="0" u="none" strike="noStrike" cap="none" normalizeH="0" baseline="0">
              <a:ln>
                <a:noFill/>
              </a:ln>
              <a:solidFill>
                <a:schemeClr val="tx1"/>
              </a:solidFill>
              <a:effectLst/>
              <a:latin typeface="Arial" pitchFamily="34" charset="0"/>
            </a:endParaRPr>
          </a:p>
        </p:txBody>
      </p:sp>
      <p:cxnSp>
        <p:nvCxnSpPr>
          <p:cNvPr id="226" name="Straight Arrow Connector 225">
            <a:extLst>
              <a:ext uri="{FF2B5EF4-FFF2-40B4-BE49-F238E27FC236}">
                <a16:creationId xmlns:a16="http://schemas.microsoft.com/office/drawing/2014/main" id="{F4CC6E57-DFE8-E340-82C2-DF0532A3DBEB}"/>
              </a:ext>
            </a:extLst>
          </p:cNvPr>
          <p:cNvCxnSpPr>
            <a:cxnSpLocks/>
          </p:cNvCxnSpPr>
          <p:nvPr/>
        </p:nvCxnSpPr>
        <p:spPr bwMode="auto">
          <a:xfrm flipH="1">
            <a:off x="2782824" y="3095238"/>
            <a:ext cx="481302" cy="423340"/>
          </a:xfrm>
          <a:prstGeom prst="straightConnector1">
            <a:avLst/>
          </a:prstGeom>
          <a:noFill/>
          <a:ln w="9525"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cxnSp>
        <p:nvCxnSpPr>
          <p:cNvPr id="227" name="Straight Arrow Connector 226">
            <a:extLst>
              <a:ext uri="{FF2B5EF4-FFF2-40B4-BE49-F238E27FC236}">
                <a16:creationId xmlns:a16="http://schemas.microsoft.com/office/drawing/2014/main" id="{CB71A43D-5C68-684A-9699-7AE738855D44}"/>
              </a:ext>
            </a:extLst>
          </p:cNvPr>
          <p:cNvCxnSpPr>
            <a:cxnSpLocks/>
          </p:cNvCxnSpPr>
          <p:nvPr/>
        </p:nvCxnSpPr>
        <p:spPr bwMode="auto">
          <a:xfrm>
            <a:off x="3624939" y="3095238"/>
            <a:ext cx="554085" cy="403803"/>
          </a:xfrm>
          <a:prstGeom prst="straightConnector1">
            <a:avLst/>
          </a:prstGeom>
          <a:noFill/>
          <a:ln w="9525"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sp>
        <p:nvSpPr>
          <p:cNvPr id="230" name="Oval 229">
            <a:extLst>
              <a:ext uri="{FF2B5EF4-FFF2-40B4-BE49-F238E27FC236}">
                <a16:creationId xmlns:a16="http://schemas.microsoft.com/office/drawing/2014/main" id="{CCA72487-044F-9C4F-8FF3-C514ADD8DAE4}"/>
              </a:ext>
            </a:extLst>
          </p:cNvPr>
          <p:cNvSpPr/>
          <p:nvPr/>
        </p:nvSpPr>
        <p:spPr bwMode="auto">
          <a:xfrm>
            <a:off x="3112691" y="2669744"/>
            <a:ext cx="635181" cy="457200"/>
          </a:xfrm>
          <a:prstGeom prst="ellipse">
            <a:avLst/>
          </a:prstGeom>
          <a:solidFill>
            <a:schemeClr val="bg1">
              <a:lumMod val="9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2"/>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sz="2800" b="0" i="0" u="none" strike="noStrike" cap="none" normalizeH="0" baseline="0">
              <a:ln>
                <a:noFill/>
              </a:ln>
              <a:solidFill>
                <a:schemeClr val="tx1"/>
              </a:solidFill>
              <a:effectLst/>
              <a:latin typeface="Arial" pitchFamily="34" charset="0"/>
            </a:endParaRPr>
          </a:p>
        </p:txBody>
      </p:sp>
      <p:cxnSp>
        <p:nvCxnSpPr>
          <p:cNvPr id="232" name="Straight Arrow Connector 231">
            <a:extLst>
              <a:ext uri="{FF2B5EF4-FFF2-40B4-BE49-F238E27FC236}">
                <a16:creationId xmlns:a16="http://schemas.microsoft.com/office/drawing/2014/main" id="{26B7FF48-1CDE-4749-B302-E948A35D95C3}"/>
              </a:ext>
            </a:extLst>
          </p:cNvPr>
          <p:cNvCxnSpPr>
            <a:cxnSpLocks/>
          </p:cNvCxnSpPr>
          <p:nvPr/>
        </p:nvCxnSpPr>
        <p:spPr bwMode="auto">
          <a:xfrm flipH="1">
            <a:off x="3638490" y="2188033"/>
            <a:ext cx="1265030" cy="472880"/>
          </a:xfrm>
          <a:prstGeom prst="straightConnector1">
            <a:avLst/>
          </a:prstGeom>
          <a:noFill/>
          <a:ln w="9525"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cxnSp>
        <p:nvCxnSpPr>
          <p:cNvPr id="233" name="Straight Arrow Connector 232">
            <a:extLst>
              <a:ext uri="{FF2B5EF4-FFF2-40B4-BE49-F238E27FC236}">
                <a16:creationId xmlns:a16="http://schemas.microsoft.com/office/drawing/2014/main" id="{BB1E7495-F463-B347-A0A8-1DF22ACF0F49}"/>
              </a:ext>
            </a:extLst>
          </p:cNvPr>
          <p:cNvCxnSpPr>
            <a:cxnSpLocks/>
          </p:cNvCxnSpPr>
          <p:nvPr/>
        </p:nvCxnSpPr>
        <p:spPr bwMode="auto">
          <a:xfrm>
            <a:off x="5264332" y="2188033"/>
            <a:ext cx="1256992" cy="467741"/>
          </a:xfrm>
          <a:prstGeom prst="straightConnector1">
            <a:avLst/>
          </a:prstGeom>
          <a:noFill/>
          <a:ln w="9525"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sp>
        <p:nvSpPr>
          <p:cNvPr id="236" name="Oval 235">
            <a:extLst>
              <a:ext uri="{FF2B5EF4-FFF2-40B4-BE49-F238E27FC236}">
                <a16:creationId xmlns:a16="http://schemas.microsoft.com/office/drawing/2014/main" id="{73BA03C7-05A1-8840-8DC3-8CFCE79E4930}"/>
              </a:ext>
            </a:extLst>
          </p:cNvPr>
          <p:cNvSpPr/>
          <p:nvPr/>
        </p:nvSpPr>
        <p:spPr bwMode="auto">
          <a:xfrm>
            <a:off x="4752084" y="1762539"/>
            <a:ext cx="635181" cy="457200"/>
          </a:xfrm>
          <a:prstGeom prst="ellipse">
            <a:avLst/>
          </a:prstGeom>
          <a:solidFill>
            <a:schemeClr val="bg1">
              <a:lumMod val="9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2"/>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sz="2800" b="0" i="0" u="none" strike="noStrike" cap="none" normalizeH="0" baseline="0">
              <a:ln>
                <a:noFill/>
              </a:ln>
              <a:solidFill>
                <a:schemeClr val="tx1"/>
              </a:solidFill>
              <a:effectLst/>
              <a:latin typeface="Arial" pitchFamily="34" charset="0"/>
            </a:endParaRPr>
          </a:p>
        </p:txBody>
      </p:sp>
      <p:cxnSp>
        <p:nvCxnSpPr>
          <p:cNvPr id="238" name="Straight Arrow Connector 237">
            <a:extLst>
              <a:ext uri="{FF2B5EF4-FFF2-40B4-BE49-F238E27FC236}">
                <a16:creationId xmlns:a16="http://schemas.microsoft.com/office/drawing/2014/main" id="{AB20945C-EBD9-7145-903E-EC39EC06AD43}"/>
              </a:ext>
            </a:extLst>
          </p:cNvPr>
          <p:cNvCxnSpPr>
            <a:cxnSpLocks/>
            <a:stCxn id="242" idx="3"/>
          </p:cNvCxnSpPr>
          <p:nvPr/>
        </p:nvCxnSpPr>
        <p:spPr bwMode="auto">
          <a:xfrm flipH="1">
            <a:off x="2892998" y="1295803"/>
            <a:ext cx="738488" cy="438282"/>
          </a:xfrm>
          <a:prstGeom prst="straightConnector1">
            <a:avLst/>
          </a:prstGeom>
          <a:noFill/>
          <a:ln w="12700"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cxnSp>
        <p:nvCxnSpPr>
          <p:cNvPr id="239" name="Straight Arrow Connector 238">
            <a:extLst>
              <a:ext uri="{FF2B5EF4-FFF2-40B4-BE49-F238E27FC236}">
                <a16:creationId xmlns:a16="http://schemas.microsoft.com/office/drawing/2014/main" id="{D18CFF28-9C2D-094C-9550-35E356BAE01B}"/>
              </a:ext>
            </a:extLst>
          </p:cNvPr>
          <p:cNvCxnSpPr>
            <a:cxnSpLocks/>
          </p:cNvCxnSpPr>
          <p:nvPr/>
        </p:nvCxnSpPr>
        <p:spPr bwMode="auto">
          <a:xfrm>
            <a:off x="4063249" y="1300943"/>
            <a:ext cx="744932" cy="496140"/>
          </a:xfrm>
          <a:prstGeom prst="straightConnector1">
            <a:avLst/>
          </a:prstGeom>
          <a:noFill/>
          <a:ln w="9525"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sp>
        <p:nvSpPr>
          <p:cNvPr id="242" name="Oval 241">
            <a:extLst>
              <a:ext uri="{FF2B5EF4-FFF2-40B4-BE49-F238E27FC236}">
                <a16:creationId xmlns:a16="http://schemas.microsoft.com/office/drawing/2014/main" id="{A366EC4F-03B7-F848-8179-24164F880493}"/>
              </a:ext>
            </a:extLst>
          </p:cNvPr>
          <p:cNvSpPr/>
          <p:nvPr/>
        </p:nvSpPr>
        <p:spPr bwMode="auto">
          <a:xfrm>
            <a:off x="3538466" y="905558"/>
            <a:ext cx="635181" cy="457200"/>
          </a:xfrm>
          <a:prstGeom prst="ellipse">
            <a:avLst/>
          </a:prstGeom>
          <a:solidFill>
            <a:schemeClr val="bg1">
              <a:lumMod val="9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2"/>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1" eaLnBrk="0" fontAlgn="base" latinLnBrk="0" hangingPunct="0">
              <a:lnSpc>
                <a:spcPct val="100000"/>
              </a:lnSpc>
              <a:spcBef>
                <a:spcPct val="0"/>
              </a:spcBef>
              <a:spcAft>
                <a:spcPct val="0"/>
              </a:spcAft>
              <a:buClrTx/>
              <a:buSzTx/>
              <a:buFontTx/>
              <a:buNone/>
              <a:tabLst/>
            </a:pPr>
            <a:endParaRPr kumimoji="0" lang="en-IL" b="0" i="0" u="none" strike="noStrike" cap="none" normalizeH="0" baseline="0" dirty="0">
              <a:ln>
                <a:noFill/>
              </a:ln>
              <a:solidFill>
                <a:schemeClr val="tx1"/>
              </a:solidFill>
              <a:effectLst/>
              <a:latin typeface="Arial" pitchFamily="34" charset="0"/>
            </a:endParaRPr>
          </a:p>
        </p:txBody>
      </p:sp>
      <p:sp>
        <p:nvSpPr>
          <p:cNvPr id="56" name="TextBox 55">
            <a:extLst>
              <a:ext uri="{FF2B5EF4-FFF2-40B4-BE49-F238E27FC236}">
                <a16:creationId xmlns:a16="http://schemas.microsoft.com/office/drawing/2014/main" id="{A9ADEDFF-A8A7-6D49-B446-8AFF552AF131}"/>
              </a:ext>
            </a:extLst>
          </p:cNvPr>
          <p:cNvSpPr txBox="1"/>
          <p:nvPr/>
        </p:nvSpPr>
        <p:spPr>
          <a:xfrm>
            <a:off x="7089314" y="3671442"/>
            <a:ext cx="516488" cy="338554"/>
          </a:xfrm>
          <a:prstGeom prst="rect">
            <a:avLst/>
          </a:prstGeom>
          <a:noFill/>
        </p:spPr>
        <p:txBody>
          <a:bodyPr wrap="none" rtlCol="0">
            <a:spAutoFit/>
          </a:bodyPr>
          <a:lstStyle/>
          <a:p>
            <a:r>
              <a:rPr lang="en-US" sz="1600" b="0" dirty="0"/>
              <a:t>b</a:t>
            </a:r>
            <a:r>
              <a:rPr lang="en-US" sz="1200" b="0" dirty="0">
                <a:latin typeface="Times New Roman" panose="02020603050405020304" pitchFamily="18" charset="0"/>
                <a:cs typeface="Times New Roman" panose="02020603050405020304" pitchFamily="18" charset="0"/>
              </a:rPr>
              <a:t> , </a:t>
            </a:r>
            <a:r>
              <a:rPr lang="en-US" sz="1600" b="0" dirty="0">
                <a:latin typeface="Times New Roman" panose="02020603050405020304" pitchFamily="18" charset="0"/>
                <a:cs typeface="Times New Roman" panose="02020603050405020304" pitchFamily="18" charset="0"/>
              </a:rPr>
              <a:t>3</a:t>
            </a:r>
            <a:endParaRPr lang="en-IL" sz="1600" b="0" dirty="0"/>
          </a:p>
        </p:txBody>
      </p:sp>
      <p:sp>
        <p:nvSpPr>
          <p:cNvPr id="57" name="TextBox 56">
            <a:extLst>
              <a:ext uri="{FF2B5EF4-FFF2-40B4-BE49-F238E27FC236}">
                <a16:creationId xmlns:a16="http://schemas.microsoft.com/office/drawing/2014/main" id="{E594E59F-BF57-A447-816F-D02D7C9676A0}"/>
              </a:ext>
            </a:extLst>
          </p:cNvPr>
          <p:cNvSpPr txBox="1"/>
          <p:nvPr/>
        </p:nvSpPr>
        <p:spPr>
          <a:xfrm>
            <a:off x="1932811" y="4560303"/>
            <a:ext cx="505268" cy="338554"/>
          </a:xfrm>
          <a:prstGeom prst="rect">
            <a:avLst/>
          </a:prstGeom>
          <a:noFill/>
        </p:spPr>
        <p:txBody>
          <a:bodyPr wrap="none" rtlCol="0">
            <a:spAutoFit/>
          </a:bodyPr>
          <a:lstStyle/>
          <a:p>
            <a:r>
              <a:rPr lang="en-US" sz="1600" b="0" dirty="0"/>
              <a:t>c</a:t>
            </a:r>
            <a:r>
              <a:rPr lang="en-US" sz="1200" b="0" dirty="0">
                <a:latin typeface="Times New Roman" panose="02020603050405020304" pitchFamily="18" charset="0"/>
                <a:cs typeface="Times New Roman" panose="02020603050405020304" pitchFamily="18" charset="0"/>
              </a:rPr>
              <a:t> , </a:t>
            </a:r>
            <a:r>
              <a:rPr lang="en-US" sz="1600" b="0" dirty="0">
                <a:latin typeface="Times New Roman" panose="02020603050405020304" pitchFamily="18" charset="0"/>
                <a:cs typeface="Times New Roman" panose="02020603050405020304" pitchFamily="18" charset="0"/>
              </a:rPr>
              <a:t>1</a:t>
            </a:r>
            <a:endParaRPr lang="en-IL" sz="1600" b="0" dirty="0"/>
          </a:p>
        </p:txBody>
      </p:sp>
      <p:sp>
        <p:nvSpPr>
          <p:cNvPr id="58" name="TextBox 57">
            <a:extLst>
              <a:ext uri="{FF2B5EF4-FFF2-40B4-BE49-F238E27FC236}">
                <a16:creationId xmlns:a16="http://schemas.microsoft.com/office/drawing/2014/main" id="{6F717345-9DEE-DE48-8292-BC7ADED6D8FF}"/>
              </a:ext>
            </a:extLst>
          </p:cNvPr>
          <p:cNvSpPr txBox="1"/>
          <p:nvPr/>
        </p:nvSpPr>
        <p:spPr>
          <a:xfrm>
            <a:off x="2758254" y="4540902"/>
            <a:ext cx="516488" cy="338554"/>
          </a:xfrm>
          <a:prstGeom prst="rect">
            <a:avLst/>
          </a:prstGeom>
          <a:noFill/>
        </p:spPr>
        <p:txBody>
          <a:bodyPr wrap="none" rtlCol="0">
            <a:spAutoFit/>
          </a:bodyPr>
          <a:lstStyle/>
          <a:p>
            <a:r>
              <a:rPr lang="en-US" sz="1600" b="0" dirty="0"/>
              <a:t>d</a:t>
            </a:r>
            <a:r>
              <a:rPr lang="en-US" sz="1200" b="0" dirty="0">
                <a:latin typeface="Times New Roman" panose="02020603050405020304" pitchFamily="18" charset="0"/>
                <a:cs typeface="Times New Roman" panose="02020603050405020304" pitchFamily="18" charset="0"/>
              </a:rPr>
              <a:t> , </a:t>
            </a:r>
            <a:r>
              <a:rPr lang="en-US" sz="1600" b="0" dirty="0">
                <a:latin typeface="Times New Roman" panose="02020603050405020304" pitchFamily="18" charset="0"/>
                <a:cs typeface="Times New Roman" panose="02020603050405020304" pitchFamily="18" charset="0"/>
              </a:rPr>
              <a:t>1</a:t>
            </a:r>
            <a:endParaRPr lang="en-IL" sz="1600" b="0" dirty="0"/>
          </a:p>
        </p:txBody>
      </p:sp>
      <p:sp>
        <p:nvSpPr>
          <p:cNvPr id="59" name="TextBox 58">
            <a:extLst>
              <a:ext uri="{FF2B5EF4-FFF2-40B4-BE49-F238E27FC236}">
                <a16:creationId xmlns:a16="http://schemas.microsoft.com/office/drawing/2014/main" id="{8C6D4295-29D3-7342-9645-FFE4945D86AE}"/>
              </a:ext>
            </a:extLst>
          </p:cNvPr>
          <p:cNvSpPr txBox="1"/>
          <p:nvPr/>
        </p:nvSpPr>
        <p:spPr>
          <a:xfrm>
            <a:off x="3657159" y="4540484"/>
            <a:ext cx="516488" cy="338554"/>
          </a:xfrm>
          <a:prstGeom prst="rect">
            <a:avLst/>
          </a:prstGeom>
          <a:noFill/>
        </p:spPr>
        <p:txBody>
          <a:bodyPr wrap="none" rtlCol="0">
            <a:spAutoFit/>
          </a:bodyPr>
          <a:lstStyle/>
          <a:p>
            <a:r>
              <a:rPr lang="en-US" sz="1600" b="0" dirty="0"/>
              <a:t>e</a:t>
            </a:r>
            <a:r>
              <a:rPr lang="en-US" sz="1200" b="0" dirty="0">
                <a:latin typeface="Times New Roman" panose="02020603050405020304" pitchFamily="18" charset="0"/>
                <a:cs typeface="Times New Roman" panose="02020603050405020304" pitchFamily="18" charset="0"/>
              </a:rPr>
              <a:t> , </a:t>
            </a:r>
            <a:r>
              <a:rPr lang="en-US" sz="1600" b="0" dirty="0">
                <a:latin typeface="Times New Roman" panose="02020603050405020304" pitchFamily="18" charset="0"/>
                <a:cs typeface="Times New Roman" panose="02020603050405020304" pitchFamily="18" charset="0"/>
              </a:rPr>
              <a:t>1</a:t>
            </a:r>
            <a:endParaRPr lang="en-IL" sz="1600" b="0" dirty="0"/>
          </a:p>
        </p:txBody>
      </p:sp>
      <p:sp>
        <p:nvSpPr>
          <p:cNvPr id="60" name="TextBox 59">
            <a:extLst>
              <a:ext uri="{FF2B5EF4-FFF2-40B4-BE49-F238E27FC236}">
                <a16:creationId xmlns:a16="http://schemas.microsoft.com/office/drawing/2014/main" id="{17479A25-EAD6-9941-BF43-9AC4827E8FF0}"/>
              </a:ext>
            </a:extLst>
          </p:cNvPr>
          <p:cNvSpPr txBox="1"/>
          <p:nvPr/>
        </p:nvSpPr>
        <p:spPr>
          <a:xfrm>
            <a:off x="4562856" y="4542480"/>
            <a:ext cx="460382" cy="338554"/>
          </a:xfrm>
          <a:prstGeom prst="rect">
            <a:avLst/>
          </a:prstGeom>
          <a:noFill/>
        </p:spPr>
        <p:txBody>
          <a:bodyPr wrap="none" rtlCol="0">
            <a:spAutoFit/>
          </a:bodyPr>
          <a:lstStyle/>
          <a:p>
            <a:r>
              <a:rPr lang="en-US" sz="1600" b="0" dirty="0"/>
              <a:t>f</a:t>
            </a:r>
            <a:r>
              <a:rPr lang="en-US" sz="1200" b="0" dirty="0">
                <a:latin typeface="Times New Roman" panose="02020603050405020304" pitchFamily="18" charset="0"/>
                <a:cs typeface="Times New Roman" panose="02020603050405020304" pitchFamily="18" charset="0"/>
              </a:rPr>
              <a:t> , </a:t>
            </a:r>
            <a:r>
              <a:rPr lang="en-US" sz="1600" b="0" dirty="0">
                <a:latin typeface="Times New Roman" panose="02020603050405020304" pitchFamily="18" charset="0"/>
                <a:cs typeface="Times New Roman" panose="02020603050405020304" pitchFamily="18" charset="0"/>
              </a:rPr>
              <a:t>1</a:t>
            </a:r>
            <a:endParaRPr lang="en-IL" sz="1600" b="0" dirty="0"/>
          </a:p>
        </p:txBody>
      </p:sp>
      <p:sp>
        <p:nvSpPr>
          <p:cNvPr id="61" name="TextBox 60">
            <a:extLst>
              <a:ext uri="{FF2B5EF4-FFF2-40B4-BE49-F238E27FC236}">
                <a16:creationId xmlns:a16="http://schemas.microsoft.com/office/drawing/2014/main" id="{4141C829-9759-2247-90F2-26E29690EE3D}"/>
              </a:ext>
            </a:extLst>
          </p:cNvPr>
          <p:cNvSpPr txBox="1"/>
          <p:nvPr/>
        </p:nvSpPr>
        <p:spPr>
          <a:xfrm>
            <a:off x="5428789" y="4555123"/>
            <a:ext cx="516488" cy="338554"/>
          </a:xfrm>
          <a:prstGeom prst="rect">
            <a:avLst/>
          </a:prstGeom>
          <a:noFill/>
        </p:spPr>
        <p:txBody>
          <a:bodyPr wrap="none" rtlCol="0">
            <a:spAutoFit/>
          </a:bodyPr>
          <a:lstStyle/>
          <a:p>
            <a:r>
              <a:rPr lang="en-US" sz="1600" b="0" dirty="0"/>
              <a:t>g</a:t>
            </a:r>
            <a:r>
              <a:rPr lang="en-US" sz="1200" b="0" dirty="0">
                <a:latin typeface="Times New Roman" panose="02020603050405020304" pitchFamily="18" charset="0"/>
                <a:cs typeface="Times New Roman" panose="02020603050405020304" pitchFamily="18" charset="0"/>
              </a:rPr>
              <a:t> , </a:t>
            </a:r>
            <a:r>
              <a:rPr lang="en-US" sz="1600" b="0" dirty="0">
                <a:latin typeface="Times New Roman" panose="02020603050405020304" pitchFamily="18" charset="0"/>
                <a:cs typeface="Times New Roman" panose="02020603050405020304" pitchFamily="18" charset="0"/>
              </a:rPr>
              <a:t>1</a:t>
            </a:r>
            <a:endParaRPr lang="en-IL" sz="1600" b="0" dirty="0"/>
          </a:p>
        </p:txBody>
      </p:sp>
      <p:sp>
        <p:nvSpPr>
          <p:cNvPr id="62" name="TextBox 61">
            <a:extLst>
              <a:ext uri="{FF2B5EF4-FFF2-40B4-BE49-F238E27FC236}">
                <a16:creationId xmlns:a16="http://schemas.microsoft.com/office/drawing/2014/main" id="{F3420D9C-4A4E-784E-8F82-C2AC2B6D9459}"/>
              </a:ext>
            </a:extLst>
          </p:cNvPr>
          <p:cNvSpPr txBox="1"/>
          <p:nvPr/>
        </p:nvSpPr>
        <p:spPr>
          <a:xfrm>
            <a:off x="6325492" y="4550848"/>
            <a:ext cx="516488" cy="338554"/>
          </a:xfrm>
          <a:prstGeom prst="rect">
            <a:avLst/>
          </a:prstGeom>
          <a:noFill/>
        </p:spPr>
        <p:txBody>
          <a:bodyPr wrap="none" rtlCol="0">
            <a:spAutoFit/>
          </a:bodyPr>
          <a:lstStyle/>
          <a:p>
            <a:r>
              <a:rPr lang="en-US" sz="1600" b="0" dirty="0"/>
              <a:t>h</a:t>
            </a:r>
            <a:r>
              <a:rPr lang="en-US" sz="1200" b="0" dirty="0">
                <a:latin typeface="Times New Roman" panose="02020603050405020304" pitchFamily="18" charset="0"/>
                <a:cs typeface="Times New Roman" panose="02020603050405020304" pitchFamily="18" charset="0"/>
              </a:rPr>
              <a:t> , </a:t>
            </a:r>
            <a:r>
              <a:rPr lang="en-US" sz="1600" b="0" dirty="0">
                <a:latin typeface="Times New Roman" panose="02020603050405020304" pitchFamily="18" charset="0"/>
                <a:cs typeface="Times New Roman" panose="02020603050405020304" pitchFamily="18" charset="0"/>
              </a:rPr>
              <a:t>1</a:t>
            </a:r>
            <a:endParaRPr lang="en-IL" sz="1600" b="0" dirty="0"/>
          </a:p>
        </p:txBody>
      </p:sp>
    </p:spTree>
    <p:extLst>
      <p:ext uri="{BB962C8B-B14F-4D97-AF65-F5344CB8AC3E}">
        <p14:creationId xmlns:p14="http://schemas.microsoft.com/office/powerpoint/2010/main" val="276611393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8E29DF-072E-354E-8B5E-245D26B4315F}"/>
              </a:ext>
            </a:extLst>
          </p:cNvPr>
          <p:cNvSpPr>
            <a:spLocks noGrp="1"/>
          </p:cNvSpPr>
          <p:nvPr>
            <p:ph type="title"/>
          </p:nvPr>
        </p:nvSpPr>
        <p:spPr/>
        <p:txBody>
          <a:bodyPr/>
          <a:lstStyle/>
          <a:p>
            <a:r>
              <a:rPr lang="en-US" dirty="0"/>
              <a:t>Huffman codes</a:t>
            </a:r>
          </a:p>
        </p:txBody>
      </p:sp>
      <p:grpSp>
        <p:nvGrpSpPr>
          <p:cNvPr id="3" name="Group 2">
            <a:extLst>
              <a:ext uri="{FF2B5EF4-FFF2-40B4-BE49-F238E27FC236}">
                <a16:creationId xmlns:a16="http://schemas.microsoft.com/office/drawing/2014/main" id="{F595B28A-1F2F-1149-839F-0847CD1F4E51}"/>
              </a:ext>
            </a:extLst>
          </p:cNvPr>
          <p:cNvGrpSpPr/>
          <p:nvPr/>
        </p:nvGrpSpPr>
        <p:grpSpPr>
          <a:xfrm>
            <a:off x="1828800" y="905558"/>
            <a:ext cx="5807604" cy="4055631"/>
            <a:chOff x="1828800" y="905558"/>
            <a:chExt cx="5807604" cy="4055631"/>
          </a:xfrm>
        </p:grpSpPr>
        <p:sp>
          <p:nvSpPr>
            <p:cNvPr id="168" name="Oval 167">
              <a:extLst>
                <a:ext uri="{FF2B5EF4-FFF2-40B4-BE49-F238E27FC236}">
                  <a16:creationId xmlns:a16="http://schemas.microsoft.com/office/drawing/2014/main" id="{2D9D7174-A3A7-E24C-886C-A55A355A8919}"/>
                </a:ext>
              </a:extLst>
            </p:cNvPr>
            <p:cNvSpPr/>
            <p:nvPr/>
          </p:nvSpPr>
          <p:spPr bwMode="auto">
            <a:xfrm>
              <a:off x="1828800" y="4495800"/>
              <a:ext cx="635181" cy="457200"/>
            </a:xfrm>
            <a:prstGeom prst="ellipse">
              <a:avLst/>
            </a:prstGeom>
            <a:solidFill>
              <a:schemeClr val="bg1">
                <a:lumMod val="9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2"/>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b="0" i="0" u="none" strike="noStrike" cap="none" normalizeH="0" baseline="0">
                <a:ln>
                  <a:noFill/>
                </a:ln>
                <a:solidFill>
                  <a:schemeClr val="tx1"/>
                </a:solidFill>
                <a:effectLst/>
                <a:latin typeface="Arial" pitchFamily="34" charset="0"/>
              </a:endParaRPr>
            </a:p>
          </p:txBody>
        </p:sp>
        <p:sp>
          <p:nvSpPr>
            <p:cNvPr id="171" name="Oval 170">
              <a:extLst>
                <a:ext uri="{FF2B5EF4-FFF2-40B4-BE49-F238E27FC236}">
                  <a16:creationId xmlns:a16="http://schemas.microsoft.com/office/drawing/2014/main" id="{F9431492-BEBD-344B-86FF-5C52093044F9}"/>
                </a:ext>
              </a:extLst>
            </p:cNvPr>
            <p:cNvSpPr/>
            <p:nvPr/>
          </p:nvSpPr>
          <p:spPr bwMode="auto">
            <a:xfrm>
              <a:off x="2662767" y="4478556"/>
              <a:ext cx="635181" cy="457200"/>
            </a:xfrm>
            <a:prstGeom prst="ellipse">
              <a:avLst/>
            </a:prstGeom>
            <a:solidFill>
              <a:schemeClr val="bg1">
                <a:lumMod val="9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2"/>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b="0" i="0" u="none" strike="noStrike" cap="none" normalizeH="0" baseline="0">
                <a:ln>
                  <a:noFill/>
                </a:ln>
                <a:solidFill>
                  <a:schemeClr val="tx1"/>
                </a:solidFill>
                <a:effectLst/>
                <a:latin typeface="Arial" pitchFamily="34" charset="0"/>
              </a:endParaRPr>
            </a:p>
          </p:txBody>
        </p:sp>
        <p:sp>
          <p:nvSpPr>
            <p:cNvPr id="174" name="Oval 173">
              <a:extLst>
                <a:ext uri="{FF2B5EF4-FFF2-40B4-BE49-F238E27FC236}">
                  <a16:creationId xmlns:a16="http://schemas.microsoft.com/office/drawing/2014/main" id="{D51713E3-E11D-BC48-94ED-C4114BCC0C26}"/>
                </a:ext>
              </a:extLst>
            </p:cNvPr>
            <p:cNvSpPr/>
            <p:nvPr/>
          </p:nvSpPr>
          <p:spPr bwMode="auto">
            <a:xfrm>
              <a:off x="3580088" y="4495800"/>
              <a:ext cx="635181" cy="457200"/>
            </a:xfrm>
            <a:prstGeom prst="ellipse">
              <a:avLst/>
            </a:prstGeom>
            <a:solidFill>
              <a:schemeClr val="bg1">
                <a:lumMod val="9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2"/>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b="0" i="0" u="none" strike="noStrike" cap="none" normalizeH="0" baseline="0">
                <a:ln>
                  <a:noFill/>
                </a:ln>
                <a:solidFill>
                  <a:schemeClr val="tx1"/>
                </a:solidFill>
                <a:effectLst/>
                <a:latin typeface="Arial" pitchFamily="34" charset="0"/>
              </a:endParaRPr>
            </a:p>
          </p:txBody>
        </p:sp>
        <p:sp>
          <p:nvSpPr>
            <p:cNvPr id="177" name="Oval 176">
              <a:extLst>
                <a:ext uri="{FF2B5EF4-FFF2-40B4-BE49-F238E27FC236}">
                  <a16:creationId xmlns:a16="http://schemas.microsoft.com/office/drawing/2014/main" id="{49EAC30E-782F-E947-ACEE-0B186498882C}"/>
                </a:ext>
              </a:extLst>
            </p:cNvPr>
            <p:cNvSpPr/>
            <p:nvPr/>
          </p:nvSpPr>
          <p:spPr bwMode="auto">
            <a:xfrm>
              <a:off x="4456659" y="4503989"/>
              <a:ext cx="635181" cy="457200"/>
            </a:xfrm>
            <a:prstGeom prst="ellipse">
              <a:avLst/>
            </a:prstGeom>
            <a:solidFill>
              <a:schemeClr val="bg1">
                <a:lumMod val="9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2"/>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b="0" i="0" u="none" strike="noStrike" cap="none" normalizeH="0" baseline="0">
                <a:ln>
                  <a:noFill/>
                </a:ln>
                <a:solidFill>
                  <a:schemeClr val="tx1"/>
                </a:solidFill>
                <a:effectLst/>
                <a:latin typeface="Arial" pitchFamily="34" charset="0"/>
              </a:endParaRPr>
            </a:p>
          </p:txBody>
        </p:sp>
        <p:sp>
          <p:nvSpPr>
            <p:cNvPr id="180" name="Oval 179">
              <a:extLst>
                <a:ext uri="{FF2B5EF4-FFF2-40B4-BE49-F238E27FC236}">
                  <a16:creationId xmlns:a16="http://schemas.microsoft.com/office/drawing/2014/main" id="{C4592195-403D-6D4F-A552-8E9951EC4702}"/>
                </a:ext>
              </a:extLst>
            </p:cNvPr>
            <p:cNvSpPr/>
            <p:nvPr/>
          </p:nvSpPr>
          <p:spPr bwMode="auto">
            <a:xfrm>
              <a:off x="5342449" y="4495800"/>
              <a:ext cx="635181" cy="457200"/>
            </a:xfrm>
            <a:prstGeom prst="ellipse">
              <a:avLst/>
            </a:prstGeom>
            <a:solidFill>
              <a:schemeClr val="bg1">
                <a:lumMod val="9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2"/>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b="0" i="0" u="none" strike="noStrike" cap="none" normalizeH="0" baseline="0">
                <a:ln>
                  <a:noFill/>
                </a:ln>
                <a:solidFill>
                  <a:schemeClr val="tx1"/>
                </a:solidFill>
                <a:effectLst/>
                <a:latin typeface="Arial" pitchFamily="34" charset="0"/>
              </a:endParaRPr>
            </a:p>
          </p:txBody>
        </p:sp>
        <p:sp>
          <p:nvSpPr>
            <p:cNvPr id="193" name="Oval 192">
              <a:extLst>
                <a:ext uri="{FF2B5EF4-FFF2-40B4-BE49-F238E27FC236}">
                  <a16:creationId xmlns:a16="http://schemas.microsoft.com/office/drawing/2014/main" id="{4D2A0AB5-9B7A-144F-BE57-658452063461}"/>
                </a:ext>
              </a:extLst>
            </p:cNvPr>
            <p:cNvSpPr/>
            <p:nvPr/>
          </p:nvSpPr>
          <p:spPr bwMode="auto">
            <a:xfrm>
              <a:off x="6228239" y="4495800"/>
              <a:ext cx="635181" cy="457200"/>
            </a:xfrm>
            <a:prstGeom prst="ellipse">
              <a:avLst/>
            </a:prstGeom>
            <a:solidFill>
              <a:schemeClr val="bg1">
                <a:lumMod val="9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2"/>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b="0" i="0" u="none" strike="noStrike" cap="none" normalizeH="0" baseline="0">
                <a:ln>
                  <a:noFill/>
                </a:ln>
                <a:solidFill>
                  <a:schemeClr val="tx1"/>
                </a:solidFill>
                <a:effectLst/>
                <a:latin typeface="Arial" pitchFamily="34" charset="0"/>
              </a:endParaRPr>
            </a:p>
          </p:txBody>
        </p:sp>
        <p:grpSp>
          <p:nvGrpSpPr>
            <p:cNvPr id="195" name="Group 194">
              <a:extLst>
                <a:ext uri="{FF2B5EF4-FFF2-40B4-BE49-F238E27FC236}">
                  <a16:creationId xmlns:a16="http://schemas.microsoft.com/office/drawing/2014/main" id="{FF5BAE6F-F6D8-A34E-9312-CD3BE2206DAC}"/>
                </a:ext>
              </a:extLst>
            </p:cNvPr>
            <p:cNvGrpSpPr/>
            <p:nvPr/>
          </p:nvGrpSpPr>
          <p:grpSpPr>
            <a:xfrm>
              <a:off x="2418842" y="1733632"/>
              <a:ext cx="635181" cy="457200"/>
              <a:chOff x="1916178" y="5715000"/>
              <a:chExt cx="635181" cy="457200"/>
            </a:xfrm>
            <a:solidFill>
              <a:schemeClr val="bg1">
                <a:lumMod val="95000"/>
              </a:schemeClr>
            </a:solidFill>
          </p:grpSpPr>
          <p:sp>
            <p:nvSpPr>
              <p:cNvPr id="196" name="Oval 195">
                <a:extLst>
                  <a:ext uri="{FF2B5EF4-FFF2-40B4-BE49-F238E27FC236}">
                    <a16:creationId xmlns:a16="http://schemas.microsoft.com/office/drawing/2014/main" id="{7C1DAA78-EEF7-354C-94ED-DBA5444EBAB7}"/>
                  </a:ext>
                </a:extLst>
              </p:cNvPr>
              <p:cNvSpPr/>
              <p:nvPr/>
            </p:nvSpPr>
            <p:spPr bwMode="auto">
              <a:xfrm>
                <a:off x="1916178" y="5715000"/>
                <a:ext cx="635181" cy="457200"/>
              </a:xfrm>
              <a:prstGeom prst="ellipse">
                <a:avLst/>
              </a:prstGeom>
              <a:grp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2"/>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sz="2800" b="0" i="0" u="none" strike="noStrike" cap="none" normalizeH="0" baseline="0">
                  <a:ln>
                    <a:noFill/>
                  </a:ln>
                  <a:solidFill>
                    <a:schemeClr val="tx1"/>
                  </a:solidFill>
                  <a:effectLst/>
                  <a:latin typeface="Arial" pitchFamily="34" charset="0"/>
                </a:endParaRPr>
              </a:p>
            </p:txBody>
          </p:sp>
          <p:sp>
            <p:nvSpPr>
              <p:cNvPr id="197" name="TextBox 196">
                <a:extLst>
                  <a:ext uri="{FF2B5EF4-FFF2-40B4-BE49-F238E27FC236}">
                    <a16:creationId xmlns:a16="http://schemas.microsoft.com/office/drawing/2014/main" id="{320E878A-1155-B941-B769-099B456DF728}"/>
                  </a:ext>
                </a:extLst>
              </p:cNvPr>
              <p:cNvSpPr txBox="1"/>
              <p:nvPr/>
            </p:nvSpPr>
            <p:spPr>
              <a:xfrm>
                <a:off x="1941406" y="5756495"/>
                <a:ext cx="585417" cy="338554"/>
              </a:xfrm>
              <a:prstGeom prst="rect">
                <a:avLst/>
              </a:prstGeom>
              <a:noFill/>
            </p:spPr>
            <p:txBody>
              <a:bodyPr wrap="none" rtlCol="0">
                <a:spAutoFit/>
              </a:bodyPr>
              <a:lstStyle/>
              <a:p>
                <a:r>
                  <a:rPr lang="en-US" sz="1600" b="0" dirty="0"/>
                  <a:t>a , 8</a:t>
                </a:r>
                <a:endParaRPr lang="en-IL" sz="1600" b="0" dirty="0">
                  <a:latin typeface="Times New Roman" panose="02020603050405020304" pitchFamily="18" charset="0"/>
                  <a:cs typeface="Times New Roman" panose="02020603050405020304" pitchFamily="18" charset="0"/>
                </a:endParaRPr>
              </a:p>
            </p:txBody>
          </p:sp>
        </p:grpSp>
        <p:sp>
          <p:nvSpPr>
            <p:cNvPr id="199" name="Oval 198">
              <a:extLst>
                <a:ext uri="{FF2B5EF4-FFF2-40B4-BE49-F238E27FC236}">
                  <a16:creationId xmlns:a16="http://schemas.microsoft.com/office/drawing/2014/main" id="{28CF101D-D899-F04B-AD3F-338330FBCD12}"/>
                </a:ext>
              </a:extLst>
            </p:cNvPr>
            <p:cNvSpPr/>
            <p:nvPr/>
          </p:nvSpPr>
          <p:spPr bwMode="auto">
            <a:xfrm>
              <a:off x="7001223" y="3620310"/>
              <a:ext cx="635181" cy="457200"/>
            </a:xfrm>
            <a:prstGeom prst="ellipse">
              <a:avLst/>
            </a:prstGeom>
            <a:solidFill>
              <a:schemeClr val="bg1">
                <a:lumMod val="9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2"/>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b="0" i="0" u="none" strike="noStrike" cap="none" normalizeH="0" baseline="0">
                <a:ln>
                  <a:noFill/>
                </a:ln>
                <a:solidFill>
                  <a:schemeClr val="tx1"/>
                </a:solidFill>
                <a:effectLst/>
                <a:latin typeface="Arial" pitchFamily="34" charset="0"/>
              </a:endParaRPr>
            </a:p>
          </p:txBody>
        </p:sp>
        <p:cxnSp>
          <p:nvCxnSpPr>
            <p:cNvPr id="202" name="Straight Arrow Connector 201">
              <a:extLst>
                <a:ext uri="{FF2B5EF4-FFF2-40B4-BE49-F238E27FC236}">
                  <a16:creationId xmlns:a16="http://schemas.microsoft.com/office/drawing/2014/main" id="{DCFA0875-CB97-E640-AAFA-09026B5DEEB0}"/>
                </a:ext>
              </a:extLst>
            </p:cNvPr>
            <p:cNvCxnSpPr>
              <a:cxnSpLocks/>
            </p:cNvCxnSpPr>
            <p:nvPr/>
          </p:nvCxnSpPr>
          <p:spPr bwMode="auto">
            <a:xfrm flipH="1">
              <a:off x="5671118" y="4028059"/>
              <a:ext cx="298921" cy="416262"/>
            </a:xfrm>
            <a:prstGeom prst="straightConnector1">
              <a:avLst/>
            </a:prstGeom>
            <a:noFill/>
            <a:ln w="9525"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cxnSp>
          <p:nvCxnSpPr>
            <p:cNvPr id="203" name="Straight Arrow Connector 202">
              <a:extLst>
                <a:ext uri="{FF2B5EF4-FFF2-40B4-BE49-F238E27FC236}">
                  <a16:creationId xmlns:a16="http://schemas.microsoft.com/office/drawing/2014/main" id="{2A87DC10-7A36-324A-99B0-CCECE870036A}"/>
                </a:ext>
              </a:extLst>
            </p:cNvPr>
            <p:cNvCxnSpPr>
              <a:cxnSpLocks/>
            </p:cNvCxnSpPr>
            <p:nvPr/>
          </p:nvCxnSpPr>
          <p:spPr bwMode="auto">
            <a:xfrm>
              <a:off x="6330853" y="4028059"/>
              <a:ext cx="245866" cy="416262"/>
            </a:xfrm>
            <a:prstGeom prst="straightConnector1">
              <a:avLst/>
            </a:prstGeom>
            <a:noFill/>
            <a:ln w="9525"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sp>
          <p:nvSpPr>
            <p:cNvPr id="206" name="Oval 205">
              <a:extLst>
                <a:ext uri="{FF2B5EF4-FFF2-40B4-BE49-F238E27FC236}">
                  <a16:creationId xmlns:a16="http://schemas.microsoft.com/office/drawing/2014/main" id="{A2EA8FAE-6EC1-2D47-AC0F-56F8A7C295AA}"/>
                </a:ext>
              </a:extLst>
            </p:cNvPr>
            <p:cNvSpPr/>
            <p:nvPr/>
          </p:nvSpPr>
          <p:spPr bwMode="auto">
            <a:xfrm>
              <a:off x="5818605" y="3602565"/>
              <a:ext cx="635181" cy="457200"/>
            </a:xfrm>
            <a:prstGeom prst="ellipse">
              <a:avLst/>
            </a:prstGeom>
            <a:solidFill>
              <a:schemeClr val="bg1">
                <a:lumMod val="9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2"/>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b="0" i="0" u="none" strike="noStrike" cap="none" normalizeH="0" baseline="0">
                <a:ln>
                  <a:noFill/>
                </a:ln>
                <a:solidFill>
                  <a:schemeClr val="tx1"/>
                </a:solidFill>
                <a:effectLst/>
                <a:latin typeface="Arial" pitchFamily="34" charset="0"/>
              </a:endParaRPr>
            </a:p>
          </p:txBody>
        </p:sp>
        <p:cxnSp>
          <p:nvCxnSpPr>
            <p:cNvPr id="208" name="Straight Arrow Connector 207">
              <a:extLst>
                <a:ext uri="{FF2B5EF4-FFF2-40B4-BE49-F238E27FC236}">
                  <a16:creationId xmlns:a16="http://schemas.microsoft.com/office/drawing/2014/main" id="{C79C4C43-718F-3243-950E-D7420274D075}"/>
                </a:ext>
              </a:extLst>
            </p:cNvPr>
            <p:cNvCxnSpPr>
              <a:cxnSpLocks/>
            </p:cNvCxnSpPr>
            <p:nvPr/>
          </p:nvCxnSpPr>
          <p:spPr bwMode="auto">
            <a:xfrm flipH="1">
              <a:off x="2146390" y="3991977"/>
              <a:ext cx="266879" cy="452344"/>
            </a:xfrm>
            <a:prstGeom prst="straightConnector1">
              <a:avLst/>
            </a:prstGeom>
            <a:noFill/>
            <a:ln w="9525"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cxnSp>
          <p:nvCxnSpPr>
            <p:cNvPr id="209" name="Straight Arrow Connector 208">
              <a:extLst>
                <a:ext uri="{FF2B5EF4-FFF2-40B4-BE49-F238E27FC236}">
                  <a16:creationId xmlns:a16="http://schemas.microsoft.com/office/drawing/2014/main" id="{984ADA17-295F-6942-8B96-877AE92131EF}"/>
                </a:ext>
              </a:extLst>
            </p:cNvPr>
            <p:cNvCxnSpPr>
              <a:cxnSpLocks/>
            </p:cNvCxnSpPr>
            <p:nvPr/>
          </p:nvCxnSpPr>
          <p:spPr bwMode="auto">
            <a:xfrm>
              <a:off x="2774082" y="3991977"/>
              <a:ext cx="245866" cy="416262"/>
            </a:xfrm>
            <a:prstGeom prst="straightConnector1">
              <a:avLst/>
            </a:prstGeom>
            <a:noFill/>
            <a:ln w="9525"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sp>
          <p:nvSpPr>
            <p:cNvPr id="212" name="Oval 211">
              <a:extLst>
                <a:ext uri="{FF2B5EF4-FFF2-40B4-BE49-F238E27FC236}">
                  <a16:creationId xmlns:a16="http://schemas.microsoft.com/office/drawing/2014/main" id="{74C97F85-9FDE-8D4F-B06B-9F92F66E98CB}"/>
                </a:ext>
              </a:extLst>
            </p:cNvPr>
            <p:cNvSpPr/>
            <p:nvPr/>
          </p:nvSpPr>
          <p:spPr bwMode="auto">
            <a:xfrm>
              <a:off x="2261834" y="3566483"/>
              <a:ext cx="635181" cy="457200"/>
            </a:xfrm>
            <a:prstGeom prst="ellipse">
              <a:avLst/>
            </a:prstGeom>
            <a:solidFill>
              <a:schemeClr val="bg1">
                <a:lumMod val="9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2"/>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1" eaLnBrk="0" fontAlgn="base" latinLnBrk="0" hangingPunct="0">
                <a:lnSpc>
                  <a:spcPct val="100000"/>
                </a:lnSpc>
                <a:spcBef>
                  <a:spcPct val="0"/>
                </a:spcBef>
                <a:spcAft>
                  <a:spcPct val="0"/>
                </a:spcAft>
                <a:buClrTx/>
                <a:buSzTx/>
                <a:buFontTx/>
                <a:buNone/>
                <a:tabLst/>
              </a:pPr>
              <a:endParaRPr kumimoji="0" lang="en-IL" b="0" i="0" u="none" strike="noStrike" cap="none" normalizeH="0" baseline="0">
                <a:ln>
                  <a:noFill/>
                </a:ln>
                <a:solidFill>
                  <a:schemeClr val="tx1"/>
                </a:solidFill>
                <a:effectLst/>
                <a:latin typeface="Arial" pitchFamily="34" charset="0"/>
              </a:endParaRPr>
            </a:p>
          </p:txBody>
        </p:sp>
        <p:cxnSp>
          <p:nvCxnSpPr>
            <p:cNvPr id="214" name="Straight Arrow Connector 213">
              <a:extLst>
                <a:ext uri="{FF2B5EF4-FFF2-40B4-BE49-F238E27FC236}">
                  <a16:creationId xmlns:a16="http://schemas.microsoft.com/office/drawing/2014/main" id="{47A7FD88-01BF-2841-803A-76F0875BFE4B}"/>
                </a:ext>
              </a:extLst>
            </p:cNvPr>
            <p:cNvCxnSpPr>
              <a:cxnSpLocks/>
            </p:cNvCxnSpPr>
            <p:nvPr/>
          </p:nvCxnSpPr>
          <p:spPr bwMode="auto">
            <a:xfrm flipH="1">
              <a:off x="3866610" y="3978290"/>
              <a:ext cx="348074" cy="466031"/>
            </a:xfrm>
            <a:prstGeom prst="straightConnector1">
              <a:avLst/>
            </a:prstGeom>
            <a:noFill/>
            <a:ln w="9525"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cxnSp>
          <p:nvCxnSpPr>
            <p:cNvPr id="215" name="Straight Arrow Connector 214">
              <a:extLst>
                <a:ext uri="{FF2B5EF4-FFF2-40B4-BE49-F238E27FC236}">
                  <a16:creationId xmlns:a16="http://schemas.microsoft.com/office/drawing/2014/main" id="{6D72B6A6-BB9C-D140-B995-1928C9793A38}"/>
                </a:ext>
              </a:extLst>
            </p:cNvPr>
            <p:cNvCxnSpPr>
              <a:cxnSpLocks/>
            </p:cNvCxnSpPr>
            <p:nvPr/>
          </p:nvCxnSpPr>
          <p:spPr bwMode="auto">
            <a:xfrm>
              <a:off x="4575497" y="3978290"/>
              <a:ext cx="273718" cy="466031"/>
            </a:xfrm>
            <a:prstGeom prst="straightConnector1">
              <a:avLst/>
            </a:prstGeom>
            <a:noFill/>
            <a:ln w="9525"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sp>
          <p:nvSpPr>
            <p:cNvPr id="218" name="Oval 217">
              <a:extLst>
                <a:ext uri="{FF2B5EF4-FFF2-40B4-BE49-F238E27FC236}">
                  <a16:creationId xmlns:a16="http://schemas.microsoft.com/office/drawing/2014/main" id="{38447991-954F-384E-BB71-E378A793B7C4}"/>
                </a:ext>
              </a:extLst>
            </p:cNvPr>
            <p:cNvSpPr/>
            <p:nvPr/>
          </p:nvSpPr>
          <p:spPr bwMode="auto">
            <a:xfrm>
              <a:off x="4063249" y="3552796"/>
              <a:ext cx="635181" cy="457200"/>
            </a:xfrm>
            <a:prstGeom prst="ellipse">
              <a:avLst/>
            </a:prstGeom>
            <a:solidFill>
              <a:schemeClr val="bg1">
                <a:lumMod val="9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2"/>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1" eaLnBrk="0" fontAlgn="base" latinLnBrk="0" hangingPunct="0">
                <a:lnSpc>
                  <a:spcPct val="100000"/>
                </a:lnSpc>
                <a:spcBef>
                  <a:spcPct val="0"/>
                </a:spcBef>
                <a:spcAft>
                  <a:spcPct val="0"/>
                </a:spcAft>
                <a:buClrTx/>
                <a:buSzTx/>
                <a:buFontTx/>
                <a:buNone/>
                <a:tabLst/>
              </a:pPr>
              <a:endParaRPr kumimoji="0" lang="en-IL" b="0" i="0" u="none" strike="noStrike" cap="none" normalizeH="0" baseline="0">
                <a:ln>
                  <a:noFill/>
                </a:ln>
                <a:solidFill>
                  <a:schemeClr val="tx1"/>
                </a:solidFill>
                <a:effectLst/>
                <a:latin typeface="Arial" pitchFamily="34" charset="0"/>
              </a:endParaRPr>
            </a:p>
          </p:txBody>
        </p:sp>
        <p:cxnSp>
          <p:nvCxnSpPr>
            <p:cNvPr id="220" name="Straight Arrow Connector 219">
              <a:extLst>
                <a:ext uri="{FF2B5EF4-FFF2-40B4-BE49-F238E27FC236}">
                  <a16:creationId xmlns:a16="http://schemas.microsoft.com/office/drawing/2014/main" id="{5F9EA5E1-3ED8-BB49-904C-0F29806BEF23}"/>
                </a:ext>
              </a:extLst>
            </p:cNvPr>
            <p:cNvCxnSpPr>
              <a:cxnSpLocks/>
            </p:cNvCxnSpPr>
            <p:nvPr/>
          </p:nvCxnSpPr>
          <p:spPr bwMode="auto">
            <a:xfrm flipH="1">
              <a:off x="6222403" y="3120714"/>
              <a:ext cx="298921" cy="416262"/>
            </a:xfrm>
            <a:prstGeom prst="straightConnector1">
              <a:avLst/>
            </a:prstGeom>
            <a:noFill/>
            <a:ln w="9525"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cxnSp>
          <p:nvCxnSpPr>
            <p:cNvPr id="221" name="Straight Arrow Connector 220">
              <a:extLst>
                <a:ext uri="{FF2B5EF4-FFF2-40B4-BE49-F238E27FC236}">
                  <a16:creationId xmlns:a16="http://schemas.microsoft.com/office/drawing/2014/main" id="{FFD58EC7-FAFB-CF44-8233-E11E3698D33D}"/>
                </a:ext>
              </a:extLst>
            </p:cNvPr>
            <p:cNvCxnSpPr>
              <a:cxnSpLocks/>
            </p:cNvCxnSpPr>
            <p:nvPr/>
          </p:nvCxnSpPr>
          <p:spPr bwMode="auto">
            <a:xfrm>
              <a:off x="6882138" y="3120714"/>
              <a:ext cx="360220" cy="416262"/>
            </a:xfrm>
            <a:prstGeom prst="straightConnector1">
              <a:avLst/>
            </a:prstGeom>
            <a:noFill/>
            <a:ln w="9525"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sp>
          <p:nvSpPr>
            <p:cNvPr id="224" name="Oval 223">
              <a:extLst>
                <a:ext uri="{FF2B5EF4-FFF2-40B4-BE49-F238E27FC236}">
                  <a16:creationId xmlns:a16="http://schemas.microsoft.com/office/drawing/2014/main" id="{93959835-E916-564F-9C7A-809A0F6AB1DB}"/>
                </a:ext>
              </a:extLst>
            </p:cNvPr>
            <p:cNvSpPr/>
            <p:nvPr/>
          </p:nvSpPr>
          <p:spPr bwMode="auto">
            <a:xfrm>
              <a:off x="6369890" y="2695220"/>
              <a:ext cx="635181" cy="457200"/>
            </a:xfrm>
            <a:prstGeom prst="ellipse">
              <a:avLst/>
            </a:prstGeom>
            <a:solidFill>
              <a:schemeClr val="bg1">
                <a:lumMod val="9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2"/>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sz="2800" b="0" i="0" u="none" strike="noStrike" cap="none" normalizeH="0" baseline="0">
                <a:ln>
                  <a:noFill/>
                </a:ln>
                <a:solidFill>
                  <a:schemeClr val="tx1"/>
                </a:solidFill>
                <a:effectLst/>
                <a:latin typeface="Arial" pitchFamily="34" charset="0"/>
              </a:endParaRPr>
            </a:p>
          </p:txBody>
        </p:sp>
        <p:cxnSp>
          <p:nvCxnSpPr>
            <p:cNvPr id="226" name="Straight Arrow Connector 225">
              <a:extLst>
                <a:ext uri="{FF2B5EF4-FFF2-40B4-BE49-F238E27FC236}">
                  <a16:creationId xmlns:a16="http://schemas.microsoft.com/office/drawing/2014/main" id="{F4CC6E57-DFE8-E340-82C2-DF0532A3DBEB}"/>
                </a:ext>
              </a:extLst>
            </p:cNvPr>
            <p:cNvCxnSpPr>
              <a:cxnSpLocks/>
            </p:cNvCxnSpPr>
            <p:nvPr/>
          </p:nvCxnSpPr>
          <p:spPr bwMode="auto">
            <a:xfrm flipH="1">
              <a:off x="2782824" y="3095238"/>
              <a:ext cx="481302" cy="423340"/>
            </a:xfrm>
            <a:prstGeom prst="straightConnector1">
              <a:avLst/>
            </a:prstGeom>
            <a:noFill/>
            <a:ln w="9525"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cxnSp>
          <p:nvCxnSpPr>
            <p:cNvPr id="227" name="Straight Arrow Connector 226">
              <a:extLst>
                <a:ext uri="{FF2B5EF4-FFF2-40B4-BE49-F238E27FC236}">
                  <a16:creationId xmlns:a16="http://schemas.microsoft.com/office/drawing/2014/main" id="{CB71A43D-5C68-684A-9699-7AE738855D44}"/>
                </a:ext>
              </a:extLst>
            </p:cNvPr>
            <p:cNvCxnSpPr>
              <a:cxnSpLocks/>
            </p:cNvCxnSpPr>
            <p:nvPr/>
          </p:nvCxnSpPr>
          <p:spPr bwMode="auto">
            <a:xfrm>
              <a:off x="3624939" y="3095238"/>
              <a:ext cx="554085" cy="403803"/>
            </a:xfrm>
            <a:prstGeom prst="straightConnector1">
              <a:avLst/>
            </a:prstGeom>
            <a:noFill/>
            <a:ln w="9525"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sp>
          <p:nvSpPr>
            <p:cNvPr id="230" name="Oval 229">
              <a:extLst>
                <a:ext uri="{FF2B5EF4-FFF2-40B4-BE49-F238E27FC236}">
                  <a16:creationId xmlns:a16="http://schemas.microsoft.com/office/drawing/2014/main" id="{CCA72487-044F-9C4F-8FF3-C514ADD8DAE4}"/>
                </a:ext>
              </a:extLst>
            </p:cNvPr>
            <p:cNvSpPr/>
            <p:nvPr/>
          </p:nvSpPr>
          <p:spPr bwMode="auto">
            <a:xfrm>
              <a:off x="3112691" y="2669744"/>
              <a:ext cx="635181" cy="457200"/>
            </a:xfrm>
            <a:prstGeom prst="ellipse">
              <a:avLst/>
            </a:prstGeom>
            <a:solidFill>
              <a:schemeClr val="bg1">
                <a:lumMod val="9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2"/>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sz="2800" b="0" i="0" u="none" strike="noStrike" cap="none" normalizeH="0" baseline="0">
                <a:ln>
                  <a:noFill/>
                </a:ln>
                <a:solidFill>
                  <a:schemeClr val="tx1"/>
                </a:solidFill>
                <a:effectLst/>
                <a:latin typeface="Arial" pitchFamily="34" charset="0"/>
              </a:endParaRPr>
            </a:p>
          </p:txBody>
        </p:sp>
        <p:cxnSp>
          <p:nvCxnSpPr>
            <p:cNvPr id="232" name="Straight Arrow Connector 231">
              <a:extLst>
                <a:ext uri="{FF2B5EF4-FFF2-40B4-BE49-F238E27FC236}">
                  <a16:creationId xmlns:a16="http://schemas.microsoft.com/office/drawing/2014/main" id="{26B7FF48-1CDE-4749-B302-E948A35D95C3}"/>
                </a:ext>
              </a:extLst>
            </p:cNvPr>
            <p:cNvCxnSpPr>
              <a:cxnSpLocks/>
            </p:cNvCxnSpPr>
            <p:nvPr/>
          </p:nvCxnSpPr>
          <p:spPr bwMode="auto">
            <a:xfrm flipH="1">
              <a:off x="3638490" y="2188033"/>
              <a:ext cx="1265030" cy="472880"/>
            </a:xfrm>
            <a:prstGeom prst="straightConnector1">
              <a:avLst/>
            </a:prstGeom>
            <a:noFill/>
            <a:ln w="9525"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cxnSp>
          <p:nvCxnSpPr>
            <p:cNvPr id="233" name="Straight Arrow Connector 232">
              <a:extLst>
                <a:ext uri="{FF2B5EF4-FFF2-40B4-BE49-F238E27FC236}">
                  <a16:creationId xmlns:a16="http://schemas.microsoft.com/office/drawing/2014/main" id="{BB1E7495-F463-B347-A0A8-1DF22ACF0F49}"/>
                </a:ext>
              </a:extLst>
            </p:cNvPr>
            <p:cNvCxnSpPr>
              <a:cxnSpLocks/>
            </p:cNvCxnSpPr>
            <p:nvPr/>
          </p:nvCxnSpPr>
          <p:spPr bwMode="auto">
            <a:xfrm>
              <a:off x="5264332" y="2188033"/>
              <a:ext cx="1256992" cy="467741"/>
            </a:xfrm>
            <a:prstGeom prst="straightConnector1">
              <a:avLst/>
            </a:prstGeom>
            <a:noFill/>
            <a:ln w="9525"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sp>
          <p:nvSpPr>
            <p:cNvPr id="236" name="Oval 235">
              <a:extLst>
                <a:ext uri="{FF2B5EF4-FFF2-40B4-BE49-F238E27FC236}">
                  <a16:creationId xmlns:a16="http://schemas.microsoft.com/office/drawing/2014/main" id="{73BA03C7-05A1-8840-8DC3-8CFCE79E4930}"/>
                </a:ext>
              </a:extLst>
            </p:cNvPr>
            <p:cNvSpPr/>
            <p:nvPr/>
          </p:nvSpPr>
          <p:spPr bwMode="auto">
            <a:xfrm>
              <a:off x="4752084" y="1762539"/>
              <a:ext cx="635181" cy="457200"/>
            </a:xfrm>
            <a:prstGeom prst="ellipse">
              <a:avLst/>
            </a:prstGeom>
            <a:solidFill>
              <a:schemeClr val="bg1">
                <a:lumMod val="9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2"/>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sz="2800" b="0" i="0" u="none" strike="noStrike" cap="none" normalizeH="0" baseline="0">
                <a:ln>
                  <a:noFill/>
                </a:ln>
                <a:solidFill>
                  <a:schemeClr val="tx1"/>
                </a:solidFill>
                <a:effectLst/>
                <a:latin typeface="Arial" pitchFamily="34" charset="0"/>
              </a:endParaRPr>
            </a:p>
          </p:txBody>
        </p:sp>
        <p:cxnSp>
          <p:nvCxnSpPr>
            <p:cNvPr id="238" name="Straight Arrow Connector 237">
              <a:extLst>
                <a:ext uri="{FF2B5EF4-FFF2-40B4-BE49-F238E27FC236}">
                  <a16:creationId xmlns:a16="http://schemas.microsoft.com/office/drawing/2014/main" id="{AB20945C-EBD9-7145-903E-EC39EC06AD43}"/>
                </a:ext>
              </a:extLst>
            </p:cNvPr>
            <p:cNvCxnSpPr>
              <a:cxnSpLocks/>
              <a:stCxn id="242" idx="3"/>
            </p:cNvCxnSpPr>
            <p:nvPr/>
          </p:nvCxnSpPr>
          <p:spPr bwMode="auto">
            <a:xfrm flipH="1">
              <a:off x="2892998" y="1295803"/>
              <a:ext cx="738488" cy="438282"/>
            </a:xfrm>
            <a:prstGeom prst="straightConnector1">
              <a:avLst/>
            </a:prstGeom>
            <a:noFill/>
            <a:ln w="12700"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cxnSp>
          <p:nvCxnSpPr>
            <p:cNvPr id="239" name="Straight Arrow Connector 238">
              <a:extLst>
                <a:ext uri="{FF2B5EF4-FFF2-40B4-BE49-F238E27FC236}">
                  <a16:creationId xmlns:a16="http://schemas.microsoft.com/office/drawing/2014/main" id="{D18CFF28-9C2D-094C-9550-35E356BAE01B}"/>
                </a:ext>
              </a:extLst>
            </p:cNvPr>
            <p:cNvCxnSpPr>
              <a:cxnSpLocks/>
            </p:cNvCxnSpPr>
            <p:nvPr/>
          </p:nvCxnSpPr>
          <p:spPr bwMode="auto">
            <a:xfrm>
              <a:off x="4063249" y="1300943"/>
              <a:ext cx="744932" cy="496140"/>
            </a:xfrm>
            <a:prstGeom prst="straightConnector1">
              <a:avLst/>
            </a:prstGeom>
            <a:noFill/>
            <a:ln w="9525"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sp>
          <p:nvSpPr>
            <p:cNvPr id="242" name="Oval 241">
              <a:extLst>
                <a:ext uri="{FF2B5EF4-FFF2-40B4-BE49-F238E27FC236}">
                  <a16:creationId xmlns:a16="http://schemas.microsoft.com/office/drawing/2014/main" id="{A366EC4F-03B7-F848-8179-24164F880493}"/>
                </a:ext>
              </a:extLst>
            </p:cNvPr>
            <p:cNvSpPr/>
            <p:nvPr/>
          </p:nvSpPr>
          <p:spPr bwMode="auto">
            <a:xfrm>
              <a:off x="3538466" y="905558"/>
              <a:ext cx="635181" cy="457200"/>
            </a:xfrm>
            <a:prstGeom prst="ellipse">
              <a:avLst/>
            </a:prstGeom>
            <a:solidFill>
              <a:schemeClr val="bg1">
                <a:lumMod val="9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2"/>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1" eaLnBrk="0" fontAlgn="base" latinLnBrk="0" hangingPunct="0">
                <a:lnSpc>
                  <a:spcPct val="100000"/>
                </a:lnSpc>
                <a:spcBef>
                  <a:spcPct val="0"/>
                </a:spcBef>
                <a:spcAft>
                  <a:spcPct val="0"/>
                </a:spcAft>
                <a:buClrTx/>
                <a:buSzTx/>
                <a:buFontTx/>
                <a:buNone/>
                <a:tabLst/>
              </a:pPr>
              <a:endParaRPr kumimoji="0" lang="en-IL" b="0" i="0" u="none" strike="noStrike" cap="none" normalizeH="0" baseline="0" dirty="0">
                <a:ln>
                  <a:noFill/>
                </a:ln>
                <a:solidFill>
                  <a:schemeClr val="tx1"/>
                </a:solidFill>
                <a:effectLst/>
                <a:latin typeface="Arial" pitchFamily="34" charset="0"/>
              </a:endParaRPr>
            </a:p>
          </p:txBody>
        </p:sp>
        <p:sp>
          <p:nvSpPr>
            <p:cNvPr id="56" name="TextBox 55">
              <a:extLst>
                <a:ext uri="{FF2B5EF4-FFF2-40B4-BE49-F238E27FC236}">
                  <a16:creationId xmlns:a16="http://schemas.microsoft.com/office/drawing/2014/main" id="{A9ADEDFF-A8A7-6D49-B446-8AFF552AF131}"/>
                </a:ext>
              </a:extLst>
            </p:cNvPr>
            <p:cNvSpPr txBox="1"/>
            <p:nvPr/>
          </p:nvSpPr>
          <p:spPr>
            <a:xfrm>
              <a:off x="7089314" y="3671442"/>
              <a:ext cx="516488" cy="338554"/>
            </a:xfrm>
            <a:prstGeom prst="rect">
              <a:avLst/>
            </a:prstGeom>
            <a:noFill/>
          </p:spPr>
          <p:txBody>
            <a:bodyPr wrap="none" rtlCol="0">
              <a:spAutoFit/>
            </a:bodyPr>
            <a:lstStyle/>
            <a:p>
              <a:r>
                <a:rPr lang="en-US" sz="1600" b="0" dirty="0"/>
                <a:t>b</a:t>
              </a:r>
              <a:r>
                <a:rPr lang="en-US" sz="1200" b="0" dirty="0">
                  <a:latin typeface="Times New Roman" panose="02020603050405020304" pitchFamily="18" charset="0"/>
                  <a:cs typeface="Times New Roman" panose="02020603050405020304" pitchFamily="18" charset="0"/>
                </a:rPr>
                <a:t> , </a:t>
              </a:r>
              <a:r>
                <a:rPr lang="en-US" sz="1600" b="0" dirty="0">
                  <a:latin typeface="Times New Roman" panose="02020603050405020304" pitchFamily="18" charset="0"/>
                  <a:cs typeface="Times New Roman" panose="02020603050405020304" pitchFamily="18" charset="0"/>
                </a:rPr>
                <a:t>3</a:t>
              </a:r>
              <a:endParaRPr lang="en-IL" sz="1600" b="0" dirty="0"/>
            </a:p>
          </p:txBody>
        </p:sp>
        <p:sp>
          <p:nvSpPr>
            <p:cNvPr id="57" name="TextBox 56">
              <a:extLst>
                <a:ext uri="{FF2B5EF4-FFF2-40B4-BE49-F238E27FC236}">
                  <a16:creationId xmlns:a16="http://schemas.microsoft.com/office/drawing/2014/main" id="{E594E59F-BF57-A447-816F-D02D7C9676A0}"/>
                </a:ext>
              </a:extLst>
            </p:cNvPr>
            <p:cNvSpPr txBox="1"/>
            <p:nvPr/>
          </p:nvSpPr>
          <p:spPr>
            <a:xfrm>
              <a:off x="1932811" y="4560303"/>
              <a:ext cx="505268" cy="338554"/>
            </a:xfrm>
            <a:prstGeom prst="rect">
              <a:avLst/>
            </a:prstGeom>
            <a:noFill/>
          </p:spPr>
          <p:txBody>
            <a:bodyPr wrap="none" rtlCol="0">
              <a:spAutoFit/>
            </a:bodyPr>
            <a:lstStyle/>
            <a:p>
              <a:r>
                <a:rPr lang="en-US" sz="1600" b="0" dirty="0"/>
                <a:t>c</a:t>
              </a:r>
              <a:r>
                <a:rPr lang="en-US" sz="1200" b="0" dirty="0">
                  <a:latin typeface="Times New Roman" panose="02020603050405020304" pitchFamily="18" charset="0"/>
                  <a:cs typeface="Times New Roman" panose="02020603050405020304" pitchFamily="18" charset="0"/>
                </a:rPr>
                <a:t> , </a:t>
              </a:r>
              <a:r>
                <a:rPr lang="en-US" sz="1600" b="0" dirty="0">
                  <a:latin typeface="Times New Roman" panose="02020603050405020304" pitchFamily="18" charset="0"/>
                  <a:cs typeface="Times New Roman" panose="02020603050405020304" pitchFamily="18" charset="0"/>
                </a:rPr>
                <a:t>1</a:t>
              </a:r>
              <a:endParaRPr lang="en-IL" sz="1600" b="0" dirty="0"/>
            </a:p>
          </p:txBody>
        </p:sp>
        <p:sp>
          <p:nvSpPr>
            <p:cNvPr id="58" name="TextBox 57">
              <a:extLst>
                <a:ext uri="{FF2B5EF4-FFF2-40B4-BE49-F238E27FC236}">
                  <a16:creationId xmlns:a16="http://schemas.microsoft.com/office/drawing/2014/main" id="{6F717345-9DEE-DE48-8292-BC7ADED6D8FF}"/>
                </a:ext>
              </a:extLst>
            </p:cNvPr>
            <p:cNvSpPr txBox="1"/>
            <p:nvPr/>
          </p:nvSpPr>
          <p:spPr>
            <a:xfrm>
              <a:off x="2758254" y="4540902"/>
              <a:ext cx="516488" cy="338554"/>
            </a:xfrm>
            <a:prstGeom prst="rect">
              <a:avLst/>
            </a:prstGeom>
            <a:noFill/>
          </p:spPr>
          <p:txBody>
            <a:bodyPr wrap="none" rtlCol="0">
              <a:spAutoFit/>
            </a:bodyPr>
            <a:lstStyle/>
            <a:p>
              <a:r>
                <a:rPr lang="en-US" sz="1600" b="0" dirty="0"/>
                <a:t>d</a:t>
              </a:r>
              <a:r>
                <a:rPr lang="en-US" sz="1200" b="0" dirty="0">
                  <a:latin typeface="Times New Roman" panose="02020603050405020304" pitchFamily="18" charset="0"/>
                  <a:cs typeface="Times New Roman" panose="02020603050405020304" pitchFamily="18" charset="0"/>
                </a:rPr>
                <a:t> , </a:t>
              </a:r>
              <a:r>
                <a:rPr lang="en-US" sz="1600" b="0" dirty="0">
                  <a:latin typeface="Times New Roman" panose="02020603050405020304" pitchFamily="18" charset="0"/>
                  <a:cs typeface="Times New Roman" panose="02020603050405020304" pitchFamily="18" charset="0"/>
                </a:rPr>
                <a:t>1</a:t>
              </a:r>
              <a:endParaRPr lang="en-IL" sz="1600" b="0" dirty="0"/>
            </a:p>
          </p:txBody>
        </p:sp>
        <p:sp>
          <p:nvSpPr>
            <p:cNvPr id="59" name="TextBox 58">
              <a:extLst>
                <a:ext uri="{FF2B5EF4-FFF2-40B4-BE49-F238E27FC236}">
                  <a16:creationId xmlns:a16="http://schemas.microsoft.com/office/drawing/2014/main" id="{8C6D4295-29D3-7342-9645-FFE4945D86AE}"/>
                </a:ext>
              </a:extLst>
            </p:cNvPr>
            <p:cNvSpPr txBox="1"/>
            <p:nvPr/>
          </p:nvSpPr>
          <p:spPr>
            <a:xfrm>
              <a:off x="3657159" y="4540484"/>
              <a:ext cx="516488" cy="338554"/>
            </a:xfrm>
            <a:prstGeom prst="rect">
              <a:avLst/>
            </a:prstGeom>
            <a:noFill/>
          </p:spPr>
          <p:txBody>
            <a:bodyPr wrap="none" rtlCol="0">
              <a:spAutoFit/>
            </a:bodyPr>
            <a:lstStyle/>
            <a:p>
              <a:r>
                <a:rPr lang="en-US" sz="1600" b="0" dirty="0"/>
                <a:t>e</a:t>
              </a:r>
              <a:r>
                <a:rPr lang="en-US" sz="1200" b="0" dirty="0">
                  <a:latin typeface="Times New Roman" panose="02020603050405020304" pitchFamily="18" charset="0"/>
                  <a:cs typeface="Times New Roman" panose="02020603050405020304" pitchFamily="18" charset="0"/>
                </a:rPr>
                <a:t> , </a:t>
              </a:r>
              <a:r>
                <a:rPr lang="en-US" sz="1600" b="0" dirty="0">
                  <a:latin typeface="Times New Roman" panose="02020603050405020304" pitchFamily="18" charset="0"/>
                  <a:cs typeface="Times New Roman" panose="02020603050405020304" pitchFamily="18" charset="0"/>
                </a:rPr>
                <a:t>1</a:t>
              </a:r>
              <a:endParaRPr lang="en-IL" sz="1600" b="0" dirty="0"/>
            </a:p>
          </p:txBody>
        </p:sp>
        <p:sp>
          <p:nvSpPr>
            <p:cNvPr id="60" name="TextBox 59">
              <a:extLst>
                <a:ext uri="{FF2B5EF4-FFF2-40B4-BE49-F238E27FC236}">
                  <a16:creationId xmlns:a16="http://schemas.microsoft.com/office/drawing/2014/main" id="{17479A25-EAD6-9941-BF43-9AC4827E8FF0}"/>
                </a:ext>
              </a:extLst>
            </p:cNvPr>
            <p:cNvSpPr txBox="1"/>
            <p:nvPr/>
          </p:nvSpPr>
          <p:spPr>
            <a:xfrm>
              <a:off x="4562856" y="4542480"/>
              <a:ext cx="460382" cy="338554"/>
            </a:xfrm>
            <a:prstGeom prst="rect">
              <a:avLst/>
            </a:prstGeom>
            <a:noFill/>
          </p:spPr>
          <p:txBody>
            <a:bodyPr wrap="none" rtlCol="0">
              <a:spAutoFit/>
            </a:bodyPr>
            <a:lstStyle/>
            <a:p>
              <a:r>
                <a:rPr lang="en-US" sz="1600" b="0" dirty="0"/>
                <a:t>f</a:t>
              </a:r>
              <a:r>
                <a:rPr lang="en-US" sz="1200" b="0" dirty="0">
                  <a:latin typeface="Times New Roman" panose="02020603050405020304" pitchFamily="18" charset="0"/>
                  <a:cs typeface="Times New Roman" panose="02020603050405020304" pitchFamily="18" charset="0"/>
                </a:rPr>
                <a:t> , </a:t>
              </a:r>
              <a:r>
                <a:rPr lang="en-US" sz="1600" b="0" dirty="0">
                  <a:latin typeface="Times New Roman" panose="02020603050405020304" pitchFamily="18" charset="0"/>
                  <a:cs typeface="Times New Roman" panose="02020603050405020304" pitchFamily="18" charset="0"/>
                </a:rPr>
                <a:t>1</a:t>
              </a:r>
              <a:endParaRPr lang="en-IL" sz="1600" b="0" dirty="0"/>
            </a:p>
          </p:txBody>
        </p:sp>
        <p:sp>
          <p:nvSpPr>
            <p:cNvPr id="61" name="TextBox 60">
              <a:extLst>
                <a:ext uri="{FF2B5EF4-FFF2-40B4-BE49-F238E27FC236}">
                  <a16:creationId xmlns:a16="http://schemas.microsoft.com/office/drawing/2014/main" id="{4141C829-9759-2247-90F2-26E29690EE3D}"/>
                </a:ext>
              </a:extLst>
            </p:cNvPr>
            <p:cNvSpPr txBox="1"/>
            <p:nvPr/>
          </p:nvSpPr>
          <p:spPr>
            <a:xfrm>
              <a:off x="5428789" y="4555123"/>
              <a:ext cx="516488" cy="338554"/>
            </a:xfrm>
            <a:prstGeom prst="rect">
              <a:avLst/>
            </a:prstGeom>
            <a:noFill/>
          </p:spPr>
          <p:txBody>
            <a:bodyPr wrap="none" rtlCol="0">
              <a:spAutoFit/>
            </a:bodyPr>
            <a:lstStyle/>
            <a:p>
              <a:r>
                <a:rPr lang="en-US" sz="1600" b="0" dirty="0"/>
                <a:t>g</a:t>
              </a:r>
              <a:r>
                <a:rPr lang="en-US" sz="1200" b="0" dirty="0">
                  <a:latin typeface="Times New Roman" panose="02020603050405020304" pitchFamily="18" charset="0"/>
                  <a:cs typeface="Times New Roman" panose="02020603050405020304" pitchFamily="18" charset="0"/>
                </a:rPr>
                <a:t> , </a:t>
              </a:r>
              <a:r>
                <a:rPr lang="en-US" sz="1600" b="0" dirty="0">
                  <a:latin typeface="Times New Roman" panose="02020603050405020304" pitchFamily="18" charset="0"/>
                  <a:cs typeface="Times New Roman" panose="02020603050405020304" pitchFamily="18" charset="0"/>
                </a:rPr>
                <a:t>1</a:t>
              </a:r>
              <a:endParaRPr lang="en-IL" sz="1600" b="0" dirty="0"/>
            </a:p>
          </p:txBody>
        </p:sp>
        <p:sp>
          <p:nvSpPr>
            <p:cNvPr id="62" name="TextBox 61">
              <a:extLst>
                <a:ext uri="{FF2B5EF4-FFF2-40B4-BE49-F238E27FC236}">
                  <a16:creationId xmlns:a16="http://schemas.microsoft.com/office/drawing/2014/main" id="{F3420D9C-4A4E-784E-8F82-C2AC2B6D9459}"/>
                </a:ext>
              </a:extLst>
            </p:cNvPr>
            <p:cNvSpPr txBox="1"/>
            <p:nvPr/>
          </p:nvSpPr>
          <p:spPr>
            <a:xfrm>
              <a:off x="6325492" y="4550848"/>
              <a:ext cx="516488" cy="338554"/>
            </a:xfrm>
            <a:prstGeom prst="rect">
              <a:avLst/>
            </a:prstGeom>
            <a:noFill/>
          </p:spPr>
          <p:txBody>
            <a:bodyPr wrap="none" rtlCol="0">
              <a:spAutoFit/>
            </a:bodyPr>
            <a:lstStyle/>
            <a:p>
              <a:r>
                <a:rPr lang="en-US" sz="1600" b="0" dirty="0"/>
                <a:t>h</a:t>
              </a:r>
              <a:r>
                <a:rPr lang="en-US" sz="1200" b="0" dirty="0">
                  <a:latin typeface="Times New Roman" panose="02020603050405020304" pitchFamily="18" charset="0"/>
                  <a:cs typeface="Times New Roman" panose="02020603050405020304" pitchFamily="18" charset="0"/>
                </a:rPr>
                <a:t> , </a:t>
              </a:r>
              <a:r>
                <a:rPr lang="en-US" sz="1600" b="0" dirty="0">
                  <a:latin typeface="Times New Roman" panose="02020603050405020304" pitchFamily="18" charset="0"/>
                  <a:cs typeface="Times New Roman" panose="02020603050405020304" pitchFamily="18" charset="0"/>
                </a:rPr>
                <a:t>1</a:t>
              </a:r>
              <a:endParaRPr lang="en-IL" sz="1600" b="0" dirty="0"/>
            </a:p>
          </p:txBody>
        </p:sp>
        <p:sp>
          <p:nvSpPr>
            <p:cNvPr id="41" name="TextBox 40">
              <a:extLst>
                <a:ext uri="{FF2B5EF4-FFF2-40B4-BE49-F238E27FC236}">
                  <a16:creationId xmlns:a16="http://schemas.microsoft.com/office/drawing/2014/main" id="{52F7BB85-7A82-E542-8731-DCE64427EE21}"/>
                </a:ext>
              </a:extLst>
            </p:cNvPr>
            <p:cNvSpPr txBox="1"/>
            <p:nvPr/>
          </p:nvSpPr>
          <p:spPr>
            <a:xfrm>
              <a:off x="3009487" y="1205614"/>
              <a:ext cx="291901" cy="339645"/>
            </a:xfrm>
            <a:prstGeom prst="rect">
              <a:avLst/>
            </a:prstGeom>
            <a:noFill/>
            <a:ln>
              <a:noFill/>
            </a:ln>
          </p:spPr>
          <p:txBody>
            <a:bodyPr wrap="square" lIns="0" tIns="46800" rIns="0" rtlCol="0">
              <a:spAutoFit/>
            </a:bodyPr>
            <a:lstStyle/>
            <a:p>
              <a:r>
                <a:rPr lang="en-IL" sz="1600" b="0" dirty="0">
                  <a:latin typeface="Consolas" panose="020B0609020204030204" pitchFamily="49" charset="0"/>
                  <a:cs typeface="Consolas" panose="020B0609020204030204" pitchFamily="49" charset="0"/>
                </a:rPr>
                <a:t>0</a:t>
              </a:r>
            </a:p>
          </p:txBody>
        </p:sp>
        <p:sp>
          <p:nvSpPr>
            <p:cNvPr id="42" name="TextBox 41">
              <a:extLst>
                <a:ext uri="{FF2B5EF4-FFF2-40B4-BE49-F238E27FC236}">
                  <a16:creationId xmlns:a16="http://schemas.microsoft.com/office/drawing/2014/main" id="{1B8016E0-9574-2A4F-A97B-B1EE884581D5}"/>
                </a:ext>
              </a:extLst>
            </p:cNvPr>
            <p:cNvSpPr txBox="1"/>
            <p:nvPr/>
          </p:nvSpPr>
          <p:spPr>
            <a:xfrm>
              <a:off x="4092578" y="2097521"/>
              <a:ext cx="291901" cy="339645"/>
            </a:xfrm>
            <a:prstGeom prst="rect">
              <a:avLst/>
            </a:prstGeom>
            <a:noFill/>
            <a:ln>
              <a:noFill/>
            </a:ln>
          </p:spPr>
          <p:txBody>
            <a:bodyPr wrap="square" lIns="0" tIns="46800" rIns="0" rtlCol="0">
              <a:spAutoFit/>
            </a:bodyPr>
            <a:lstStyle/>
            <a:p>
              <a:r>
                <a:rPr lang="en-IL" sz="1600" b="0" dirty="0">
                  <a:latin typeface="Consolas" panose="020B0609020204030204" pitchFamily="49" charset="0"/>
                  <a:cs typeface="Consolas" panose="020B0609020204030204" pitchFamily="49" charset="0"/>
                </a:rPr>
                <a:t>0</a:t>
              </a:r>
            </a:p>
          </p:txBody>
        </p:sp>
        <p:sp>
          <p:nvSpPr>
            <p:cNvPr id="43" name="TextBox 42">
              <a:extLst>
                <a:ext uri="{FF2B5EF4-FFF2-40B4-BE49-F238E27FC236}">
                  <a16:creationId xmlns:a16="http://schemas.microsoft.com/office/drawing/2014/main" id="{12424FFF-894D-9346-A8A5-BA82752A950E}"/>
                </a:ext>
              </a:extLst>
            </p:cNvPr>
            <p:cNvSpPr txBox="1"/>
            <p:nvPr/>
          </p:nvSpPr>
          <p:spPr>
            <a:xfrm>
              <a:off x="2775189" y="3012104"/>
              <a:ext cx="291901" cy="339645"/>
            </a:xfrm>
            <a:prstGeom prst="rect">
              <a:avLst/>
            </a:prstGeom>
            <a:noFill/>
            <a:ln>
              <a:noFill/>
            </a:ln>
          </p:spPr>
          <p:txBody>
            <a:bodyPr wrap="square" lIns="0" tIns="46800" rIns="0" rtlCol="0">
              <a:spAutoFit/>
            </a:bodyPr>
            <a:lstStyle/>
            <a:p>
              <a:r>
                <a:rPr lang="en-IL" sz="1600" b="0" dirty="0">
                  <a:latin typeface="Consolas" panose="020B0609020204030204" pitchFamily="49" charset="0"/>
                  <a:cs typeface="Consolas" panose="020B0609020204030204" pitchFamily="49" charset="0"/>
                </a:rPr>
                <a:t>0</a:t>
              </a:r>
            </a:p>
          </p:txBody>
        </p:sp>
        <p:sp>
          <p:nvSpPr>
            <p:cNvPr id="44" name="TextBox 43">
              <a:extLst>
                <a:ext uri="{FF2B5EF4-FFF2-40B4-BE49-F238E27FC236}">
                  <a16:creationId xmlns:a16="http://schemas.microsoft.com/office/drawing/2014/main" id="{635E436F-F3F0-5145-B9E2-B6D9CC50561D}"/>
                </a:ext>
              </a:extLst>
            </p:cNvPr>
            <p:cNvSpPr txBox="1"/>
            <p:nvPr/>
          </p:nvSpPr>
          <p:spPr>
            <a:xfrm>
              <a:off x="2042140" y="3958393"/>
              <a:ext cx="291901" cy="339645"/>
            </a:xfrm>
            <a:prstGeom prst="rect">
              <a:avLst/>
            </a:prstGeom>
            <a:noFill/>
            <a:ln>
              <a:noFill/>
            </a:ln>
          </p:spPr>
          <p:txBody>
            <a:bodyPr wrap="square" lIns="0" tIns="46800" rIns="0" rtlCol="0">
              <a:spAutoFit/>
            </a:bodyPr>
            <a:lstStyle/>
            <a:p>
              <a:r>
                <a:rPr lang="en-IL" sz="1600" b="0" dirty="0">
                  <a:latin typeface="Consolas" panose="020B0609020204030204" pitchFamily="49" charset="0"/>
                  <a:cs typeface="Consolas" panose="020B0609020204030204" pitchFamily="49" charset="0"/>
                </a:rPr>
                <a:t>0</a:t>
              </a:r>
            </a:p>
          </p:txBody>
        </p:sp>
        <p:sp>
          <p:nvSpPr>
            <p:cNvPr id="45" name="TextBox 44">
              <a:extLst>
                <a:ext uri="{FF2B5EF4-FFF2-40B4-BE49-F238E27FC236}">
                  <a16:creationId xmlns:a16="http://schemas.microsoft.com/office/drawing/2014/main" id="{F55743AC-CFF6-494D-9C56-9324404CEE8F}"/>
                </a:ext>
              </a:extLst>
            </p:cNvPr>
            <p:cNvSpPr txBox="1"/>
            <p:nvPr/>
          </p:nvSpPr>
          <p:spPr>
            <a:xfrm>
              <a:off x="6119572" y="3044902"/>
              <a:ext cx="291901" cy="339645"/>
            </a:xfrm>
            <a:prstGeom prst="rect">
              <a:avLst/>
            </a:prstGeom>
            <a:noFill/>
            <a:ln>
              <a:noFill/>
            </a:ln>
          </p:spPr>
          <p:txBody>
            <a:bodyPr wrap="square" lIns="0" tIns="46800" rIns="0" rtlCol="0">
              <a:spAutoFit/>
            </a:bodyPr>
            <a:lstStyle/>
            <a:p>
              <a:r>
                <a:rPr lang="en-IL" sz="1600" b="0" dirty="0">
                  <a:latin typeface="Consolas" panose="020B0609020204030204" pitchFamily="49" charset="0"/>
                  <a:cs typeface="Consolas" panose="020B0609020204030204" pitchFamily="49" charset="0"/>
                </a:rPr>
                <a:t>0</a:t>
              </a:r>
            </a:p>
          </p:txBody>
        </p:sp>
        <p:sp>
          <p:nvSpPr>
            <p:cNvPr id="46" name="TextBox 45">
              <a:extLst>
                <a:ext uri="{FF2B5EF4-FFF2-40B4-BE49-F238E27FC236}">
                  <a16:creationId xmlns:a16="http://schemas.microsoft.com/office/drawing/2014/main" id="{FBD51055-CC06-D443-8A99-A0C6E25E0A28}"/>
                </a:ext>
              </a:extLst>
            </p:cNvPr>
            <p:cNvSpPr txBox="1"/>
            <p:nvPr/>
          </p:nvSpPr>
          <p:spPr>
            <a:xfrm>
              <a:off x="3736892" y="3958393"/>
              <a:ext cx="291901" cy="339645"/>
            </a:xfrm>
            <a:prstGeom prst="rect">
              <a:avLst/>
            </a:prstGeom>
            <a:noFill/>
            <a:ln>
              <a:noFill/>
            </a:ln>
          </p:spPr>
          <p:txBody>
            <a:bodyPr wrap="square" lIns="0" tIns="46800" rIns="0" rtlCol="0">
              <a:spAutoFit/>
            </a:bodyPr>
            <a:lstStyle/>
            <a:p>
              <a:r>
                <a:rPr lang="en-IL" sz="1600" b="0" dirty="0">
                  <a:latin typeface="Consolas" panose="020B0609020204030204" pitchFamily="49" charset="0"/>
                  <a:cs typeface="Consolas" panose="020B0609020204030204" pitchFamily="49" charset="0"/>
                </a:rPr>
                <a:t>0</a:t>
              </a:r>
            </a:p>
          </p:txBody>
        </p:sp>
        <p:sp>
          <p:nvSpPr>
            <p:cNvPr id="47" name="TextBox 46">
              <a:extLst>
                <a:ext uri="{FF2B5EF4-FFF2-40B4-BE49-F238E27FC236}">
                  <a16:creationId xmlns:a16="http://schemas.microsoft.com/office/drawing/2014/main" id="{F35131BF-6578-1A47-8605-037D88BD6566}"/>
                </a:ext>
              </a:extLst>
            </p:cNvPr>
            <p:cNvSpPr txBox="1"/>
            <p:nvPr/>
          </p:nvSpPr>
          <p:spPr>
            <a:xfrm>
              <a:off x="5548185" y="3958393"/>
              <a:ext cx="291901" cy="339645"/>
            </a:xfrm>
            <a:prstGeom prst="rect">
              <a:avLst/>
            </a:prstGeom>
            <a:noFill/>
            <a:ln>
              <a:noFill/>
            </a:ln>
          </p:spPr>
          <p:txBody>
            <a:bodyPr wrap="square" lIns="0" tIns="46800" rIns="0" rtlCol="0">
              <a:spAutoFit/>
            </a:bodyPr>
            <a:lstStyle/>
            <a:p>
              <a:r>
                <a:rPr lang="en-IL" sz="1600" b="0" dirty="0">
                  <a:latin typeface="Consolas" panose="020B0609020204030204" pitchFamily="49" charset="0"/>
                  <a:cs typeface="Consolas" panose="020B0609020204030204" pitchFamily="49" charset="0"/>
                </a:rPr>
                <a:t>0</a:t>
              </a:r>
            </a:p>
          </p:txBody>
        </p:sp>
        <p:sp>
          <p:nvSpPr>
            <p:cNvPr id="48" name="TextBox 47">
              <a:extLst>
                <a:ext uri="{FF2B5EF4-FFF2-40B4-BE49-F238E27FC236}">
                  <a16:creationId xmlns:a16="http://schemas.microsoft.com/office/drawing/2014/main" id="{A68A61A6-973A-2643-8D37-31D3082AD9B1}"/>
                </a:ext>
              </a:extLst>
            </p:cNvPr>
            <p:cNvSpPr txBox="1"/>
            <p:nvPr/>
          </p:nvSpPr>
          <p:spPr>
            <a:xfrm>
              <a:off x="4317238" y="1224865"/>
              <a:ext cx="291901" cy="339645"/>
            </a:xfrm>
            <a:prstGeom prst="rect">
              <a:avLst/>
            </a:prstGeom>
            <a:noFill/>
            <a:ln>
              <a:noFill/>
            </a:ln>
          </p:spPr>
          <p:txBody>
            <a:bodyPr wrap="square" lIns="0" tIns="46800" rIns="0" rtlCol="0">
              <a:spAutoFit/>
            </a:bodyPr>
            <a:lstStyle/>
            <a:p>
              <a:r>
                <a:rPr lang="he-IL" sz="1600" b="0" dirty="0">
                  <a:latin typeface="Consolas" panose="020B0609020204030204" pitchFamily="49" charset="0"/>
                  <a:cs typeface="Consolas" panose="020B0609020204030204" pitchFamily="49" charset="0"/>
                </a:rPr>
                <a:t>1</a:t>
              </a:r>
              <a:endParaRPr lang="en-IL" sz="1600" b="0" dirty="0">
                <a:latin typeface="Consolas" panose="020B0609020204030204" pitchFamily="49" charset="0"/>
                <a:cs typeface="Consolas" panose="020B0609020204030204" pitchFamily="49" charset="0"/>
              </a:endParaRPr>
            </a:p>
          </p:txBody>
        </p:sp>
        <p:sp>
          <p:nvSpPr>
            <p:cNvPr id="49" name="TextBox 48">
              <a:extLst>
                <a:ext uri="{FF2B5EF4-FFF2-40B4-BE49-F238E27FC236}">
                  <a16:creationId xmlns:a16="http://schemas.microsoft.com/office/drawing/2014/main" id="{2FA25F7E-B51C-B345-95D2-4DA859BF4A95}"/>
                </a:ext>
              </a:extLst>
            </p:cNvPr>
            <p:cNvSpPr txBox="1"/>
            <p:nvPr/>
          </p:nvSpPr>
          <p:spPr>
            <a:xfrm>
              <a:off x="5754870" y="2090673"/>
              <a:ext cx="291901" cy="339645"/>
            </a:xfrm>
            <a:prstGeom prst="rect">
              <a:avLst/>
            </a:prstGeom>
            <a:noFill/>
            <a:ln>
              <a:noFill/>
            </a:ln>
          </p:spPr>
          <p:txBody>
            <a:bodyPr wrap="square" lIns="0" tIns="46800" rIns="0" rtlCol="0">
              <a:spAutoFit/>
            </a:bodyPr>
            <a:lstStyle/>
            <a:p>
              <a:r>
                <a:rPr lang="he-IL" sz="1600" b="0" dirty="0">
                  <a:latin typeface="Consolas" panose="020B0609020204030204" pitchFamily="49" charset="0"/>
                  <a:cs typeface="Consolas" panose="020B0609020204030204" pitchFamily="49" charset="0"/>
                </a:rPr>
                <a:t>1</a:t>
              </a:r>
              <a:endParaRPr lang="en-IL" sz="1600" b="0" dirty="0">
                <a:latin typeface="Consolas" panose="020B0609020204030204" pitchFamily="49" charset="0"/>
                <a:cs typeface="Consolas" panose="020B0609020204030204" pitchFamily="49" charset="0"/>
              </a:endParaRPr>
            </a:p>
          </p:txBody>
        </p:sp>
        <p:sp>
          <p:nvSpPr>
            <p:cNvPr id="50" name="TextBox 49">
              <a:extLst>
                <a:ext uri="{FF2B5EF4-FFF2-40B4-BE49-F238E27FC236}">
                  <a16:creationId xmlns:a16="http://schemas.microsoft.com/office/drawing/2014/main" id="{449FB440-B876-FF44-821D-CCED7ACDDA50}"/>
                </a:ext>
              </a:extLst>
            </p:cNvPr>
            <p:cNvSpPr txBox="1"/>
            <p:nvPr/>
          </p:nvSpPr>
          <p:spPr>
            <a:xfrm>
              <a:off x="7023622" y="3037380"/>
              <a:ext cx="291901" cy="339645"/>
            </a:xfrm>
            <a:prstGeom prst="rect">
              <a:avLst/>
            </a:prstGeom>
            <a:noFill/>
            <a:ln>
              <a:noFill/>
            </a:ln>
          </p:spPr>
          <p:txBody>
            <a:bodyPr wrap="square" lIns="0" tIns="46800" rIns="0" rtlCol="0">
              <a:spAutoFit/>
            </a:bodyPr>
            <a:lstStyle/>
            <a:p>
              <a:r>
                <a:rPr lang="he-IL" sz="1600" b="0" dirty="0">
                  <a:latin typeface="Consolas" panose="020B0609020204030204" pitchFamily="49" charset="0"/>
                  <a:cs typeface="Consolas" panose="020B0609020204030204" pitchFamily="49" charset="0"/>
                </a:rPr>
                <a:t>1</a:t>
              </a:r>
              <a:endParaRPr lang="en-IL" sz="1600" b="0" dirty="0">
                <a:latin typeface="Consolas" panose="020B0609020204030204" pitchFamily="49" charset="0"/>
                <a:cs typeface="Consolas" panose="020B0609020204030204" pitchFamily="49" charset="0"/>
              </a:endParaRPr>
            </a:p>
          </p:txBody>
        </p:sp>
        <p:sp>
          <p:nvSpPr>
            <p:cNvPr id="51" name="TextBox 50">
              <a:extLst>
                <a:ext uri="{FF2B5EF4-FFF2-40B4-BE49-F238E27FC236}">
                  <a16:creationId xmlns:a16="http://schemas.microsoft.com/office/drawing/2014/main" id="{55CA206B-B87F-B241-869B-6B51BCF91D2D}"/>
                </a:ext>
              </a:extLst>
            </p:cNvPr>
            <p:cNvSpPr txBox="1"/>
            <p:nvPr/>
          </p:nvSpPr>
          <p:spPr>
            <a:xfrm>
              <a:off x="3815088" y="2996116"/>
              <a:ext cx="291901" cy="339645"/>
            </a:xfrm>
            <a:prstGeom prst="rect">
              <a:avLst/>
            </a:prstGeom>
            <a:noFill/>
            <a:ln>
              <a:noFill/>
            </a:ln>
          </p:spPr>
          <p:txBody>
            <a:bodyPr wrap="square" lIns="0" tIns="46800" rIns="0" rtlCol="0">
              <a:spAutoFit/>
            </a:bodyPr>
            <a:lstStyle/>
            <a:p>
              <a:r>
                <a:rPr lang="he-IL" sz="1600" b="0" dirty="0">
                  <a:latin typeface="Consolas" panose="020B0609020204030204" pitchFamily="49" charset="0"/>
                  <a:cs typeface="Consolas" panose="020B0609020204030204" pitchFamily="49" charset="0"/>
                </a:rPr>
                <a:t>1</a:t>
              </a:r>
              <a:endParaRPr lang="en-IL" sz="1600" b="0" dirty="0">
                <a:latin typeface="Consolas" panose="020B0609020204030204" pitchFamily="49" charset="0"/>
                <a:cs typeface="Consolas" panose="020B0609020204030204" pitchFamily="49" charset="0"/>
              </a:endParaRPr>
            </a:p>
          </p:txBody>
        </p:sp>
        <p:sp>
          <p:nvSpPr>
            <p:cNvPr id="52" name="TextBox 51">
              <a:extLst>
                <a:ext uri="{FF2B5EF4-FFF2-40B4-BE49-F238E27FC236}">
                  <a16:creationId xmlns:a16="http://schemas.microsoft.com/office/drawing/2014/main" id="{1F171211-AB47-0644-A026-A5F83E4D0019}"/>
                </a:ext>
              </a:extLst>
            </p:cNvPr>
            <p:cNvSpPr txBox="1"/>
            <p:nvPr/>
          </p:nvSpPr>
          <p:spPr>
            <a:xfrm>
              <a:off x="4671530" y="3958392"/>
              <a:ext cx="291901" cy="339645"/>
            </a:xfrm>
            <a:prstGeom prst="rect">
              <a:avLst/>
            </a:prstGeom>
            <a:noFill/>
            <a:ln>
              <a:noFill/>
            </a:ln>
          </p:spPr>
          <p:txBody>
            <a:bodyPr wrap="square" lIns="0" tIns="46800" rIns="0" rtlCol="0">
              <a:spAutoFit/>
            </a:bodyPr>
            <a:lstStyle/>
            <a:p>
              <a:r>
                <a:rPr lang="he-IL" sz="1600" b="0" dirty="0">
                  <a:latin typeface="Consolas" panose="020B0609020204030204" pitchFamily="49" charset="0"/>
                  <a:cs typeface="Consolas" panose="020B0609020204030204" pitchFamily="49" charset="0"/>
                </a:rPr>
                <a:t>1</a:t>
              </a:r>
              <a:endParaRPr lang="en-IL" sz="1600" b="0" dirty="0">
                <a:latin typeface="Consolas" panose="020B0609020204030204" pitchFamily="49" charset="0"/>
                <a:cs typeface="Consolas" panose="020B0609020204030204" pitchFamily="49" charset="0"/>
              </a:endParaRPr>
            </a:p>
          </p:txBody>
        </p:sp>
        <p:sp>
          <p:nvSpPr>
            <p:cNvPr id="53" name="TextBox 52">
              <a:extLst>
                <a:ext uri="{FF2B5EF4-FFF2-40B4-BE49-F238E27FC236}">
                  <a16:creationId xmlns:a16="http://schemas.microsoft.com/office/drawing/2014/main" id="{75AEF7E6-49D6-AA4C-972B-22001B009E5E}"/>
                </a:ext>
              </a:extLst>
            </p:cNvPr>
            <p:cNvSpPr txBox="1"/>
            <p:nvPr/>
          </p:nvSpPr>
          <p:spPr>
            <a:xfrm>
              <a:off x="6393105" y="3969100"/>
              <a:ext cx="291901" cy="339645"/>
            </a:xfrm>
            <a:prstGeom prst="rect">
              <a:avLst/>
            </a:prstGeom>
            <a:noFill/>
            <a:ln>
              <a:noFill/>
            </a:ln>
          </p:spPr>
          <p:txBody>
            <a:bodyPr wrap="square" lIns="0" tIns="46800" rIns="0" rtlCol="0">
              <a:spAutoFit/>
            </a:bodyPr>
            <a:lstStyle/>
            <a:p>
              <a:r>
                <a:rPr lang="he-IL" sz="1600" b="0" dirty="0">
                  <a:latin typeface="Consolas" panose="020B0609020204030204" pitchFamily="49" charset="0"/>
                  <a:cs typeface="Consolas" panose="020B0609020204030204" pitchFamily="49" charset="0"/>
                </a:rPr>
                <a:t>1</a:t>
              </a:r>
              <a:endParaRPr lang="en-IL" sz="1600" b="0" dirty="0">
                <a:latin typeface="Consolas" panose="020B0609020204030204" pitchFamily="49" charset="0"/>
                <a:cs typeface="Consolas" panose="020B0609020204030204" pitchFamily="49" charset="0"/>
              </a:endParaRPr>
            </a:p>
          </p:txBody>
        </p:sp>
      </p:grpSp>
    </p:spTree>
    <p:extLst>
      <p:ext uri="{BB962C8B-B14F-4D97-AF65-F5344CB8AC3E}">
        <p14:creationId xmlns:p14="http://schemas.microsoft.com/office/powerpoint/2010/main" val="141032069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8E29DF-072E-354E-8B5E-245D26B4315F}"/>
              </a:ext>
            </a:extLst>
          </p:cNvPr>
          <p:cNvSpPr>
            <a:spLocks noGrp="1"/>
          </p:cNvSpPr>
          <p:nvPr>
            <p:ph type="title"/>
          </p:nvPr>
        </p:nvSpPr>
        <p:spPr/>
        <p:txBody>
          <a:bodyPr/>
          <a:lstStyle/>
          <a:p>
            <a:r>
              <a:rPr lang="en-US" dirty="0"/>
              <a:t>Huffman codes</a:t>
            </a:r>
          </a:p>
        </p:txBody>
      </p:sp>
      <p:sp>
        <p:nvSpPr>
          <p:cNvPr id="70" name="Oval 69">
            <a:extLst>
              <a:ext uri="{FF2B5EF4-FFF2-40B4-BE49-F238E27FC236}">
                <a16:creationId xmlns:a16="http://schemas.microsoft.com/office/drawing/2014/main" id="{262755AD-AE23-4F4D-A1B8-7576D67318EC}"/>
              </a:ext>
            </a:extLst>
          </p:cNvPr>
          <p:cNvSpPr/>
          <p:nvPr/>
        </p:nvSpPr>
        <p:spPr bwMode="auto">
          <a:xfrm>
            <a:off x="1828800" y="4495800"/>
            <a:ext cx="635181" cy="457200"/>
          </a:xfrm>
          <a:prstGeom prst="ellipse">
            <a:avLst/>
          </a:prstGeom>
          <a:solidFill>
            <a:schemeClr val="bg1">
              <a:lumMod val="9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2"/>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b="0" i="0" u="none" strike="noStrike" cap="none" normalizeH="0" baseline="0">
              <a:ln>
                <a:noFill/>
              </a:ln>
              <a:solidFill>
                <a:schemeClr val="tx1"/>
              </a:solidFill>
              <a:effectLst/>
              <a:latin typeface="Arial" pitchFamily="34" charset="0"/>
            </a:endParaRPr>
          </a:p>
        </p:txBody>
      </p:sp>
      <p:sp>
        <p:nvSpPr>
          <p:cNvPr id="71" name="Oval 70">
            <a:extLst>
              <a:ext uri="{FF2B5EF4-FFF2-40B4-BE49-F238E27FC236}">
                <a16:creationId xmlns:a16="http://schemas.microsoft.com/office/drawing/2014/main" id="{85FDE07C-05EA-0C4E-AA34-260A21A968ED}"/>
              </a:ext>
            </a:extLst>
          </p:cNvPr>
          <p:cNvSpPr/>
          <p:nvPr/>
        </p:nvSpPr>
        <p:spPr bwMode="auto">
          <a:xfrm>
            <a:off x="2662767" y="4478556"/>
            <a:ext cx="635181" cy="457200"/>
          </a:xfrm>
          <a:prstGeom prst="ellipse">
            <a:avLst/>
          </a:prstGeom>
          <a:solidFill>
            <a:schemeClr val="bg1">
              <a:lumMod val="9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2"/>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b="0" i="0" u="none" strike="noStrike" cap="none" normalizeH="0" baseline="0">
              <a:ln>
                <a:noFill/>
              </a:ln>
              <a:solidFill>
                <a:schemeClr val="tx1"/>
              </a:solidFill>
              <a:effectLst/>
              <a:latin typeface="Arial" pitchFamily="34" charset="0"/>
            </a:endParaRPr>
          </a:p>
        </p:txBody>
      </p:sp>
      <p:sp>
        <p:nvSpPr>
          <p:cNvPr id="72" name="Oval 71">
            <a:extLst>
              <a:ext uri="{FF2B5EF4-FFF2-40B4-BE49-F238E27FC236}">
                <a16:creationId xmlns:a16="http://schemas.microsoft.com/office/drawing/2014/main" id="{F5FED159-52B3-C245-A6AD-D48E0AB5E69E}"/>
              </a:ext>
            </a:extLst>
          </p:cNvPr>
          <p:cNvSpPr/>
          <p:nvPr/>
        </p:nvSpPr>
        <p:spPr bwMode="auto">
          <a:xfrm>
            <a:off x="3580088" y="4495800"/>
            <a:ext cx="635181" cy="457200"/>
          </a:xfrm>
          <a:prstGeom prst="ellipse">
            <a:avLst/>
          </a:prstGeom>
          <a:solidFill>
            <a:schemeClr val="bg1">
              <a:lumMod val="9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2"/>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b="0" i="0" u="none" strike="noStrike" cap="none" normalizeH="0" baseline="0">
              <a:ln>
                <a:noFill/>
              </a:ln>
              <a:solidFill>
                <a:schemeClr val="tx1"/>
              </a:solidFill>
              <a:effectLst/>
              <a:latin typeface="Arial" pitchFamily="34" charset="0"/>
            </a:endParaRPr>
          </a:p>
        </p:txBody>
      </p:sp>
      <p:sp>
        <p:nvSpPr>
          <p:cNvPr id="73" name="Oval 72">
            <a:extLst>
              <a:ext uri="{FF2B5EF4-FFF2-40B4-BE49-F238E27FC236}">
                <a16:creationId xmlns:a16="http://schemas.microsoft.com/office/drawing/2014/main" id="{260A285C-EA7F-154A-A345-89BDC08EE0B8}"/>
              </a:ext>
            </a:extLst>
          </p:cNvPr>
          <p:cNvSpPr/>
          <p:nvPr/>
        </p:nvSpPr>
        <p:spPr bwMode="auto">
          <a:xfrm>
            <a:off x="4456659" y="4503989"/>
            <a:ext cx="635181" cy="457200"/>
          </a:xfrm>
          <a:prstGeom prst="ellipse">
            <a:avLst/>
          </a:prstGeom>
          <a:solidFill>
            <a:schemeClr val="bg1">
              <a:lumMod val="9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2"/>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b="0" i="0" u="none" strike="noStrike" cap="none" normalizeH="0" baseline="0">
              <a:ln>
                <a:noFill/>
              </a:ln>
              <a:solidFill>
                <a:schemeClr val="tx1"/>
              </a:solidFill>
              <a:effectLst/>
              <a:latin typeface="Arial" pitchFamily="34" charset="0"/>
            </a:endParaRPr>
          </a:p>
        </p:txBody>
      </p:sp>
      <p:sp>
        <p:nvSpPr>
          <p:cNvPr id="74" name="Oval 73">
            <a:extLst>
              <a:ext uri="{FF2B5EF4-FFF2-40B4-BE49-F238E27FC236}">
                <a16:creationId xmlns:a16="http://schemas.microsoft.com/office/drawing/2014/main" id="{C3EBACA7-B5EF-A246-8450-CC50FD8EBF8E}"/>
              </a:ext>
            </a:extLst>
          </p:cNvPr>
          <p:cNvSpPr/>
          <p:nvPr/>
        </p:nvSpPr>
        <p:spPr bwMode="auto">
          <a:xfrm>
            <a:off x="5342449" y="4495800"/>
            <a:ext cx="635181" cy="457200"/>
          </a:xfrm>
          <a:prstGeom prst="ellipse">
            <a:avLst/>
          </a:prstGeom>
          <a:solidFill>
            <a:schemeClr val="bg1">
              <a:lumMod val="9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2"/>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b="0" i="0" u="none" strike="noStrike" cap="none" normalizeH="0" baseline="0">
              <a:ln>
                <a:noFill/>
              </a:ln>
              <a:solidFill>
                <a:schemeClr val="tx1"/>
              </a:solidFill>
              <a:effectLst/>
              <a:latin typeface="Arial" pitchFamily="34" charset="0"/>
            </a:endParaRPr>
          </a:p>
        </p:txBody>
      </p:sp>
      <p:sp>
        <p:nvSpPr>
          <p:cNvPr id="75" name="Oval 74">
            <a:extLst>
              <a:ext uri="{FF2B5EF4-FFF2-40B4-BE49-F238E27FC236}">
                <a16:creationId xmlns:a16="http://schemas.microsoft.com/office/drawing/2014/main" id="{A50504B9-4166-6C46-A737-F48C322D3C61}"/>
              </a:ext>
            </a:extLst>
          </p:cNvPr>
          <p:cNvSpPr/>
          <p:nvPr/>
        </p:nvSpPr>
        <p:spPr bwMode="auto">
          <a:xfrm>
            <a:off x="6228239" y="4495800"/>
            <a:ext cx="635181" cy="457200"/>
          </a:xfrm>
          <a:prstGeom prst="ellipse">
            <a:avLst/>
          </a:prstGeom>
          <a:solidFill>
            <a:schemeClr val="bg1">
              <a:lumMod val="9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2"/>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b="0" i="0" u="none" strike="noStrike" cap="none" normalizeH="0" baseline="0">
              <a:ln>
                <a:noFill/>
              </a:ln>
              <a:solidFill>
                <a:schemeClr val="tx1"/>
              </a:solidFill>
              <a:effectLst/>
              <a:latin typeface="Arial" pitchFamily="34" charset="0"/>
            </a:endParaRPr>
          </a:p>
        </p:txBody>
      </p:sp>
      <p:sp>
        <p:nvSpPr>
          <p:cNvPr id="119" name="Oval 118">
            <a:extLst>
              <a:ext uri="{FF2B5EF4-FFF2-40B4-BE49-F238E27FC236}">
                <a16:creationId xmlns:a16="http://schemas.microsoft.com/office/drawing/2014/main" id="{AB98CA30-BBCC-C046-867A-E35FE1053D42}"/>
              </a:ext>
            </a:extLst>
          </p:cNvPr>
          <p:cNvSpPr/>
          <p:nvPr/>
        </p:nvSpPr>
        <p:spPr bwMode="auto">
          <a:xfrm>
            <a:off x="2418842" y="1733632"/>
            <a:ext cx="635181" cy="457200"/>
          </a:xfrm>
          <a:prstGeom prst="ellipse">
            <a:avLst/>
          </a:prstGeom>
          <a:solidFill>
            <a:schemeClr val="bg1">
              <a:lumMod val="95000"/>
            </a:schemeClr>
          </a:solidFill>
          <a:ln w="38100" cap="flat" cmpd="sng" algn="ctr">
            <a:solidFill>
              <a:srgbClr val="C00000"/>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2"/>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sz="2800" b="0" i="0" u="none" strike="noStrike" cap="none" normalizeH="0" baseline="0">
              <a:ln>
                <a:noFill/>
              </a:ln>
              <a:solidFill>
                <a:schemeClr val="tx1"/>
              </a:solidFill>
              <a:effectLst/>
              <a:latin typeface="Arial" pitchFamily="34" charset="0"/>
            </a:endParaRPr>
          </a:p>
        </p:txBody>
      </p:sp>
      <p:sp>
        <p:nvSpPr>
          <p:cNvPr id="77" name="Oval 76">
            <a:extLst>
              <a:ext uri="{FF2B5EF4-FFF2-40B4-BE49-F238E27FC236}">
                <a16:creationId xmlns:a16="http://schemas.microsoft.com/office/drawing/2014/main" id="{E1F834EC-A569-8D45-956F-2A7E3E5AA962}"/>
              </a:ext>
            </a:extLst>
          </p:cNvPr>
          <p:cNvSpPr/>
          <p:nvPr/>
        </p:nvSpPr>
        <p:spPr bwMode="auto">
          <a:xfrm>
            <a:off x="7001223" y="3620310"/>
            <a:ext cx="635181" cy="457200"/>
          </a:xfrm>
          <a:prstGeom prst="ellipse">
            <a:avLst/>
          </a:prstGeom>
          <a:solidFill>
            <a:schemeClr val="bg1">
              <a:lumMod val="9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2"/>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b="0" i="0" u="none" strike="noStrike" cap="none" normalizeH="0" baseline="0">
              <a:ln>
                <a:noFill/>
              </a:ln>
              <a:solidFill>
                <a:schemeClr val="tx1"/>
              </a:solidFill>
              <a:effectLst/>
              <a:latin typeface="Arial" pitchFamily="34" charset="0"/>
            </a:endParaRPr>
          </a:p>
        </p:txBody>
      </p:sp>
      <p:cxnSp>
        <p:nvCxnSpPr>
          <p:cNvPr id="78" name="Straight Arrow Connector 77">
            <a:extLst>
              <a:ext uri="{FF2B5EF4-FFF2-40B4-BE49-F238E27FC236}">
                <a16:creationId xmlns:a16="http://schemas.microsoft.com/office/drawing/2014/main" id="{7D67CF80-86D6-7A44-8D55-35CF6E77D877}"/>
              </a:ext>
            </a:extLst>
          </p:cNvPr>
          <p:cNvCxnSpPr>
            <a:cxnSpLocks/>
          </p:cNvCxnSpPr>
          <p:nvPr/>
        </p:nvCxnSpPr>
        <p:spPr bwMode="auto">
          <a:xfrm flipH="1">
            <a:off x="5671118" y="4028059"/>
            <a:ext cx="298921" cy="416262"/>
          </a:xfrm>
          <a:prstGeom prst="straightConnector1">
            <a:avLst/>
          </a:prstGeom>
          <a:noFill/>
          <a:ln w="9525"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cxnSp>
        <p:nvCxnSpPr>
          <p:cNvPr id="79" name="Straight Arrow Connector 78">
            <a:extLst>
              <a:ext uri="{FF2B5EF4-FFF2-40B4-BE49-F238E27FC236}">
                <a16:creationId xmlns:a16="http://schemas.microsoft.com/office/drawing/2014/main" id="{DEDF7BBB-C4F2-B74C-BB6C-3AFD4E2CED4A}"/>
              </a:ext>
            </a:extLst>
          </p:cNvPr>
          <p:cNvCxnSpPr>
            <a:cxnSpLocks/>
          </p:cNvCxnSpPr>
          <p:nvPr/>
        </p:nvCxnSpPr>
        <p:spPr bwMode="auto">
          <a:xfrm>
            <a:off x="6330853" y="4028059"/>
            <a:ext cx="245866" cy="416262"/>
          </a:xfrm>
          <a:prstGeom prst="straightConnector1">
            <a:avLst/>
          </a:prstGeom>
          <a:noFill/>
          <a:ln w="9525"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sp>
        <p:nvSpPr>
          <p:cNvPr id="80" name="Oval 79">
            <a:extLst>
              <a:ext uri="{FF2B5EF4-FFF2-40B4-BE49-F238E27FC236}">
                <a16:creationId xmlns:a16="http://schemas.microsoft.com/office/drawing/2014/main" id="{2B41602D-715E-1A48-8B2E-CA5722807B46}"/>
              </a:ext>
            </a:extLst>
          </p:cNvPr>
          <p:cNvSpPr/>
          <p:nvPr/>
        </p:nvSpPr>
        <p:spPr bwMode="auto">
          <a:xfrm>
            <a:off x="5818605" y="3602565"/>
            <a:ext cx="635181" cy="457200"/>
          </a:xfrm>
          <a:prstGeom prst="ellipse">
            <a:avLst/>
          </a:prstGeom>
          <a:solidFill>
            <a:schemeClr val="bg1">
              <a:lumMod val="9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2"/>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b="0" i="0" u="none" strike="noStrike" cap="none" normalizeH="0" baseline="0">
              <a:ln>
                <a:noFill/>
              </a:ln>
              <a:solidFill>
                <a:schemeClr val="tx1"/>
              </a:solidFill>
              <a:effectLst/>
              <a:latin typeface="Arial" pitchFamily="34" charset="0"/>
            </a:endParaRPr>
          </a:p>
        </p:txBody>
      </p:sp>
      <p:cxnSp>
        <p:nvCxnSpPr>
          <p:cNvPr id="81" name="Straight Arrow Connector 80">
            <a:extLst>
              <a:ext uri="{FF2B5EF4-FFF2-40B4-BE49-F238E27FC236}">
                <a16:creationId xmlns:a16="http://schemas.microsoft.com/office/drawing/2014/main" id="{32AD88B2-4635-3A44-849F-090788F6C241}"/>
              </a:ext>
            </a:extLst>
          </p:cNvPr>
          <p:cNvCxnSpPr>
            <a:cxnSpLocks/>
          </p:cNvCxnSpPr>
          <p:nvPr/>
        </p:nvCxnSpPr>
        <p:spPr bwMode="auto">
          <a:xfrm flipH="1">
            <a:off x="2146390" y="3991977"/>
            <a:ext cx="266879" cy="452344"/>
          </a:xfrm>
          <a:prstGeom prst="straightConnector1">
            <a:avLst/>
          </a:prstGeom>
          <a:noFill/>
          <a:ln w="9525"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cxnSp>
        <p:nvCxnSpPr>
          <p:cNvPr id="82" name="Straight Arrow Connector 81">
            <a:extLst>
              <a:ext uri="{FF2B5EF4-FFF2-40B4-BE49-F238E27FC236}">
                <a16:creationId xmlns:a16="http://schemas.microsoft.com/office/drawing/2014/main" id="{F3334F00-5182-DA4A-8A6F-3FE2DFBF03CF}"/>
              </a:ext>
            </a:extLst>
          </p:cNvPr>
          <p:cNvCxnSpPr>
            <a:cxnSpLocks/>
          </p:cNvCxnSpPr>
          <p:nvPr/>
        </p:nvCxnSpPr>
        <p:spPr bwMode="auto">
          <a:xfrm>
            <a:off x="2774082" y="3991977"/>
            <a:ext cx="245866" cy="416262"/>
          </a:xfrm>
          <a:prstGeom prst="straightConnector1">
            <a:avLst/>
          </a:prstGeom>
          <a:noFill/>
          <a:ln w="9525"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sp>
        <p:nvSpPr>
          <p:cNvPr id="83" name="Oval 82">
            <a:extLst>
              <a:ext uri="{FF2B5EF4-FFF2-40B4-BE49-F238E27FC236}">
                <a16:creationId xmlns:a16="http://schemas.microsoft.com/office/drawing/2014/main" id="{0D89E8F2-890E-C048-AF34-20FE28AB58FB}"/>
              </a:ext>
            </a:extLst>
          </p:cNvPr>
          <p:cNvSpPr/>
          <p:nvPr/>
        </p:nvSpPr>
        <p:spPr bwMode="auto">
          <a:xfrm>
            <a:off x="2261834" y="3566483"/>
            <a:ext cx="635181" cy="457200"/>
          </a:xfrm>
          <a:prstGeom prst="ellipse">
            <a:avLst/>
          </a:prstGeom>
          <a:solidFill>
            <a:schemeClr val="bg1">
              <a:lumMod val="9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2"/>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1" eaLnBrk="0" fontAlgn="base" latinLnBrk="0" hangingPunct="0">
              <a:lnSpc>
                <a:spcPct val="100000"/>
              </a:lnSpc>
              <a:spcBef>
                <a:spcPct val="0"/>
              </a:spcBef>
              <a:spcAft>
                <a:spcPct val="0"/>
              </a:spcAft>
              <a:buClrTx/>
              <a:buSzTx/>
              <a:buFontTx/>
              <a:buNone/>
              <a:tabLst/>
            </a:pPr>
            <a:endParaRPr kumimoji="0" lang="en-IL" b="0" i="0" u="none" strike="noStrike" cap="none" normalizeH="0" baseline="0">
              <a:ln>
                <a:noFill/>
              </a:ln>
              <a:solidFill>
                <a:schemeClr val="tx1"/>
              </a:solidFill>
              <a:effectLst/>
              <a:latin typeface="Arial" pitchFamily="34" charset="0"/>
            </a:endParaRPr>
          </a:p>
        </p:txBody>
      </p:sp>
      <p:cxnSp>
        <p:nvCxnSpPr>
          <p:cNvPr id="84" name="Straight Arrow Connector 83">
            <a:extLst>
              <a:ext uri="{FF2B5EF4-FFF2-40B4-BE49-F238E27FC236}">
                <a16:creationId xmlns:a16="http://schemas.microsoft.com/office/drawing/2014/main" id="{5DDD36BA-1B1C-9441-82D5-923073C818D1}"/>
              </a:ext>
            </a:extLst>
          </p:cNvPr>
          <p:cNvCxnSpPr>
            <a:cxnSpLocks/>
          </p:cNvCxnSpPr>
          <p:nvPr/>
        </p:nvCxnSpPr>
        <p:spPr bwMode="auto">
          <a:xfrm flipH="1">
            <a:off x="3866610" y="3978290"/>
            <a:ext cx="348074" cy="466031"/>
          </a:xfrm>
          <a:prstGeom prst="straightConnector1">
            <a:avLst/>
          </a:prstGeom>
          <a:noFill/>
          <a:ln w="9525"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cxnSp>
        <p:nvCxnSpPr>
          <p:cNvPr id="85" name="Straight Arrow Connector 84">
            <a:extLst>
              <a:ext uri="{FF2B5EF4-FFF2-40B4-BE49-F238E27FC236}">
                <a16:creationId xmlns:a16="http://schemas.microsoft.com/office/drawing/2014/main" id="{72766C4B-1F08-E440-8813-59C04988ACD5}"/>
              </a:ext>
            </a:extLst>
          </p:cNvPr>
          <p:cNvCxnSpPr>
            <a:cxnSpLocks/>
          </p:cNvCxnSpPr>
          <p:nvPr/>
        </p:nvCxnSpPr>
        <p:spPr bwMode="auto">
          <a:xfrm>
            <a:off x="4575497" y="3978290"/>
            <a:ext cx="273718" cy="466031"/>
          </a:xfrm>
          <a:prstGeom prst="straightConnector1">
            <a:avLst/>
          </a:prstGeom>
          <a:noFill/>
          <a:ln w="9525"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sp>
        <p:nvSpPr>
          <p:cNvPr id="86" name="Oval 85">
            <a:extLst>
              <a:ext uri="{FF2B5EF4-FFF2-40B4-BE49-F238E27FC236}">
                <a16:creationId xmlns:a16="http://schemas.microsoft.com/office/drawing/2014/main" id="{A366A284-4F7E-6048-98BA-A16D81306FA8}"/>
              </a:ext>
            </a:extLst>
          </p:cNvPr>
          <p:cNvSpPr/>
          <p:nvPr/>
        </p:nvSpPr>
        <p:spPr bwMode="auto">
          <a:xfrm>
            <a:off x="4063249" y="3552796"/>
            <a:ext cx="635181" cy="457200"/>
          </a:xfrm>
          <a:prstGeom prst="ellipse">
            <a:avLst/>
          </a:prstGeom>
          <a:solidFill>
            <a:schemeClr val="bg1">
              <a:lumMod val="9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2"/>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1" eaLnBrk="0" fontAlgn="base" latinLnBrk="0" hangingPunct="0">
              <a:lnSpc>
                <a:spcPct val="100000"/>
              </a:lnSpc>
              <a:spcBef>
                <a:spcPct val="0"/>
              </a:spcBef>
              <a:spcAft>
                <a:spcPct val="0"/>
              </a:spcAft>
              <a:buClrTx/>
              <a:buSzTx/>
              <a:buFontTx/>
              <a:buNone/>
              <a:tabLst/>
            </a:pPr>
            <a:endParaRPr kumimoji="0" lang="en-IL" b="0" i="0" u="none" strike="noStrike" cap="none" normalizeH="0" baseline="0">
              <a:ln>
                <a:noFill/>
              </a:ln>
              <a:solidFill>
                <a:schemeClr val="tx1"/>
              </a:solidFill>
              <a:effectLst/>
              <a:latin typeface="Arial" pitchFamily="34" charset="0"/>
            </a:endParaRPr>
          </a:p>
        </p:txBody>
      </p:sp>
      <p:cxnSp>
        <p:nvCxnSpPr>
          <p:cNvPr id="87" name="Straight Arrow Connector 86">
            <a:extLst>
              <a:ext uri="{FF2B5EF4-FFF2-40B4-BE49-F238E27FC236}">
                <a16:creationId xmlns:a16="http://schemas.microsoft.com/office/drawing/2014/main" id="{B978D8FB-962D-864D-B697-427A001FF5D8}"/>
              </a:ext>
            </a:extLst>
          </p:cNvPr>
          <p:cNvCxnSpPr>
            <a:cxnSpLocks/>
          </p:cNvCxnSpPr>
          <p:nvPr/>
        </p:nvCxnSpPr>
        <p:spPr bwMode="auto">
          <a:xfrm flipH="1">
            <a:off x="6222403" y="3120714"/>
            <a:ext cx="298921" cy="416262"/>
          </a:xfrm>
          <a:prstGeom prst="straightConnector1">
            <a:avLst/>
          </a:prstGeom>
          <a:noFill/>
          <a:ln w="9525"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cxnSp>
        <p:nvCxnSpPr>
          <p:cNvPr id="88" name="Straight Arrow Connector 87">
            <a:extLst>
              <a:ext uri="{FF2B5EF4-FFF2-40B4-BE49-F238E27FC236}">
                <a16:creationId xmlns:a16="http://schemas.microsoft.com/office/drawing/2014/main" id="{D8541E21-0962-A346-A3BB-EA203635033C}"/>
              </a:ext>
            </a:extLst>
          </p:cNvPr>
          <p:cNvCxnSpPr>
            <a:cxnSpLocks/>
          </p:cNvCxnSpPr>
          <p:nvPr/>
        </p:nvCxnSpPr>
        <p:spPr bwMode="auto">
          <a:xfrm>
            <a:off x="6882138" y="3120714"/>
            <a:ext cx="360220" cy="416262"/>
          </a:xfrm>
          <a:prstGeom prst="straightConnector1">
            <a:avLst/>
          </a:prstGeom>
          <a:noFill/>
          <a:ln w="9525"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sp>
        <p:nvSpPr>
          <p:cNvPr id="89" name="Oval 88">
            <a:extLst>
              <a:ext uri="{FF2B5EF4-FFF2-40B4-BE49-F238E27FC236}">
                <a16:creationId xmlns:a16="http://schemas.microsoft.com/office/drawing/2014/main" id="{9C2E3B5F-59A9-E049-8CC1-F1662ED6B757}"/>
              </a:ext>
            </a:extLst>
          </p:cNvPr>
          <p:cNvSpPr/>
          <p:nvPr/>
        </p:nvSpPr>
        <p:spPr bwMode="auto">
          <a:xfrm>
            <a:off x="6369890" y="2695220"/>
            <a:ext cx="635181" cy="457200"/>
          </a:xfrm>
          <a:prstGeom prst="ellipse">
            <a:avLst/>
          </a:prstGeom>
          <a:solidFill>
            <a:schemeClr val="bg1">
              <a:lumMod val="9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2"/>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sz="2800" b="0" i="0" u="none" strike="noStrike" cap="none" normalizeH="0" baseline="0">
              <a:ln>
                <a:noFill/>
              </a:ln>
              <a:solidFill>
                <a:schemeClr val="tx1"/>
              </a:solidFill>
              <a:effectLst/>
              <a:latin typeface="Arial" pitchFamily="34" charset="0"/>
            </a:endParaRPr>
          </a:p>
        </p:txBody>
      </p:sp>
      <p:cxnSp>
        <p:nvCxnSpPr>
          <p:cNvPr id="90" name="Straight Arrow Connector 89">
            <a:extLst>
              <a:ext uri="{FF2B5EF4-FFF2-40B4-BE49-F238E27FC236}">
                <a16:creationId xmlns:a16="http://schemas.microsoft.com/office/drawing/2014/main" id="{E8676401-705D-D647-8E23-3D731831BD1A}"/>
              </a:ext>
            </a:extLst>
          </p:cNvPr>
          <p:cNvCxnSpPr>
            <a:cxnSpLocks/>
          </p:cNvCxnSpPr>
          <p:nvPr/>
        </p:nvCxnSpPr>
        <p:spPr bwMode="auto">
          <a:xfrm flipH="1">
            <a:off x="2782824" y="3095238"/>
            <a:ext cx="481302" cy="423340"/>
          </a:xfrm>
          <a:prstGeom prst="straightConnector1">
            <a:avLst/>
          </a:prstGeom>
          <a:noFill/>
          <a:ln w="9525"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cxnSp>
        <p:nvCxnSpPr>
          <p:cNvPr id="91" name="Straight Arrow Connector 90">
            <a:extLst>
              <a:ext uri="{FF2B5EF4-FFF2-40B4-BE49-F238E27FC236}">
                <a16:creationId xmlns:a16="http://schemas.microsoft.com/office/drawing/2014/main" id="{A59CEC3A-B54D-C54B-9D92-6828E5A137AC}"/>
              </a:ext>
            </a:extLst>
          </p:cNvPr>
          <p:cNvCxnSpPr>
            <a:cxnSpLocks/>
          </p:cNvCxnSpPr>
          <p:nvPr/>
        </p:nvCxnSpPr>
        <p:spPr bwMode="auto">
          <a:xfrm>
            <a:off x="3624939" y="3095238"/>
            <a:ext cx="554085" cy="403803"/>
          </a:xfrm>
          <a:prstGeom prst="straightConnector1">
            <a:avLst/>
          </a:prstGeom>
          <a:noFill/>
          <a:ln w="9525"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sp>
        <p:nvSpPr>
          <p:cNvPr id="92" name="Oval 91">
            <a:extLst>
              <a:ext uri="{FF2B5EF4-FFF2-40B4-BE49-F238E27FC236}">
                <a16:creationId xmlns:a16="http://schemas.microsoft.com/office/drawing/2014/main" id="{C753055C-B9DD-1644-ADED-6CB940980769}"/>
              </a:ext>
            </a:extLst>
          </p:cNvPr>
          <p:cNvSpPr/>
          <p:nvPr/>
        </p:nvSpPr>
        <p:spPr bwMode="auto">
          <a:xfrm>
            <a:off x="3112691" y="2669744"/>
            <a:ext cx="635181" cy="457200"/>
          </a:xfrm>
          <a:prstGeom prst="ellipse">
            <a:avLst/>
          </a:prstGeom>
          <a:solidFill>
            <a:schemeClr val="bg1">
              <a:lumMod val="9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2"/>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sz="2800" b="0" i="0" u="none" strike="noStrike" cap="none" normalizeH="0" baseline="0">
              <a:ln>
                <a:noFill/>
              </a:ln>
              <a:solidFill>
                <a:schemeClr val="tx1"/>
              </a:solidFill>
              <a:effectLst/>
              <a:latin typeface="Arial" pitchFamily="34" charset="0"/>
            </a:endParaRPr>
          </a:p>
        </p:txBody>
      </p:sp>
      <p:cxnSp>
        <p:nvCxnSpPr>
          <p:cNvPr id="93" name="Straight Arrow Connector 92">
            <a:extLst>
              <a:ext uri="{FF2B5EF4-FFF2-40B4-BE49-F238E27FC236}">
                <a16:creationId xmlns:a16="http://schemas.microsoft.com/office/drawing/2014/main" id="{DD718A0B-6C00-224A-86B7-A4E5EA3E25FF}"/>
              </a:ext>
            </a:extLst>
          </p:cNvPr>
          <p:cNvCxnSpPr>
            <a:cxnSpLocks/>
          </p:cNvCxnSpPr>
          <p:nvPr/>
        </p:nvCxnSpPr>
        <p:spPr bwMode="auto">
          <a:xfrm flipH="1">
            <a:off x="3638490" y="2188033"/>
            <a:ext cx="1265030" cy="472880"/>
          </a:xfrm>
          <a:prstGeom prst="straightConnector1">
            <a:avLst/>
          </a:prstGeom>
          <a:noFill/>
          <a:ln w="9525"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cxnSp>
        <p:nvCxnSpPr>
          <p:cNvPr id="94" name="Straight Arrow Connector 93">
            <a:extLst>
              <a:ext uri="{FF2B5EF4-FFF2-40B4-BE49-F238E27FC236}">
                <a16:creationId xmlns:a16="http://schemas.microsoft.com/office/drawing/2014/main" id="{A5B4852D-20B5-D84B-836D-9FB852356E8A}"/>
              </a:ext>
            </a:extLst>
          </p:cNvPr>
          <p:cNvCxnSpPr>
            <a:cxnSpLocks/>
          </p:cNvCxnSpPr>
          <p:nvPr/>
        </p:nvCxnSpPr>
        <p:spPr bwMode="auto">
          <a:xfrm>
            <a:off x="5264332" y="2188033"/>
            <a:ext cx="1256992" cy="467741"/>
          </a:xfrm>
          <a:prstGeom prst="straightConnector1">
            <a:avLst/>
          </a:prstGeom>
          <a:noFill/>
          <a:ln w="9525"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sp>
        <p:nvSpPr>
          <p:cNvPr id="95" name="Oval 94">
            <a:extLst>
              <a:ext uri="{FF2B5EF4-FFF2-40B4-BE49-F238E27FC236}">
                <a16:creationId xmlns:a16="http://schemas.microsoft.com/office/drawing/2014/main" id="{C2D936B4-9930-7C48-9F39-475C40F4D571}"/>
              </a:ext>
            </a:extLst>
          </p:cNvPr>
          <p:cNvSpPr/>
          <p:nvPr/>
        </p:nvSpPr>
        <p:spPr bwMode="auto">
          <a:xfrm>
            <a:off x="4752084" y="1762539"/>
            <a:ext cx="635181" cy="457200"/>
          </a:xfrm>
          <a:prstGeom prst="ellipse">
            <a:avLst/>
          </a:prstGeom>
          <a:solidFill>
            <a:schemeClr val="bg1">
              <a:lumMod val="9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2"/>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sz="2800" b="0" i="0" u="none" strike="noStrike" cap="none" normalizeH="0" baseline="0">
              <a:ln>
                <a:noFill/>
              </a:ln>
              <a:solidFill>
                <a:schemeClr val="tx1"/>
              </a:solidFill>
              <a:effectLst/>
              <a:latin typeface="Arial" pitchFamily="34" charset="0"/>
            </a:endParaRPr>
          </a:p>
        </p:txBody>
      </p:sp>
      <p:cxnSp>
        <p:nvCxnSpPr>
          <p:cNvPr id="96" name="Straight Arrow Connector 95">
            <a:extLst>
              <a:ext uri="{FF2B5EF4-FFF2-40B4-BE49-F238E27FC236}">
                <a16:creationId xmlns:a16="http://schemas.microsoft.com/office/drawing/2014/main" id="{54458C90-4FBD-3B4F-A268-3B073B416DEB}"/>
              </a:ext>
            </a:extLst>
          </p:cNvPr>
          <p:cNvCxnSpPr>
            <a:cxnSpLocks/>
            <a:stCxn id="98" idx="3"/>
          </p:cNvCxnSpPr>
          <p:nvPr/>
        </p:nvCxnSpPr>
        <p:spPr bwMode="auto">
          <a:xfrm flipH="1">
            <a:off x="2892998" y="1295803"/>
            <a:ext cx="738488" cy="438282"/>
          </a:xfrm>
          <a:prstGeom prst="straightConnector1">
            <a:avLst/>
          </a:prstGeom>
          <a:noFill/>
          <a:ln w="12700"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cxnSp>
        <p:nvCxnSpPr>
          <p:cNvPr id="97" name="Straight Arrow Connector 96">
            <a:extLst>
              <a:ext uri="{FF2B5EF4-FFF2-40B4-BE49-F238E27FC236}">
                <a16:creationId xmlns:a16="http://schemas.microsoft.com/office/drawing/2014/main" id="{A2858734-4AF7-4F4F-8A33-ADFB0265F480}"/>
              </a:ext>
            </a:extLst>
          </p:cNvPr>
          <p:cNvCxnSpPr>
            <a:cxnSpLocks/>
          </p:cNvCxnSpPr>
          <p:nvPr/>
        </p:nvCxnSpPr>
        <p:spPr bwMode="auto">
          <a:xfrm>
            <a:off x="4063249" y="1300943"/>
            <a:ext cx="744932" cy="496140"/>
          </a:xfrm>
          <a:prstGeom prst="straightConnector1">
            <a:avLst/>
          </a:prstGeom>
          <a:noFill/>
          <a:ln w="9525"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sp>
        <p:nvSpPr>
          <p:cNvPr id="98" name="Oval 97">
            <a:extLst>
              <a:ext uri="{FF2B5EF4-FFF2-40B4-BE49-F238E27FC236}">
                <a16:creationId xmlns:a16="http://schemas.microsoft.com/office/drawing/2014/main" id="{C0805001-21E0-1047-A5B4-F7D1D0654DB1}"/>
              </a:ext>
            </a:extLst>
          </p:cNvPr>
          <p:cNvSpPr/>
          <p:nvPr/>
        </p:nvSpPr>
        <p:spPr bwMode="auto">
          <a:xfrm>
            <a:off x="3538466" y="905558"/>
            <a:ext cx="635181" cy="457200"/>
          </a:xfrm>
          <a:prstGeom prst="ellipse">
            <a:avLst/>
          </a:prstGeom>
          <a:solidFill>
            <a:schemeClr val="bg1">
              <a:lumMod val="9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2"/>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1" eaLnBrk="0" fontAlgn="base" latinLnBrk="0" hangingPunct="0">
              <a:lnSpc>
                <a:spcPct val="100000"/>
              </a:lnSpc>
              <a:spcBef>
                <a:spcPct val="0"/>
              </a:spcBef>
              <a:spcAft>
                <a:spcPct val="0"/>
              </a:spcAft>
              <a:buClrTx/>
              <a:buSzTx/>
              <a:buFontTx/>
              <a:buNone/>
              <a:tabLst/>
            </a:pPr>
            <a:endParaRPr kumimoji="0" lang="en-IL" b="0" i="0" u="none" strike="noStrike" cap="none" normalizeH="0" baseline="0" dirty="0">
              <a:ln>
                <a:noFill/>
              </a:ln>
              <a:solidFill>
                <a:schemeClr val="tx1"/>
              </a:solidFill>
              <a:effectLst/>
              <a:latin typeface="Arial" pitchFamily="34" charset="0"/>
            </a:endParaRPr>
          </a:p>
        </p:txBody>
      </p:sp>
      <p:sp>
        <p:nvSpPr>
          <p:cNvPr id="99" name="TextBox 98">
            <a:extLst>
              <a:ext uri="{FF2B5EF4-FFF2-40B4-BE49-F238E27FC236}">
                <a16:creationId xmlns:a16="http://schemas.microsoft.com/office/drawing/2014/main" id="{A0077B58-3C5D-7840-AA45-A243423DFB2E}"/>
              </a:ext>
            </a:extLst>
          </p:cNvPr>
          <p:cNvSpPr txBox="1"/>
          <p:nvPr/>
        </p:nvSpPr>
        <p:spPr>
          <a:xfrm>
            <a:off x="7089314" y="3671442"/>
            <a:ext cx="516488" cy="338554"/>
          </a:xfrm>
          <a:prstGeom prst="rect">
            <a:avLst/>
          </a:prstGeom>
          <a:noFill/>
        </p:spPr>
        <p:txBody>
          <a:bodyPr wrap="none" rtlCol="0">
            <a:spAutoFit/>
          </a:bodyPr>
          <a:lstStyle/>
          <a:p>
            <a:r>
              <a:rPr lang="en-US" sz="1600" b="0" dirty="0"/>
              <a:t>b</a:t>
            </a:r>
            <a:r>
              <a:rPr lang="en-US" sz="1200" b="0" dirty="0">
                <a:latin typeface="Times New Roman" panose="02020603050405020304" pitchFamily="18" charset="0"/>
                <a:cs typeface="Times New Roman" panose="02020603050405020304" pitchFamily="18" charset="0"/>
              </a:rPr>
              <a:t> , </a:t>
            </a:r>
            <a:r>
              <a:rPr lang="en-US" sz="1600" b="0" dirty="0">
                <a:latin typeface="Times New Roman" panose="02020603050405020304" pitchFamily="18" charset="0"/>
                <a:cs typeface="Times New Roman" panose="02020603050405020304" pitchFamily="18" charset="0"/>
              </a:rPr>
              <a:t>3</a:t>
            </a:r>
            <a:endParaRPr lang="en-IL" sz="1600" b="0" dirty="0"/>
          </a:p>
        </p:txBody>
      </p:sp>
      <p:sp>
        <p:nvSpPr>
          <p:cNvPr id="100" name="TextBox 99">
            <a:extLst>
              <a:ext uri="{FF2B5EF4-FFF2-40B4-BE49-F238E27FC236}">
                <a16:creationId xmlns:a16="http://schemas.microsoft.com/office/drawing/2014/main" id="{CB467660-E35F-9844-83A4-C26B43680EFE}"/>
              </a:ext>
            </a:extLst>
          </p:cNvPr>
          <p:cNvSpPr txBox="1"/>
          <p:nvPr/>
        </p:nvSpPr>
        <p:spPr>
          <a:xfrm>
            <a:off x="1932811" y="4560303"/>
            <a:ext cx="505268" cy="338554"/>
          </a:xfrm>
          <a:prstGeom prst="rect">
            <a:avLst/>
          </a:prstGeom>
          <a:noFill/>
        </p:spPr>
        <p:txBody>
          <a:bodyPr wrap="none" rtlCol="0">
            <a:spAutoFit/>
          </a:bodyPr>
          <a:lstStyle/>
          <a:p>
            <a:r>
              <a:rPr lang="en-US" sz="1600" b="0" dirty="0"/>
              <a:t>c</a:t>
            </a:r>
            <a:r>
              <a:rPr lang="en-US" sz="1200" b="0" dirty="0">
                <a:latin typeface="Times New Roman" panose="02020603050405020304" pitchFamily="18" charset="0"/>
                <a:cs typeface="Times New Roman" panose="02020603050405020304" pitchFamily="18" charset="0"/>
              </a:rPr>
              <a:t> , </a:t>
            </a:r>
            <a:r>
              <a:rPr lang="en-US" sz="1600" b="0" dirty="0">
                <a:latin typeface="Times New Roman" panose="02020603050405020304" pitchFamily="18" charset="0"/>
                <a:cs typeface="Times New Roman" panose="02020603050405020304" pitchFamily="18" charset="0"/>
              </a:rPr>
              <a:t>1</a:t>
            </a:r>
            <a:endParaRPr lang="en-IL" sz="1600" b="0" dirty="0"/>
          </a:p>
        </p:txBody>
      </p:sp>
      <p:sp>
        <p:nvSpPr>
          <p:cNvPr id="101" name="TextBox 100">
            <a:extLst>
              <a:ext uri="{FF2B5EF4-FFF2-40B4-BE49-F238E27FC236}">
                <a16:creationId xmlns:a16="http://schemas.microsoft.com/office/drawing/2014/main" id="{6B9AC489-E5C5-5443-99A6-65A7B8ADD6E3}"/>
              </a:ext>
            </a:extLst>
          </p:cNvPr>
          <p:cNvSpPr txBox="1"/>
          <p:nvPr/>
        </p:nvSpPr>
        <p:spPr>
          <a:xfrm>
            <a:off x="2758254" y="4540902"/>
            <a:ext cx="516488" cy="338554"/>
          </a:xfrm>
          <a:prstGeom prst="rect">
            <a:avLst/>
          </a:prstGeom>
          <a:noFill/>
        </p:spPr>
        <p:txBody>
          <a:bodyPr wrap="none" rtlCol="0">
            <a:spAutoFit/>
          </a:bodyPr>
          <a:lstStyle/>
          <a:p>
            <a:r>
              <a:rPr lang="en-US" sz="1600" b="0" dirty="0"/>
              <a:t>d</a:t>
            </a:r>
            <a:r>
              <a:rPr lang="en-US" sz="1200" b="0" dirty="0">
                <a:latin typeface="Times New Roman" panose="02020603050405020304" pitchFamily="18" charset="0"/>
                <a:cs typeface="Times New Roman" panose="02020603050405020304" pitchFamily="18" charset="0"/>
              </a:rPr>
              <a:t> , </a:t>
            </a:r>
            <a:r>
              <a:rPr lang="en-US" sz="1600" b="0" dirty="0">
                <a:latin typeface="Times New Roman" panose="02020603050405020304" pitchFamily="18" charset="0"/>
                <a:cs typeface="Times New Roman" panose="02020603050405020304" pitchFamily="18" charset="0"/>
              </a:rPr>
              <a:t>1</a:t>
            </a:r>
            <a:endParaRPr lang="en-IL" sz="1600" b="0" dirty="0"/>
          </a:p>
        </p:txBody>
      </p:sp>
      <p:sp>
        <p:nvSpPr>
          <p:cNvPr id="102" name="TextBox 101">
            <a:extLst>
              <a:ext uri="{FF2B5EF4-FFF2-40B4-BE49-F238E27FC236}">
                <a16:creationId xmlns:a16="http://schemas.microsoft.com/office/drawing/2014/main" id="{79750BF2-ACCE-8D4A-B5CC-192F701BF384}"/>
              </a:ext>
            </a:extLst>
          </p:cNvPr>
          <p:cNvSpPr txBox="1"/>
          <p:nvPr/>
        </p:nvSpPr>
        <p:spPr>
          <a:xfrm>
            <a:off x="3657159" y="4540484"/>
            <a:ext cx="516488" cy="338554"/>
          </a:xfrm>
          <a:prstGeom prst="rect">
            <a:avLst/>
          </a:prstGeom>
          <a:noFill/>
        </p:spPr>
        <p:txBody>
          <a:bodyPr wrap="none" rtlCol="0">
            <a:spAutoFit/>
          </a:bodyPr>
          <a:lstStyle/>
          <a:p>
            <a:r>
              <a:rPr lang="en-US" sz="1600" b="0" dirty="0"/>
              <a:t>e</a:t>
            </a:r>
            <a:r>
              <a:rPr lang="en-US" sz="1200" b="0" dirty="0">
                <a:latin typeface="Times New Roman" panose="02020603050405020304" pitchFamily="18" charset="0"/>
                <a:cs typeface="Times New Roman" panose="02020603050405020304" pitchFamily="18" charset="0"/>
              </a:rPr>
              <a:t> , </a:t>
            </a:r>
            <a:r>
              <a:rPr lang="en-US" sz="1600" b="0" dirty="0">
                <a:latin typeface="Times New Roman" panose="02020603050405020304" pitchFamily="18" charset="0"/>
                <a:cs typeface="Times New Roman" panose="02020603050405020304" pitchFamily="18" charset="0"/>
              </a:rPr>
              <a:t>1</a:t>
            </a:r>
            <a:endParaRPr lang="en-IL" sz="1600" b="0" dirty="0"/>
          </a:p>
        </p:txBody>
      </p:sp>
      <p:sp>
        <p:nvSpPr>
          <p:cNvPr id="103" name="TextBox 102">
            <a:extLst>
              <a:ext uri="{FF2B5EF4-FFF2-40B4-BE49-F238E27FC236}">
                <a16:creationId xmlns:a16="http://schemas.microsoft.com/office/drawing/2014/main" id="{EA9C8014-DE46-2E4A-B44C-8C694B45D884}"/>
              </a:ext>
            </a:extLst>
          </p:cNvPr>
          <p:cNvSpPr txBox="1"/>
          <p:nvPr/>
        </p:nvSpPr>
        <p:spPr>
          <a:xfrm>
            <a:off x="4562856" y="4542480"/>
            <a:ext cx="460382" cy="338554"/>
          </a:xfrm>
          <a:prstGeom prst="rect">
            <a:avLst/>
          </a:prstGeom>
          <a:noFill/>
        </p:spPr>
        <p:txBody>
          <a:bodyPr wrap="none" rtlCol="0">
            <a:spAutoFit/>
          </a:bodyPr>
          <a:lstStyle/>
          <a:p>
            <a:r>
              <a:rPr lang="en-US" sz="1600" b="0" dirty="0"/>
              <a:t>f</a:t>
            </a:r>
            <a:r>
              <a:rPr lang="en-US" sz="1200" b="0" dirty="0">
                <a:latin typeface="Times New Roman" panose="02020603050405020304" pitchFamily="18" charset="0"/>
                <a:cs typeface="Times New Roman" panose="02020603050405020304" pitchFamily="18" charset="0"/>
              </a:rPr>
              <a:t> , </a:t>
            </a:r>
            <a:r>
              <a:rPr lang="en-US" sz="1600" b="0" dirty="0">
                <a:latin typeface="Times New Roman" panose="02020603050405020304" pitchFamily="18" charset="0"/>
                <a:cs typeface="Times New Roman" panose="02020603050405020304" pitchFamily="18" charset="0"/>
              </a:rPr>
              <a:t>1</a:t>
            </a:r>
            <a:endParaRPr lang="en-IL" sz="1600" b="0" dirty="0"/>
          </a:p>
        </p:txBody>
      </p:sp>
      <p:sp>
        <p:nvSpPr>
          <p:cNvPr id="104" name="TextBox 103">
            <a:extLst>
              <a:ext uri="{FF2B5EF4-FFF2-40B4-BE49-F238E27FC236}">
                <a16:creationId xmlns:a16="http://schemas.microsoft.com/office/drawing/2014/main" id="{FFAA6E20-DF56-EA45-AD41-10972E4BDEB6}"/>
              </a:ext>
            </a:extLst>
          </p:cNvPr>
          <p:cNvSpPr txBox="1"/>
          <p:nvPr/>
        </p:nvSpPr>
        <p:spPr>
          <a:xfrm>
            <a:off x="5428789" y="4555123"/>
            <a:ext cx="516488" cy="338554"/>
          </a:xfrm>
          <a:prstGeom prst="rect">
            <a:avLst/>
          </a:prstGeom>
          <a:noFill/>
        </p:spPr>
        <p:txBody>
          <a:bodyPr wrap="none" rtlCol="0">
            <a:spAutoFit/>
          </a:bodyPr>
          <a:lstStyle/>
          <a:p>
            <a:r>
              <a:rPr lang="en-US" sz="1600" b="0" dirty="0"/>
              <a:t>g</a:t>
            </a:r>
            <a:r>
              <a:rPr lang="en-US" sz="1200" b="0" dirty="0">
                <a:latin typeface="Times New Roman" panose="02020603050405020304" pitchFamily="18" charset="0"/>
                <a:cs typeface="Times New Roman" panose="02020603050405020304" pitchFamily="18" charset="0"/>
              </a:rPr>
              <a:t> , </a:t>
            </a:r>
            <a:r>
              <a:rPr lang="en-US" sz="1600" b="0" dirty="0">
                <a:latin typeface="Times New Roman" panose="02020603050405020304" pitchFamily="18" charset="0"/>
                <a:cs typeface="Times New Roman" panose="02020603050405020304" pitchFamily="18" charset="0"/>
              </a:rPr>
              <a:t>1</a:t>
            </a:r>
            <a:endParaRPr lang="en-IL" sz="1600" b="0" dirty="0"/>
          </a:p>
        </p:txBody>
      </p:sp>
      <p:sp>
        <p:nvSpPr>
          <p:cNvPr id="105" name="TextBox 104">
            <a:extLst>
              <a:ext uri="{FF2B5EF4-FFF2-40B4-BE49-F238E27FC236}">
                <a16:creationId xmlns:a16="http://schemas.microsoft.com/office/drawing/2014/main" id="{425CB9BA-9D03-3F47-8C17-29CBF4CA5810}"/>
              </a:ext>
            </a:extLst>
          </p:cNvPr>
          <p:cNvSpPr txBox="1"/>
          <p:nvPr/>
        </p:nvSpPr>
        <p:spPr>
          <a:xfrm>
            <a:off x="6325492" y="4550848"/>
            <a:ext cx="516488" cy="338554"/>
          </a:xfrm>
          <a:prstGeom prst="rect">
            <a:avLst/>
          </a:prstGeom>
          <a:noFill/>
        </p:spPr>
        <p:txBody>
          <a:bodyPr wrap="none" rtlCol="0">
            <a:spAutoFit/>
          </a:bodyPr>
          <a:lstStyle/>
          <a:p>
            <a:r>
              <a:rPr lang="en-US" sz="1600" b="0" dirty="0"/>
              <a:t>h</a:t>
            </a:r>
            <a:r>
              <a:rPr lang="en-US" sz="1200" b="0" dirty="0">
                <a:latin typeface="Times New Roman" panose="02020603050405020304" pitchFamily="18" charset="0"/>
                <a:cs typeface="Times New Roman" panose="02020603050405020304" pitchFamily="18" charset="0"/>
              </a:rPr>
              <a:t> , </a:t>
            </a:r>
            <a:r>
              <a:rPr lang="en-US" sz="1600" b="0" dirty="0">
                <a:latin typeface="Times New Roman" panose="02020603050405020304" pitchFamily="18" charset="0"/>
                <a:cs typeface="Times New Roman" panose="02020603050405020304" pitchFamily="18" charset="0"/>
              </a:rPr>
              <a:t>1</a:t>
            </a:r>
            <a:endParaRPr lang="en-IL" sz="1600" b="0" dirty="0"/>
          </a:p>
        </p:txBody>
      </p:sp>
      <p:sp>
        <p:nvSpPr>
          <p:cNvPr id="106" name="TextBox 105">
            <a:extLst>
              <a:ext uri="{FF2B5EF4-FFF2-40B4-BE49-F238E27FC236}">
                <a16:creationId xmlns:a16="http://schemas.microsoft.com/office/drawing/2014/main" id="{F7C84C09-352B-7141-A858-95C48C70F0D6}"/>
              </a:ext>
            </a:extLst>
          </p:cNvPr>
          <p:cNvSpPr txBox="1"/>
          <p:nvPr/>
        </p:nvSpPr>
        <p:spPr>
          <a:xfrm>
            <a:off x="3009487" y="1205614"/>
            <a:ext cx="291901" cy="339645"/>
          </a:xfrm>
          <a:prstGeom prst="rect">
            <a:avLst/>
          </a:prstGeom>
          <a:noFill/>
          <a:ln>
            <a:noFill/>
          </a:ln>
        </p:spPr>
        <p:txBody>
          <a:bodyPr wrap="square" lIns="0" tIns="46800" rIns="0" rtlCol="0">
            <a:spAutoFit/>
          </a:bodyPr>
          <a:lstStyle/>
          <a:p>
            <a:r>
              <a:rPr lang="en-IL" sz="1600" b="0" dirty="0">
                <a:latin typeface="Consolas" panose="020B0609020204030204" pitchFamily="49" charset="0"/>
                <a:cs typeface="Consolas" panose="020B0609020204030204" pitchFamily="49" charset="0"/>
              </a:rPr>
              <a:t>0</a:t>
            </a:r>
          </a:p>
        </p:txBody>
      </p:sp>
      <p:sp>
        <p:nvSpPr>
          <p:cNvPr id="107" name="TextBox 106">
            <a:extLst>
              <a:ext uri="{FF2B5EF4-FFF2-40B4-BE49-F238E27FC236}">
                <a16:creationId xmlns:a16="http://schemas.microsoft.com/office/drawing/2014/main" id="{C05D29B8-04FE-0646-9104-D6313AFA3503}"/>
              </a:ext>
            </a:extLst>
          </p:cNvPr>
          <p:cNvSpPr txBox="1"/>
          <p:nvPr/>
        </p:nvSpPr>
        <p:spPr>
          <a:xfrm>
            <a:off x="4092578" y="2097521"/>
            <a:ext cx="291901" cy="339645"/>
          </a:xfrm>
          <a:prstGeom prst="rect">
            <a:avLst/>
          </a:prstGeom>
          <a:noFill/>
          <a:ln>
            <a:noFill/>
          </a:ln>
        </p:spPr>
        <p:txBody>
          <a:bodyPr wrap="square" lIns="0" tIns="46800" rIns="0" rtlCol="0">
            <a:spAutoFit/>
          </a:bodyPr>
          <a:lstStyle/>
          <a:p>
            <a:r>
              <a:rPr lang="en-IL" sz="1600" b="0" dirty="0">
                <a:latin typeface="Consolas" panose="020B0609020204030204" pitchFamily="49" charset="0"/>
                <a:cs typeface="Consolas" panose="020B0609020204030204" pitchFamily="49" charset="0"/>
              </a:rPr>
              <a:t>0</a:t>
            </a:r>
          </a:p>
        </p:txBody>
      </p:sp>
      <p:sp>
        <p:nvSpPr>
          <p:cNvPr id="108" name="TextBox 107">
            <a:extLst>
              <a:ext uri="{FF2B5EF4-FFF2-40B4-BE49-F238E27FC236}">
                <a16:creationId xmlns:a16="http://schemas.microsoft.com/office/drawing/2014/main" id="{51F27C0B-FBC4-DF4E-B2E7-52BBC56DAB80}"/>
              </a:ext>
            </a:extLst>
          </p:cNvPr>
          <p:cNvSpPr txBox="1"/>
          <p:nvPr/>
        </p:nvSpPr>
        <p:spPr>
          <a:xfrm>
            <a:off x="2775189" y="3012104"/>
            <a:ext cx="291901" cy="339645"/>
          </a:xfrm>
          <a:prstGeom prst="rect">
            <a:avLst/>
          </a:prstGeom>
          <a:noFill/>
          <a:ln>
            <a:noFill/>
          </a:ln>
        </p:spPr>
        <p:txBody>
          <a:bodyPr wrap="square" lIns="0" tIns="46800" rIns="0" rtlCol="0">
            <a:spAutoFit/>
          </a:bodyPr>
          <a:lstStyle/>
          <a:p>
            <a:r>
              <a:rPr lang="en-IL" sz="1600" b="0" dirty="0">
                <a:latin typeface="Consolas" panose="020B0609020204030204" pitchFamily="49" charset="0"/>
                <a:cs typeface="Consolas" panose="020B0609020204030204" pitchFamily="49" charset="0"/>
              </a:rPr>
              <a:t>0</a:t>
            </a:r>
          </a:p>
        </p:txBody>
      </p:sp>
      <p:sp>
        <p:nvSpPr>
          <p:cNvPr id="109" name="TextBox 108">
            <a:extLst>
              <a:ext uri="{FF2B5EF4-FFF2-40B4-BE49-F238E27FC236}">
                <a16:creationId xmlns:a16="http://schemas.microsoft.com/office/drawing/2014/main" id="{BC48CFAE-2BF6-6C41-98A6-30D16C899938}"/>
              </a:ext>
            </a:extLst>
          </p:cNvPr>
          <p:cNvSpPr txBox="1"/>
          <p:nvPr/>
        </p:nvSpPr>
        <p:spPr>
          <a:xfrm>
            <a:off x="2042140" y="3958393"/>
            <a:ext cx="291901" cy="339645"/>
          </a:xfrm>
          <a:prstGeom prst="rect">
            <a:avLst/>
          </a:prstGeom>
          <a:noFill/>
          <a:ln>
            <a:noFill/>
          </a:ln>
        </p:spPr>
        <p:txBody>
          <a:bodyPr wrap="square" lIns="0" tIns="46800" rIns="0" rtlCol="0">
            <a:spAutoFit/>
          </a:bodyPr>
          <a:lstStyle/>
          <a:p>
            <a:r>
              <a:rPr lang="en-IL" sz="1600" b="0" dirty="0">
                <a:latin typeface="Consolas" panose="020B0609020204030204" pitchFamily="49" charset="0"/>
                <a:cs typeface="Consolas" panose="020B0609020204030204" pitchFamily="49" charset="0"/>
              </a:rPr>
              <a:t>0</a:t>
            </a:r>
          </a:p>
        </p:txBody>
      </p:sp>
      <p:sp>
        <p:nvSpPr>
          <p:cNvPr id="110" name="TextBox 109">
            <a:extLst>
              <a:ext uri="{FF2B5EF4-FFF2-40B4-BE49-F238E27FC236}">
                <a16:creationId xmlns:a16="http://schemas.microsoft.com/office/drawing/2014/main" id="{23DDDDBF-5F92-0444-9FED-6AE00522ACE4}"/>
              </a:ext>
            </a:extLst>
          </p:cNvPr>
          <p:cNvSpPr txBox="1"/>
          <p:nvPr/>
        </p:nvSpPr>
        <p:spPr>
          <a:xfrm>
            <a:off x="6119572" y="3044902"/>
            <a:ext cx="291901" cy="339645"/>
          </a:xfrm>
          <a:prstGeom prst="rect">
            <a:avLst/>
          </a:prstGeom>
          <a:noFill/>
          <a:ln>
            <a:noFill/>
          </a:ln>
        </p:spPr>
        <p:txBody>
          <a:bodyPr wrap="square" lIns="0" tIns="46800" rIns="0" rtlCol="0">
            <a:spAutoFit/>
          </a:bodyPr>
          <a:lstStyle/>
          <a:p>
            <a:r>
              <a:rPr lang="en-IL" sz="1600" b="0" dirty="0">
                <a:latin typeface="Consolas" panose="020B0609020204030204" pitchFamily="49" charset="0"/>
                <a:cs typeface="Consolas" panose="020B0609020204030204" pitchFamily="49" charset="0"/>
              </a:rPr>
              <a:t>0</a:t>
            </a:r>
          </a:p>
        </p:txBody>
      </p:sp>
      <p:sp>
        <p:nvSpPr>
          <p:cNvPr id="111" name="TextBox 110">
            <a:extLst>
              <a:ext uri="{FF2B5EF4-FFF2-40B4-BE49-F238E27FC236}">
                <a16:creationId xmlns:a16="http://schemas.microsoft.com/office/drawing/2014/main" id="{D057FE43-7AEA-5846-AB31-3C3449C9FE8D}"/>
              </a:ext>
            </a:extLst>
          </p:cNvPr>
          <p:cNvSpPr txBox="1"/>
          <p:nvPr/>
        </p:nvSpPr>
        <p:spPr>
          <a:xfrm>
            <a:off x="3736892" y="3958393"/>
            <a:ext cx="291901" cy="339645"/>
          </a:xfrm>
          <a:prstGeom prst="rect">
            <a:avLst/>
          </a:prstGeom>
          <a:noFill/>
          <a:ln>
            <a:noFill/>
          </a:ln>
        </p:spPr>
        <p:txBody>
          <a:bodyPr wrap="square" lIns="0" tIns="46800" rIns="0" rtlCol="0">
            <a:spAutoFit/>
          </a:bodyPr>
          <a:lstStyle/>
          <a:p>
            <a:r>
              <a:rPr lang="en-IL" sz="1600" b="0" dirty="0">
                <a:latin typeface="Consolas" panose="020B0609020204030204" pitchFamily="49" charset="0"/>
                <a:cs typeface="Consolas" panose="020B0609020204030204" pitchFamily="49" charset="0"/>
              </a:rPr>
              <a:t>0</a:t>
            </a:r>
          </a:p>
        </p:txBody>
      </p:sp>
      <p:sp>
        <p:nvSpPr>
          <p:cNvPr id="112" name="TextBox 111">
            <a:extLst>
              <a:ext uri="{FF2B5EF4-FFF2-40B4-BE49-F238E27FC236}">
                <a16:creationId xmlns:a16="http://schemas.microsoft.com/office/drawing/2014/main" id="{8219605A-2807-1F42-8365-CEF541252873}"/>
              </a:ext>
            </a:extLst>
          </p:cNvPr>
          <p:cNvSpPr txBox="1"/>
          <p:nvPr/>
        </p:nvSpPr>
        <p:spPr>
          <a:xfrm>
            <a:off x="5548185" y="3958393"/>
            <a:ext cx="291901" cy="339645"/>
          </a:xfrm>
          <a:prstGeom prst="rect">
            <a:avLst/>
          </a:prstGeom>
          <a:noFill/>
          <a:ln>
            <a:noFill/>
          </a:ln>
        </p:spPr>
        <p:txBody>
          <a:bodyPr wrap="square" lIns="0" tIns="46800" rIns="0" rtlCol="0">
            <a:spAutoFit/>
          </a:bodyPr>
          <a:lstStyle/>
          <a:p>
            <a:r>
              <a:rPr lang="en-IL" sz="1600" b="0" dirty="0">
                <a:latin typeface="Consolas" panose="020B0609020204030204" pitchFamily="49" charset="0"/>
                <a:cs typeface="Consolas" panose="020B0609020204030204" pitchFamily="49" charset="0"/>
              </a:rPr>
              <a:t>0</a:t>
            </a:r>
          </a:p>
        </p:txBody>
      </p:sp>
      <p:sp>
        <p:nvSpPr>
          <p:cNvPr id="113" name="TextBox 112">
            <a:extLst>
              <a:ext uri="{FF2B5EF4-FFF2-40B4-BE49-F238E27FC236}">
                <a16:creationId xmlns:a16="http://schemas.microsoft.com/office/drawing/2014/main" id="{6AAF177F-1060-754E-8A11-67E83050DB8C}"/>
              </a:ext>
            </a:extLst>
          </p:cNvPr>
          <p:cNvSpPr txBox="1"/>
          <p:nvPr/>
        </p:nvSpPr>
        <p:spPr>
          <a:xfrm>
            <a:off x="4317238" y="1224865"/>
            <a:ext cx="291901" cy="339645"/>
          </a:xfrm>
          <a:prstGeom prst="rect">
            <a:avLst/>
          </a:prstGeom>
          <a:noFill/>
          <a:ln>
            <a:noFill/>
          </a:ln>
        </p:spPr>
        <p:txBody>
          <a:bodyPr wrap="square" lIns="0" tIns="46800" rIns="0" rtlCol="0">
            <a:spAutoFit/>
          </a:bodyPr>
          <a:lstStyle/>
          <a:p>
            <a:r>
              <a:rPr lang="he-IL" sz="1600" b="0" dirty="0">
                <a:latin typeface="Consolas" panose="020B0609020204030204" pitchFamily="49" charset="0"/>
                <a:cs typeface="Consolas" panose="020B0609020204030204" pitchFamily="49" charset="0"/>
              </a:rPr>
              <a:t>1</a:t>
            </a:r>
            <a:endParaRPr lang="en-IL" sz="1600" b="0" dirty="0">
              <a:latin typeface="Consolas" panose="020B0609020204030204" pitchFamily="49" charset="0"/>
              <a:cs typeface="Consolas" panose="020B0609020204030204" pitchFamily="49" charset="0"/>
            </a:endParaRPr>
          </a:p>
        </p:txBody>
      </p:sp>
      <p:sp>
        <p:nvSpPr>
          <p:cNvPr id="114" name="TextBox 113">
            <a:extLst>
              <a:ext uri="{FF2B5EF4-FFF2-40B4-BE49-F238E27FC236}">
                <a16:creationId xmlns:a16="http://schemas.microsoft.com/office/drawing/2014/main" id="{018B47E5-D88F-5449-89D2-0FE0530162D8}"/>
              </a:ext>
            </a:extLst>
          </p:cNvPr>
          <p:cNvSpPr txBox="1"/>
          <p:nvPr/>
        </p:nvSpPr>
        <p:spPr>
          <a:xfrm>
            <a:off x="5754870" y="2090673"/>
            <a:ext cx="291901" cy="339645"/>
          </a:xfrm>
          <a:prstGeom prst="rect">
            <a:avLst/>
          </a:prstGeom>
          <a:noFill/>
          <a:ln>
            <a:noFill/>
          </a:ln>
        </p:spPr>
        <p:txBody>
          <a:bodyPr wrap="square" lIns="0" tIns="46800" rIns="0" rtlCol="0">
            <a:spAutoFit/>
          </a:bodyPr>
          <a:lstStyle/>
          <a:p>
            <a:r>
              <a:rPr lang="he-IL" sz="1600" b="0" dirty="0">
                <a:latin typeface="Consolas" panose="020B0609020204030204" pitchFamily="49" charset="0"/>
                <a:cs typeface="Consolas" panose="020B0609020204030204" pitchFamily="49" charset="0"/>
              </a:rPr>
              <a:t>1</a:t>
            </a:r>
            <a:endParaRPr lang="en-IL" sz="1600" b="0" dirty="0">
              <a:latin typeface="Consolas" panose="020B0609020204030204" pitchFamily="49" charset="0"/>
              <a:cs typeface="Consolas" panose="020B0609020204030204" pitchFamily="49" charset="0"/>
            </a:endParaRPr>
          </a:p>
        </p:txBody>
      </p:sp>
      <p:sp>
        <p:nvSpPr>
          <p:cNvPr id="115" name="TextBox 114">
            <a:extLst>
              <a:ext uri="{FF2B5EF4-FFF2-40B4-BE49-F238E27FC236}">
                <a16:creationId xmlns:a16="http://schemas.microsoft.com/office/drawing/2014/main" id="{7FC6D185-4878-5747-B282-EBBB13AE9707}"/>
              </a:ext>
            </a:extLst>
          </p:cNvPr>
          <p:cNvSpPr txBox="1"/>
          <p:nvPr/>
        </p:nvSpPr>
        <p:spPr>
          <a:xfrm>
            <a:off x="7023622" y="3037380"/>
            <a:ext cx="291901" cy="339645"/>
          </a:xfrm>
          <a:prstGeom prst="rect">
            <a:avLst/>
          </a:prstGeom>
          <a:noFill/>
          <a:ln>
            <a:noFill/>
          </a:ln>
        </p:spPr>
        <p:txBody>
          <a:bodyPr wrap="square" lIns="0" tIns="46800" rIns="0" rtlCol="0">
            <a:spAutoFit/>
          </a:bodyPr>
          <a:lstStyle/>
          <a:p>
            <a:r>
              <a:rPr lang="he-IL" sz="1600" b="0" dirty="0">
                <a:latin typeface="Consolas" panose="020B0609020204030204" pitchFamily="49" charset="0"/>
                <a:cs typeface="Consolas" panose="020B0609020204030204" pitchFamily="49" charset="0"/>
              </a:rPr>
              <a:t>1</a:t>
            </a:r>
            <a:endParaRPr lang="en-IL" sz="1600" b="0" dirty="0">
              <a:latin typeface="Consolas" panose="020B0609020204030204" pitchFamily="49" charset="0"/>
              <a:cs typeface="Consolas" panose="020B0609020204030204" pitchFamily="49" charset="0"/>
            </a:endParaRPr>
          </a:p>
        </p:txBody>
      </p:sp>
      <p:sp>
        <p:nvSpPr>
          <p:cNvPr id="116" name="TextBox 115">
            <a:extLst>
              <a:ext uri="{FF2B5EF4-FFF2-40B4-BE49-F238E27FC236}">
                <a16:creationId xmlns:a16="http://schemas.microsoft.com/office/drawing/2014/main" id="{838A21AC-17BB-BF42-BDE5-EA23D45B2197}"/>
              </a:ext>
            </a:extLst>
          </p:cNvPr>
          <p:cNvSpPr txBox="1"/>
          <p:nvPr/>
        </p:nvSpPr>
        <p:spPr>
          <a:xfrm>
            <a:off x="3815088" y="2996116"/>
            <a:ext cx="291901" cy="339645"/>
          </a:xfrm>
          <a:prstGeom prst="rect">
            <a:avLst/>
          </a:prstGeom>
          <a:noFill/>
          <a:ln>
            <a:noFill/>
          </a:ln>
        </p:spPr>
        <p:txBody>
          <a:bodyPr wrap="square" lIns="0" tIns="46800" rIns="0" rtlCol="0">
            <a:spAutoFit/>
          </a:bodyPr>
          <a:lstStyle/>
          <a:p>
            <a:r>
              <a:rPr lang="he-IL" sz="1600" b="0" dirty="0">
                <a:latin typeface="Consolas" panose="020B0609020204030204" pitchFamily="49" charset="0"/>
                <a:cs typeface="Consolas" panose="020B0609020204030204" pitchFamily="49" charset="0"/>
              </a:rPr>
              <a:t>1</a:t>
            </a:r>
            <a:endParaRPr lang="en-IL" sz="1600" b="0" dirty="0">
              <a:latin typeface="Consolas" panose="020B0609020204030204" pitchFamily="49" charset="0"/>
              <a:cs typeface="Consolas" panose="020B0609020204030204" pitchFamily="49" charset="0"/>
            </a:endParaRPr>
          </a:p>
        </p:txBody>
      </p:sp>
      <p:sp>
        <p:nvSpPr>
          <p:cNvPr id="117" name="TextBox 116">
            <a:extLst>
              <a:ext uri="{FF2B5EF4-FFF2-40B4-BE49-F238E27FC236}">
                <a16:creationId xmlns:a16="http://schemas.microsoft.com/office/drawing/2014/main" id="{DEFF58E1-78A5-7748-88BE-0FBE97655B49}"/>
              </a:ext>
            </a:extLst>
          </p:cNvPr>
          <p:cNvSpPr txBox="1"/>
          <p:nvPr/>
        </p:nvSpPr>
        <p:spPr>
          <a:xfrm>
            <a:off x="4671530" y="3958392"/>
            <a:ext cx="291901" cy="339645"/>
          </a:xfrm>
          <a:prstGeom prst="rect">
            <a:avLst/>
          </a:prstGeom>
          <a:noFill/>
          <a:ln>
            <a:noFill/>
          </a:ln>
        </p:spPr>
        <p:txBody>
          <a:bodyPr wrap="square" lIns="0" tIns="46800" rIns="0" rtlCol="0">
            <a:spAutoFit/>
          </a:bodyPr>
          <a:lstStyle/>
          <a:p>
            <a:r>
              <a:rPr lang="he-IL" sz="1600" b="0" dirty="0">
                <a:latin typeface="Consolas" panose="020B0609020204030204" pitchFamily="49" charset="0"/>
                <a:cs typeface="Consolas" panose="020B0609020204030204" pitchFamily="49" charset="0"/>
              </a:rPr>
              <a:t>1</a:t>
            </a:r>
            <a:endParaRPr lang="en-IL" sz="1600" b="0" dirty="0">
              <a:latin typeface="Consolas" panose="020B0609020204030204" pitchFamily="49" charset="0"/>
              <a:cs typeface="Consolas" panose="020B0609020204030204" pitchFamily="49" charset="0"/>
            </a:endParaRPr>
          </a:p>
        </p:txBody>
      </p:sp>
      <p:sp>
        <p:nvSpPr>
          <p:cNvPr id="118" name="TextBox 117">
            <a:extLst>
              <a:ext uri="{FF2B5EF4-FFF2-40B4-BE49-F238E27FC236}">
                <a16:creationId xmlns:a16="http://schemas.microsoft.com/office/drawing/2014/main" id="{8128DEA5-BAD0-A74C-A538-DE2B3CD22C46}"/>
              </a:ext>
            </a:extLst>
          </p:cNvPr>
          <p:cNvSpPr txBox="1"/>
          <p:nvPr/>
        </p:nvSpPr>
        <p:spPr>
          <a:xfrm>
            <a:off x="6393105" y="3969100"/>
            <a:ext cx="291901" cy="339645"/>
          </a:xfrm>
          <a:prstGeom prst="rect">
            <a:avLst/>
          </a:prstGeom>
          <a:noFill/>
          <a:ln>
            <a:noFill/>
          </a:ln>
        </p:spPr>
        <p:txBody>
          <a:bodyPr wrap="square" lIns="0" tIns="46800" rIns="0" rtlCol="0">
            <a:spAutoFit/>
          </a:bodyPr>
          <a:lstStyle/>
          <a:p>
            <a:r>
              <a:rPr lang="he-IL" sz="1600" b="0" dirty="0">
                <a:latin typeface="Consolas" panose="020B0609020204030204" pitchFamily="49" charset="0"/>
                <a:cs typeface="Consolas" panose="020B0609020204030204" pitchFamily="49" charset="0"/>
              </a:rPr>
              <a:t>1</a:t>
            </a:r>
            <a:endParaRPr lang="en-IL" sz="1600" b="0" dirty="0">
              <a:latin typeface="Consolas" panose="020B0609020204030204" pitchFamily="49" charset="0"/>
              <a:cs typeface="Consolas" panose="020B0609020204030204" pitchFamily="49" charset="0"/>
            </a:endParaRPr>
          </a:p>
        </p:txBody>
      </p:sp>
      <p:sp>
        <p:nvSpPr>
          <p:cNvPr id="122" name="TextBox 121">
            <a:extLst>
              <a:ext uri="{FF2B5EF4-FFF2-40B4-BE49-F238E27FC236}">
                <a16:creationId xmlns:a16="http://schemas.microsoft.com/office/drawing/2014/main" id="{8628EEBC-50F1-564F-BFD1-B187BC1AEC15}"/>
              </a:ext>
            </a:extLst>
          </p:cNvPr>
          <p:cNvSpPr txBox="1"/>
          <p:nvPr/>
        </p:nvSpPr>
        <p:spPr>
          <a:xfrm>
            <a:off x="2444070" y="1775127"/>
            <a:ext cx="585417" cy="338554"/>
          </a:xfrm>
          <a:prstGeom prst="rect">
            <a:avLst/>
          </a:prstGeom>
          <a:noFill/>
        </p:spPr>
        <p:txBody>
          <a:bodyPr wrap="none" rtlCol="0">
            <a:spAutoFit/>
          </a:bodyPr>
          <a:lstStyle/>
          <a:p>
            <a:r>
              <a:rPr lang="en-US" sz="1600" b="0" dirty="0"/>
              <a:t>a , 8</a:t>
            </a:r>
            <a:endParaRPr lang="en-IL" sz="1600" b="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8606405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8E29DF-072E-354E-8B5E-245D26B4315F}"/>
              </a:ext>
            </a:extLst>
          </p:cNvPr>
          <p:cNvSpPr>
            <a:spLocks noGrp="1"/>
          </p:cNvSpPr>
          <p:nvPr>
            <p:ph type="title"/>
          </p:nvPr>
        </p:nvSpPr>
        <p:spPr/>
        <p:txBody>
          <a:bodyPr/>
          <a:lstStyle/>
          <a:p>
            <a:r>
              <a:rPr lang="en-US" dirty="0"/>
              <a:t>Huffman codes</a:t>
            </a:r>
          </a:p>
        </p:txBody>
      </p:sp>
      <p:sp>
        <p:nvSpPr>
          <p:cNvPr id="69" name="TextBox 68">
            <a:extLst>
              <a:ext uri="{FF2B5EF4-FFF2-40B4-BE49-F238E27FC236}">
                <a16:creationId xmlns:a16="http://schemas.microsoft.com/office/drawing/2014/main" id="{DF6050D2-A93B-9D4A-A014-F71E553990E1}"/>
              </a:ext>
            </a:extLst>
          </p:cNvPr>
          <p:cNvSpPr txBox="1"/>
          <p:nvPr/>
        </p:nvSpPr>
        <p:spPr>
          <a:xfrm>
            <a:off x="2200441" y="5388633"/>
            <a:ext cx="4419577" cy="462755"/>
          </a:xfrm>
          <a:prstGeom prst="rect">
            <a:avLst/>
          </a:prstGeom>
          <a:noFill/>
          <a:ln>
            <a:noFill/>
          </a:ln>
        </p:spPr>
        <p:txBody>
          <a:bodyPr wrap="square" lIns="0" tIns="46800" rIns="0" rtlCol="0">
            <a:spAutoFit/>
          </a:bodyPr>
          <a:lstStyle/>
          <a:p>
            <a:r>
              <a:rPr lang="en-US" b="0" dirty="0">
                <a:latin typeface="Consolas" panose="020B0609020204030204" pitchFamily="49" charset="0"/>
                <a:cs typeface="Consolas" panose="020B0609020204030204" pitchFamily="49" charset="0"/>
              </a:rPr>
              <a:t>cod</a:t>
            </a:r>
            <a:r>
              <a:rPr lang="en-US" b="0" spc="200" dirty="0">
                <a:latin typeface="Consolas" panose="020B0609020204030204" pitchFamily="49" charset="0"/>
                <a:cs typeface="Consolas" panose="020B0609020204030204" pitchFamily="49" charset="0"/>
              </a:rPr>
              <a:t>e</a:t>
            </a:r>
            <a:r>
              <a:rPr lang="en-US" sz="2000" b="0" dirty="0">
                <a:latin typeface="Times New Roman" panose="02020603050405020304" pitchFamily="18" charset="0"/>
                <a:cs typeface="Times New Roman" panose="02020603050405020304" pitchFamily="18" charset="0"/>
              </a:rPr>
              <a:t>(</a:t>
            </a:r>
            <a:r>
              <a:rPr lang="en-US" sz="1800" b="0" dirty="0">
                <a:latin typeface="Consolas" panose="020B0609020204030204" pitchFamily="49" charset="0"/>
                <a:cs typeface="Consolas" panose="020B0609020204030204" pitchFamily="49" charset="0"/>
              </a:rPr>
              <a:t>'</a:t>
            </a:r>
            <a:r>
              <a:rPr lang="en-US" b="0" dirty="0">
                <a:latin typeface="Consolas" panose="020B0609020204030204" pitchFamily="49" charset="0"/>
                <a:cs typeface="Consolas" panose="020B0609020204030204" pitchFamily="49" charset="0"/>
              </a:rPr>
              <a:t>a</a:t>
            </a:r>
            <a:r>
              <a:rPr lang="en-US" sz="1800" b="0" dirty="0">
                <a:latin typeface="Consolas" panose="020B0609020204030204" pitchFamily="49" charset="0"/>
                <a:cs typeface="Consolas" panose="020B0609020204030204" pitchFamily="49" charset="0"/>
              </a:rPr>
              <a:t>'</a:t>
            </a:r>
            <a:r>
              <a:rPr lang="en-IL" sz="2000" b="0" dirty="0">
                <a:latin typeface="Times New Roman" panose="02020603050405020304" pitchFamily="18" charset="0"/>
                <a:cs typeface="Times New Roman" panose="02020603050405020304" pitchFamily="18" charset="0"/>
              </a:rPr>
              <a:t>) </a:t>
            </a:r>
            <a:r>
              <a:rPr lang="en-IL" b="0" dirty="0">
                <a:latin typeface="Consolas" panose="020B0609020204030204" pitchFamily="49" charset="0"/>
                <a:cs typeface="Consolas" panose="020B0609020204030204" pitchFamily="49" charset="0"/>
              </a:rPr>
              <a:t>=</a:t>
            </a:r>
            <a:r>
              <a:rPr lang="en-IL" sz="2000" b="0" dirty="0">
                <a:latin typeface="Times New Roman" panose="02020603050405020304" pitchFamily="18" charset="0"/>
                <a:cs typeface="Times New Roman" panose="02020603050405020304" pitchFamily="18" charset="0"/>
              </a:rPr>
              <a:t> </a:t>
            </a:r>
            <a:r>
              <a:rPr lang="en-IL" b="0" dirty="0">
                <a:solidFill>
                  <a:srgbClr val="C00000"/>
                </a:solidFill>
                <a:latin typeface="Consolas" panose="020B0609020204030204" pitchFamily="49" charset="0"/>
                <a:cs typeface="Consolas" panose="020B0609020204030204" pitchFamily="49" charset="0"/>
              </a:rPr>
              <a:t>0</a:t>
            </a:r>
            <a:r>
              <a:rPr lang="en-IL" sz="2000" b="0" u="sng" dirty="0">
                <a:latin typeface="Times New Roman" panose="02020603050405020304" pitchFamily="18" charset="0"/>
                <a:cs typeface="Times New Roman" panose="02020603050405020304" pitchFamily="18" charset="0"/>
              </a:rPr>
              <a:t> </a:t>
            </a:r>
            <a:endParaRPr lang="en-IL" sz="2000" b="0" dirty="0">
              <a:latin typeface="Consolas" panose="020B0609020204030204" pitchFamily="49" charset="0"/>
              <a:cs typeface="Consolas" panose="020B0609020204030204" pitchFamily="49" charset="0"/>
            </a:endParaRPr>
          </a:p>
        </p:txBody>
      </p:sp>
      <p:sp>
        <p:nvSpPr>
          <p:cNvPr id="71" name="Oval 70">
            <a:extLst>
              <a:ext uri="{FF2B5EF4-FFF2-40B4-BE49-F238E27FC236}">
                <a16:creationId xmlns:a16="http://schemas.microsoft.com/office/drawing/2014/main" id="{D32C3608-EF2E-DA49-A712-47F2F71B448C}"/>
              </a:ext>
            </a:extLst>
          </p:cNvPr>
          <p:cNvSpPr/>
          <p:nvPr/>
        </p:nvSpPr>
        <p:spPr bwMode="auto">
          <a:xfrm>
            <a:off x="1828800" y="4495800"/>
            <a:ext cx="635181" cy="457200"/>
          </a:xfrm>
          <a:prstGeom prst="ellipse">
            <a:avLst/>
          </a:prstGeom>
          <a:solidFill>
            <a:schemeClr val="bg1">
              <a:lumMod val="9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2"/>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b="0" i="0" u="none" strike="noStrike" cap="none" normalizeH="0" baseline="0">
              <a:ln>
                <a:noFill/>
              </a:ln>
              <a:solidFill>
                <a:schemeClr val="tx1"/>
              </a:solidFill>
              <a:effectLst/>
              <a:latin typeface="Arial" pitchFamily="34" charset="0"/>
            </a:endParaRPr>
          </a:p>
        </p:txBody>
      </p:sp>
      <p:sp>
        <p:nvSpPr>
          <p:cNvPr id="72" name="Oval 71">
            <a:extLst>
              <a:ext uri="{FF2B5EF4-FFF2-40B4-BE49-F238E27FC236}">
                <a16:creationId xmlns:a16="http://schemas.microsoft.com/office/drawing/2014/main" id="{3168CD18-04CF-CB49-BDF0-FE76135D720B}"/>
              </a:ext>
            </a:extLst>
          </p:cNvPr>
          <p:cNvSpPr/>
          <p:nvPr/>
        </p:nvSpPr>
        <p:spPr bwMode="auto">
          <a:xfrm>
            <a:off x="2662767" y="4478556"/>
            <a:ext cx="635181" cy="457200"/>
          </a:xfrm>
          <a:prstGeom prst="ellipse">
            <a:avLst/>
          </a:prstGeom>
          <a:solidFill>
            <a:schemeClr val="bg1">
              <a:lumMod val="9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2"/>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b="0" i="0" u="none" strike="noStrike" cap="none" normalizeH="0" baseline="0">
              <a:ln>
                <a:noFill/>
              </a:ln>
              <a:solidFill>
                <a:schemeClr val="tx1"/>
              </a:solidFill>
              <a:effectLst/>
              <a:latin typeface="Arial" pitchFamily="34" charset="0"/>
            </a:endParaRPr>
          </a:p>
        </p:txBody>
      </p:sp>
      <p:sp>
        <p:nvSpPr>
          <p:cNvPr id="73" name="Oval 72">
            <a:extLst>
              <a:ext uri="{FF2B5EF4-FFF2-40B4-BE49-F238E27FC236}">
                <a16:creationId xmlns:a16="http://schemas.microsoft.com/office/drawing/2014/main" id="{9B1C8002-F322-964C-B4AF-11E538FD3B75}"/>
              </a:ext>
            </a:extLst>
          </p:cNvPr>
          <p:cNvSpPr/>
          <p:nvPr/>
        </p:nvSpPr>
        <p:spPr bwMode="auto">
          <a:xfrm>
            <a:off x="3580088" y="4495800"/>
            <a:ext cx="635181" cy="457200"/>
          </a:xfrm>
          <a:prstGeom prst="ellipse">
            <a:avLst/>
          </a:prstGeom>
          <a:solidFill>
            <a:schemeClr val="bg1">
              <a:lumMod val="9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2"/>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b="0" i="0" u="none" strike="noStrike" cap="none" normalizeH="0" baseline="0">
              <a:ln>
                <a:noFill/>
              </a:ln>
              <a:solidFill>
                <a:schemeClr val="tx1"/>
              </a:solidFill>
              <a:effectLst/>
              <a:latin typeface="Arial" pitchFamily="34" charset="0"/>
            </a:endParaRPr>
          </a:p>
        </p:txBody>
      </p:sp>
      <p:sp>
        <p:nvSpPr>
          <p:cNvPr id="74" name="Oval 73">
            <a:extLst>
              <a:ext uri="{FF2B5EF4-FFF2-40B4-BE49-F238E27FC236}">
                <a16:creationId xmlns:a16="http://schemas.microsoft.com/office/drawing/2014/main" id="{758A1A38-638E-DB44-9AB6-83FBFC9C1C24}"/>
              </a:ext>
            </a:extLst>
          </p:cNvPr>
          <p:cNvSpPr/>
          <p:nvPr/>
        </p:nvSpPr>
        <p:spPr bwMode="auto">
          <a:xfrm>
            <a:off x="4456659" y="4503989"/>
            <a:ext cx="635181" cy="457200"/>
          </a:xfrm>
          <a:prstGeom prst="ellipse">
            <a:avLst/>
          </a:prstGeom>
          <a:solidFill>
            <a:schemeClr val="bg1">
              <a:lumMod val="9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2"/>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b="0" i="0" u="none" strike="noStrike" cap="none" normalizeH="0" baseline="0">
              <a:ln>
                <a:noFill/>
              </a:ln>
              <a:solidFill>
                <a:schemeClr val="tx1"/>
              </a:solidFill>
              <a:effectLst/>
              <a:latin typeface="Arial" pitchFamily="34" charset="0"/>
            </a:endParaRPr>
          </a:p>
        </p:txBody>
      </p:sp>
      <p:sp>
        <p:nvSpPr>
          <p:cNvPr id="75" name="Oval 74">
            <a:extLst>
              <a:ext uri="{FF2B5EF4-FFF2-40B4-BE49-F238E27FC236}">
                <a16:creationId xmlns:a16="http://schemas.microsoft.com/office/drawing/2014/main" id="{0F230554-63CA-2849-93D3-8E807A613C53}"/>
              </a:ext>
            </a:extLst>
          </p:cNvPr>
          <p:cNvSpPr/>
          <p:nvPr/>
        </p:nvSpPr>
        <p:spPr bwMode="auto">
          <a:xfrm>
            <a:off x="5342449" y="4495800"/>
            <a:ext cx="635181" cy="457200"/>
          </a:xfrm>
          <a:prstGeom prst="ellipse">
            <a:avLst/>
          </a:prstGeom>
          <a:solidFill>
            <a:schemeClr val="bg1">
              <a:lumMod val="9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2"/>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b="0" i="0" u="none" strike="noStrike" cap="none" normalizeH="0" baseline="0">
              <a:ln>
                <a:noFill/>
              </a:ln>
              <a:solidFill>
                <a:schemeClr val="tx1"/>
              </a:solidFill>
              <a:effectLst/>
              <a:latin typeface="Arial" pitchFamily="34" charset="0"/>
            </a:endParaRPr>
          </a:p>
        </p:txBody>
      </p:sp>
      <p:sp>
        <p:nvSpPr>
          <p:cNvPr id="76" name="Oval 75">
            <a:extLst>
              <a:ext uri="{FF2B5EF4-FFF2-40B4-BE49-F238E27FC236}">
                <a16:creationId xmlns:a16="http://schemas.microsoft.com/office/drawing/2014/main" id="{3F82691A-CDDF-B644-B77E-5604F40BF6A7}"/>
              </a:ext>
            </a:extLst>
          </p:cNvPr>
          <p:cNvSpPr/>
          <p:nvPr/>
        </p:nvSpPr>
        <p:spPr bwMode="auto">
          <a:xfrm>
            <a:off x="6228239" y="4495800"/>
            <a:ext cx="635181" cy="457200"/>
          </a:xfrm>
          <a:prstGeom prst="ellipse">
            <a:avLst/>
          </a:prstGeom>
          <a:solidFill>
            <a:schemeClr val="bg1">
              <a:lumMod val="9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2"/>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b="0" i="0" u="none" strike="noStrike" cap="none" normalizeH="0" baseline="0">
              <a:ln>
                <a:noFill/>
              </a:ln>
              <a:solidFill>
                <a:schemeClr val="tx1"/>
              </a:solidFill>
              <a:effectLst/>
              <a:latin typeface="Arial" pitchFamily="34" charset="0"/>
            </a:endParaRPr>
          </a:p>
        </p:txBody>
      </p:sp>
      <p:sp>
        <p:nvSpPr>
          <p:cNvPr id="78" name="Oval 77">
            <a:extLst>
              <a:ext uri="{FF2B5EF4-FFF2-40B4-BE49-F238E27FC236}">
                <a16:creationId xmlns:a16="http://schemas.microsoft.com/office/drawing/2014/main" id="{8738FC41-9E04-5D42-B578-3725E4B167D1}"/>
              </a:ext>
            </a:extLst>
          </p:cNvPr>
          <p:cNvSpPr/>
          <p:nvPr/>
        </p:nvSpPr>
        <p:spPr bwMode="auto">
          <a:xfrm>
            <a:off x="7001223" y="3620310"/>
            <a:ext cx="635181" cy="457200"/>
          </a:xfrm>
          <a:prstGeom prst="ellipse">
            <a:avLst/>
          </a:prstGeom>
          <a:solidFill>
            <a:schemeClr val="bg1">
              <a:lumMod val="9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2"/>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b="0" i="0" u="none" strike="noStrike" cap="none" normalizeH="0" baseline="0">
              <a:ln>
                <a:noFill/>
              </a:ln>
              <a:solidFill>
                <a:schemeClr val="tx1"/>
              </a:solidFill>
              <a:effectLst/>
              <a:latin typeface="Arial" pitchFamily="34" charset="0"/>
            </a:endParaRPr>
          </a:p>
        </p:txBody>
      </p:sp>
      <p:cxnSp>
        <p:nvCxnSpPr>
          <p:cNvPr id="79" name="Straight Arrow Connector 78">
            <a:extLst>
              <a:ext uri="{FF2B5EF4-FFF2-40B4-BE49-F238E27FC236}">
                <a16:creationId xmlns:a16="http://schemas.microsoft.com/office/drawing/2014/main" id="{228F523B-6A4D-7B4A-B5A8-4A87B733445A}"/>
              </a:ext>
            </a:extLst>
          </p:cNvPr>
          <p:cNvCxnSpPr>
            <a:cxnSpLocks/>
          </p:cNvCxnSpPr>
          <p:nvPr/>
        </p:nvCxnSpPr>
        <p:spPr bwMode="auto">
          <a:xfrm flipH="1">
            <a:off x="5671118" y="4028059"/>
            <a:ext cx="298921" cy="416262"/>
          </a:xfrm>
          <a:prstGeom prst="straightConnector1">
            <a:avLst/>
          </a:prstGeom>
          <a:noFill/>
          <a:ln w="9525"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cxnSp>
        <p:nvCxnSpPr>
          <p:cNvPr id="80" name="Straight Arrow Connector 79">
            <a:extLst>
              <a:ext uri="{FF2B5EF4-FFF2-40B4-BE49-F238E27FC236}">
                <a16:creationId xmlns:a16="http://schemas.microsoft.com/office/drawing/2014/main" id="{0A06FC97-82B2-614A-874B-3150C5C844A4}"/>
              </a:ext>
            </a:extLst>
          </p:cNvPr>
          <p:cNvCxnSpPr>
            <a:cxnSpLocks/>
          </p:cNvCxnSpPr>
          <p:nvPr/>
        </p:nvCxnSpPr>
        <p:spPr bwMode="auto">
          <a:xfrm>
            <a:off x="6330853" y="4028059"/>
            <a:ext cx="245866" cy="416262"/>
          </a:xfrm>
          <a:prstGeom prst="straightConnector1">
            <a:avLst/>
          </a:prstGeom>
          <a:noFill/>
          <a:ln w="9525"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sp>
        <p:nvSpPr>
          <p:cNvPr id="81" name="Oval 80">
            <a:extLst>
              <a:ext uri="{FF2B5EF4-FFF2-40B4-BE49-F238E27FC236}">
                <a16:creationId xmlns:a16="http://schemas.microsoft.com/office/drawing/2014/main" id="{86E5FDAF-0D6C-904B-82D0-75F79E400BE0}"/>
              </a:ext>
            </a:extLst>
          </p:cNvPr>
          <p:cNvSpPr/>
          <p:nvPr/>
        </p:nvSpPr>
        <p:spPr bwMode="auto">
          <a:xfrm>
            <a:off x="5818605" y="3602565"/>
            <a:ext cx="635181" cy="457200"/>
          </a:xfrm>
          <a:prstGeom prst="ellipse">
            <a:avLst/>
          </a:prstGeom>
          <a:solidFill>
            <a:schemeClr val="bg1">
              <a:lumMod val="9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2"/>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b="0" i="0" u="none" strike="noStrike" cap="none" normalizeH="0" baseline="0">
              <a:ln>
                <a:noFill/>
              </a:ln>
              <a:solidFill>
                <a:schemeClr val="tx1"/>
              </a:solidFill>
              <a:effectLst/>
              <a:latin typeface="Arial" pitchFamily="34" charset="0"/>
            </a:endParaRPr>
          </a:p>
        </p:txBody>
      </p:sp>
      <p:cxnSp>
        <p:nvCxnSpPr>
          <p:cNvPr id="82" name="Straight Arrow Connector 81">
            <a:extLst>
              <a:ext uri="{FF2B5EF4-FFF2-40B4-BE49-F238E27FC236}">
                <a16:creationId xmlns:a16="http://schemas.microsoft.com/office/drawing/2014/main" id="{461D76F2-8F08-B044-B420-43EBFBEC9CAC}"/>
              </a:ext>
            </a:extLst>
          </p:cNvPr>
          <p:cNvCxnSpPr>
            <a:cxnSpLocks/>
          </p:cNvCxnSpPr>
          <p:nvPr/>
        </p:nvCxnSpPr>
        <p:spPr bwMode="auto">
          <a:xfrm flipH="1">
            <a:off x="2146390" y="3991977"/>
            <a:ext cx="266879" cy="452344"/>
          </a:xfrm>
          <a:prstGeom prst="straightConnector1">
            <a:avLst/>
          </a:prstGeom>
          <a:noFill/>
          <a:ln w="9525"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cxnSp>
        <p:nvCxnSpPr>
          <p:cNvPr id="83" name="Straight Arrow Connector 82">
            <a:extLst>
              <a:ext uri="{FF2B5EF4-FFF2-40B4-BE49-F238E27FC236}">
                <a16:creationId xmlns:a16="http://schemas.microsoft.com/office/drawing/2014/main" id="{59E34D36-71AD-EA47-B33C-803749C62FA4}"/>
              </a:ext>
            </a:extLst>
          </p:cNvPr>
          <p:cNvCxnSpPr>
            <a:cxnSpLocks/>
          </p:cNvCxnSpPr>
          <p:nvPr/>
        </p:nvCxnSpPr>
        <p:spPr bwMode="auto">
          <a:xfrm>
            <a:off x="2774082" y="3991977"/>
            <a:ext cx="245866" cy="416262"/>
          </a:xfrm>
          <a:prstGeom prst="straightConnector1">
            <a:avLst/>
          </a:prstGeom>
          <a:noFill/>
          <a:ln w="9525"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sp>
        <p:nvSpPr>
          <p:cNvPr id="84" name="Oval 83">
            <a:extLst>
              <a:ext uri="{FF2B5EF4-FFF2-40B4-BE49-F238E27FC236}">
                <a16:creationId xmlns:a16="http://schemas.microsoft.com/office/drawing/2014/main" id="{983B0E65-5494-8344-B2E3-D74223DB1BE6}"/>
              </a:ext>
            </a:extLst>
          </p:cNvPr>
          <p:cNvSpPr/>
          <p:nvPr/>
        </p:nvSpPr>
        <p:spPr bwMode="auto">
          <a:xfrm>
            <a:off x="2261834" y="3566483"/>
            <a:ext cx="635181" cy="457200"/>
          </a:xfrm>
          <a:prstGeom prst="ellipse">
            <a:avLst/>
          </a:prstGeom>
          <a:solidFill>
            <a:schemeClr val="bg1">
              <a:lumMod val="9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2"/>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1" eaLnBrk="0" fontAlgn="base" latinLnBrk="0" hangingPunct="0">
              <a:lnSpc>
                <a:spcPct val="100000"/>
              </a:lnSpc>
              <a:spcBef>
                <a:spcPct val="0"/>
              </a:spcBef>
              <a:spcAft>
                <a:spcPct val="0"/>
              </a:spcAft>
              <a:buClrTx/>
              <a:buSzTx/>
              <a:buFontTx/>
              <a:buNone/>
              <a:tabLst/>
            </a:pPr>
            <a:endParaRPr kumimoji="0" lang="en-IL" b="0" i="0" u="none" strike="noStrike" cap="none" normalizeH="0" baseline="0">
              <a:ln>
                <a:noFill/>
              </a:ln>
              <a:solidFill>
                <a:schemeClr val="tx1"/>
              </a:solidFill>
              <a:effectLst/>
              <a:latin typeface="Arial" pitchFamily="34" charset="0"/>
            </a:endParaRPr>
          </a:p>
        </p:txBody>
      </p:sp>
      <p:cxnSp>
        <p:nvCxnSpPr>
          <p:cNvPr id="85" name="Straight Arrow Connector 84">
            <a:extLst>
              <a:ext uri="{FF2B5EF4-FFF2-40B4-BE49-F238E27FC236}">
                <a16:creationId xmlns:a16="http://schemas.microsoft.com/office/drawing/2014/main" id="{9E7BDCD6-701B-4549-8DCA-8EE9E1437438}"/>
              </a:ext>
            </a:extLst>
          </p:cNvPr>
          <p:cNvCxnSpPr>
            <a:cxnSpLocks/>
          </p:cNvCxnSpPr>
          <p:nvPr/>
        </p:nvCxnSpPr>
        <p:spPr bwMode="auto">
          <a:xfrm flipH="1">
            <a:off x="3866610" y="3978290"/>
            <a:ext cx="348074" cy="466031"/>
          </a:xfrm>
          <a:prstGeom prst="straightConnector1">
            <a:avLst/>
          </a:prstGeom>
          <a:noFill/>
          <a:ln w="9525"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cxnSp>
        <p:nvCxnSpPr>
          <p:cNvPr id="86" name="Straight Arrow Connector 85">
            <a:extLst>
              <a:ext uri="{FF2B5EF4-FFF2-40B4-BE49-F238E27FC236}">
                <a16:creationId xmlns:a16="http://schemas.microsoft.com/office/drawing/2014/main" id="{CF3C3BD3-F448-BC41-A33C-F29520A05E88}"/>
              </a:ext>
            </a:extLst>
          </p:cNvPr>
          <p:cNvCxnSpPr>
            <a:cxnSpLocks/>
          </p:cNvCxnSpPr>
          <p:nvPr/>
        </p:nvCxnSpPr>
        <p:spPr bwMode="auto">
          <a:xfrm>
            <a:off x="4575497" y="3978290"/>
            <a:ext cx="273718" cy="466031"/>
          </a:xfrm>
          <a:prstGeom prst="straightConnector1">
            <a:avLst/>
          </a:prstGeom>
          <a:noFill/>
          <a:ln w="9525"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sp>
        <p:nvSpPr>
          <p:cNvPr id="87" name="Oval 86">
            <a:extLst>
              <a:ext uri="{FF2B5EF4-FFF2-40B4-BE49-F238E27FC236}">
                <a16:creationId xmlns:a16="http://schemas.microsoft.com/office/drawing/2014/main" id="{31A53719-AFBA-6B4C-8959-1AA1F816D00F}"/>
              </a:ext>
            </a:extLst>
          </p:cNvPr>
          <p:cNvSpPr/>
          <p:nvPr/>
        </p:nvSpPr>
        <p:spPr bwMode="auto">
          <a:xfrm>
            <a:off x="4063249" y="3552796"/>
            <a:ext cx="635181" cy="457200"/>
          </a:xfrm>
          <a:prstGeom prst="ellipse">
            <a:avLst/>
          </a:prstGeom>
          <a:solidFill>
            <a:schemeClr val="bg1">
              <a:lumMod val="9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2"/>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1" eaLnBrk="0" fontAlgn="base" latinLnBrk="0" hangingPunct="0">
              <a:lnSpc>
                <a:spcPct val="100000"/>
              </a:lnSpc>
              <a:spcBef>
                <a:spcPct val="0"/>
              </a:spcBef>
              <a:spcAft>
                <a:spcPct val="0"/>
              </a:spcAft>
              <a:buClrTx/>
              <a:buSzTx/>
              <a:buFontTx/>
              <a:buNone/>
              <a:tabLst/>
            </a:pPr>
            <a:endParaRPr kumimoji="0" lang="en-IL" b="0" i="0" u="none" strike="noStrike" cap="none" normalizeH="0" baseline="0">
              <a:ln>
                <a:noFill/>
              </a:ln>
              <a:solidFill>
                <a:schemeClr val="tx1"/>
              </a:solidFill>
              <a:effectLst/>
              <a:latin typeface="Arial" pitchFamily="34" charset="0"/>
            </a:endParaRPr>
          </a:p>
        </p:txBody>
      </p:sp>
      <p:cxnSp>
        <p:nvCxnSpPr>
          <p:cNvPr id="88" name="Straight Arrow Connector 87">
            <a:extLst>
              <a:ext uri="{FF2B5EF4-FFF2-40B4-BE49-F238E27FC236}">
                <a16:creationId xmlns:a16="http://schemas.microsoft.com/office/drawing/2014/main" id="{ED0BAE3F-5E9C-2C4B-ABBF-5583F2A4A17E}"/>
              </a:ext>
            </a:extLst>
          </p:cNvPr>
          <p:cNvCxnSpPr>
            <a:cxnSpLocks/>
          </p:cNvCxnSpPr>
          <p:nvPr/>
        </p:nvCxnSpPr>
        <p:spPr bwMode="auto">
          <a:xfrm flipH="1">
            <a:off x="6222403" y="3120714"/>
            <a:ext cx="298921" cy="416262"/>
          </a:xfrm>
          <a:prstGeom prst="straightConnector1">
            <a:avLst/>
          </a:prstGeom>
          <a:noFill/>
          <a:ln w="9525"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cxnSp>
        <p:nvCxnSpPr>
          <p:cNvPr id="89" name="Straight Arrow Connector 88">
            <a:extLst>
              <a:ext uri="{FF2B5EF4-FFF2-40B4-BE49-F238E27FC236}">
                <a16:creationId xmlns:a16="http://schemas.microsoft.com/office/drawing/2014/main" id="{A4507057-AF77-F44D-AB75-C94E40E9C0E8}"/>
              </a:ext>
            </a:extLst>
          </p:cNvPr>
          <p:cNvCxnSpPr>
            <a:cxnSpLocks/>
          </p:cNvCxnSpPr>
          <p:nvPr/>
        </p:nvCxnSpPr>
        <p:spPr bwMode="auto">
          <a:xfrm>
            <a:off x="6882138" y="3120714"/>
            <a:ext cx="360220" cy="416262"/>
          </a:xfrm>
          <a:prstGeom prst="straightConnector1">
            <a:avLst/>
          </a:prstGeom>
          <a:noFill/>
          <a:ln w="9525"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sp>
        <p:nvSpPr>
          <p:cNvPr id="90" name="Oval 89">
            <a:extLst>
              <a:ext uri="{FF2B5EF4-FFF2-40B4-BE49-F238E27FC236}">
                <a16:creationId xmlns:a16="http://schemas.microsoft.com/office/drawing/2014/main" id="{13A8E3B5-C8C6-BD41-9C75-6B9E67AD4647}"/>
              </a:ext>
            </a:extLst>
          </p:cNvPr>
          <p:cNvSpPr/>
          <p:nvPr/>
        </p:nvSpPr>
        <p:spPr bwMode="auto">
          <a:xfrm>
            <a:off x="6369890" y="2695220"/>
            <a:ext cx="635181" cy="457200"/>
          </a:xfrm>
          <a:prstGeom prst="ellipse">
            <a:avLst/>
          </a:prstGeom>
          <a:solidFill>
            <a:schemeClr val="bg1">
              <a:lumMod val="9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2"/>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sz="2800" b="0" i="0" u="none" strike="noStrike" cap="none" normalizeH="0" baseline="0">
              <a:ln>
                <a:noFill/>
              </a:ln>
              <a:solidFill>
                <a:schemeClr val="tx1"/>
              </a:solidFill>
              <a:effectLst/>
              <a:latin typeface="Arial" pitchFamily="34" charset="0"/>
            </a:endParaRPr>
          </a:p>
        </p:txBody>
      </p:sp>
      <p:cxnSp>
        <p:nvCxnSpPr>
          <p:cNvPr id="91" name="Straight Arrow Connector 90">
            <a:extLst>
              <a:ext uri="{FF2B5EF4-FFF2-40B4-BE49-F238E27FC236}">
                <a16:creationId xmlns:a16="http://schemas.microsoft.com/office/drawing/2014/main" id="{9D3983FF-BFE2-A047-A452-55C1EEC03FC5}"/>
              </a:ext>
            </a:extLst>
          </p:cNvPr>
          <p:cNvCxnSpPr>
            <a:cxnSpLocks/>
          </p:cNvCxnSpPr>
          <p:nvPr/>
        </p:nvCxnSpPr>
        <p:spPr bwMode="auto">
          <a:xfrm flipH="1">
            <a:off x="2782824" y="3095238"/>
            <a:ext cx="481302" cy="423340"/>
          </a:xfrm>
          <a:prstGeom prst="straightConnector1">
            <a:avLst/>
          </a:prstGeom>
          <a:noFill/>
          <a:ln w="9525"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cxnSp>
        <p:nvCxnSpPr>
          <p:cNvPr id="92" name="Straight Arrow Connector 91">
            <a:extLst>
              <a:ext uri="{FF2B5EF4-FFF2-40B4-BE49-F238E27FC236}">
                <a16:creationId xmlns:a16="http://schemas.microsoft.com/office/drawing/2014/main" id="{E32C91D2-6B22-844A-BABA-B96AB130E0AF}"/>
              </a:ext>
            </a:extLst>
          </p:cNvPr>
          <p:cNvCxnSpPr>
            <a:cxnSpLocks/>
          </p:cNvCxnSpPr>
          <p:nvPr/>
        </p:nvCxnSpPr>
        <p:spPr bwMode="auto">
          <a:xfrm>
            <a:off x="3624939" y="3095238"/>
            <a:ext cx="554085" cy="403803"/>
          </a:xfrm>
          <a:prstGeom prst="straightConnector1">
            <a:avLst/>
          </a:prstGeom>
          <a:noFill/>
          <a:ln w="9525"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sp>
        <p:nvSpPr>
          <p:cNvPr id="93" name="Oval 92">
            <a:extLst>
              <a:ext uri="{FF2B5EF4-FFF2-40B4-BE49-F238E27FC236}">
                <a16:creationId xmlns:a16="http://schemas.microsoft.com/office/drawing/2014/main" id="{27A71918-2056-864D-AD53-460FAF8AD24D}"/>
              </a:ext>
            </a:extLst>
          </p:cNvPr>
          <p:cNvSpPr/>
          <p:nvPr/>
        </p:nvSpPr>
        <p:spPr bwMode="auto">
          <a:xfrm>
            <a:off x="3112691" y="2669744"/>
            <a:ext cx="635181" cy="457200"/>
          </a:xfrm>
          <a:prstGeom prst="ellipse">
            <a:avLst/>
          </a:prstGeom>
          <a:solidFill>
            <a:schemeClr val="bg1">
              <a:lumMod val="9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2"/>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sz="2800" b="0" i="0" u="none" strike="noStrike" cap="none" normalizeH="0" baseline="0">
              <a:ln>
                <a:noFill/>
              </a:ln>
              <a:solidFill>
                <a:schemeClr val="tx1"/>
              </a:solidFill>
              <a:effectLst/>
              <a:latin typeface="Arial" pitchFamily="34" charset="0"/>
            </a:endParaRPr>
          </a:p>
        </p:txBody>
      </p:sp>
      <p:cxnSp>
        <p:nvCxnSpPr>
          <p:cNvPr id="94" name="Straight Arrow Connector 93">
            <a:extLst>
              <a:ext uri="{FF2B5EF4-FFF2-40B4-BE49-F238E27FC236}">
                <a16:creationId xmlns:a16="http://schemas.microsoft.com/office/drawing/2014/main" id="{5E232550-592F-744E-A226-BD4A3C8E6454}"/>
              </a:ext>
            </a:extLst>
          </p:cNvPr>
          <p:cNvCxnSpPr>
            <a:cxnSpLocks/>
          </p:cNvCxnSpPr>
          <p:nvPr/>
        </p:nvCxnSpPr>
        <p:spPr bwMode="auto">
          <a:xfrm flipH="1">
            <a:off x="3638490" y="2188033"/>
            <a:ext cx="1265030" cy="472880"/>
          </a:xfrm>
          <a:prstGeom prst="straightConnector1">
            <a:avLst/>
          </a:prstGeom>
          <a:noFill/>
          <a:ln w="9525"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cxnSp>
        <p:nvCxnSpPr>
          <p:cNvPr id="95" name="Straight Arrow Connector 94">
            <a:extLst>
              <a:ext uri="{FF2B5EF4-FFF2-40B4-BE49-F238E27FC236}">
                <a16:creationId xmlns:a16="http://schemas.microsoft.com/office/drawing/2014/main" id="{77B5F608-C739-9C4D-8F52-C30E3EB5BD61}"/>
              </a:ext>
            </a:extLst>
          </p:cNvPr>
          <p:cNvCxnSpPr>
            <a:cxnSpLocks/>
          </p:cNvCxnSpPr>
          <p:nvPr/>
        </p:nvCxnSpPr>
        <p:spPr bwMode="auto">
          <a:xfrm>
            <a:off x="5264332" y="2188033"/>
            <a:ext cx="1256992" cy="467741"/>
          </a:xfrm>
          <a:prstGeom prst="straightConnector1">
            <a:avLst/>
          </a:prstGeom>
          <a:noFill/>
          <a:ln w="9525"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sp>
        <p:nvSpPr>
          <p:cNvPr id="96" name="Oval 95">
            <a:extLst>
              <a:ext uri="{FF2B5EF4-FFF2-40B4-BE49-F238E27FC236}">
                <a16:creationId xmlns:a16="http://schemas.microsoft.com/office/drawing/2014/main" id="{8B9D6F02-376A-B344-A535-A52FE1B99743}"/>
              </a:ext>
            </a:extLst>
          </p:cNvPr>
          <p:cNvSpPr/>
          <p:nvPr/>
        </p:nvSpPr>
        <p:spPr bwMode="auto">
          <a:xfrm>
            <a:off x="4752084" y="1762539"/>
            <a:ext cx="635181" cy="457200"/>
          </a:xfrm>
          <a:prstGeom prst="ellipse">
            <a:avLst/>
          </a:prstGeom>
          <a:solidFill>
            <a:schemeClr val="bg1">
              <a:lumMod val="9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2"/>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sz="2800" b="0" i="0" u="none" strike="noStrike" cap="none" normalizeH="0" baseline="0">
              <a:ln>
                <a:noFill/>
              </a:ln>
              <a:solidFill>
                <a:schemeClr val="tx1"/>
              </a:solidFill>
              <a:effectLst/>
              <a:latin typeface="Arial" pitchFamily="34" charset="0"/>
            </a:endParaRPr>
          </a:p>
        </p:txBody>
      </p:sp>
      <p:cxnSp>
        <p:nvCxnSpPr>
          <p:cNvPr id="97" name="Straight Arrow Connector 96">
            <a:extLst>
              <a:ext uri="{FF2B5EF4-FFF2-40B4-BE49-F238E27FC236}">
                <a16:creationId xmlns:a16="http://schemas.microsoft.com/office/drawing/2014/main" id="{948DC973-79FD-D048-B6D9-F5ED20330E7A}"/>
              </a:ext>
            </a:extLst>
          </p:cNvPr>
          <p:cNvCxnSpPr>
            <a:cxnSpLocks/>
            <a:stCxn id="99" idx="3"/>
          </p:cNvCxnSpPr>
          <p:nvPr/>
        </p:nvCxnSpPr>
        <p:spPr bwMode="auto">
          <a:xfrm flipH="1">
            <a:off x="2892998" y="1295803"/>
            <a:ext cx="738488" cy="438282"/>
          </a:xfrm>
          <a:prstGeom prst="straightConnector1">
            <a:avLst/>
          </a:prstGeom>
          <a:noFill/>
          <a:ln w="38100" cap="flat" cmpd="sng" algn="ctr">
            <a:solidFill>
              <a:srgbClr val="C00000"/>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cxnSp>
        <p:nvCxnSpPr>
          <p:cNvPr id="98" name="Straight Arrow Connector 97">
            <a:extLst>
              <a:ext uri="{FF2B5EF4-FFF2-40B4-BE49-F238E27FC236}">
                <a16:creationId xmlns:a16="http://schemas.microsoft.com/office/drawing/2014/main" id="{10C56E86-2FA2-884D-8C7C-6736618BF7A4}"/>
              </a:ext>
            </a:extLst>
          </p:cNvPr>
          <p:cNvCxnSpPr>
            <a:cxnSpLocks/>
          </p:cNvCxnSpPr>
          <p:nvPr/>
        </p:nvCxnSpPr>
        <p:spPr bwMode="auto">
          <a:xfrm>
            <a:off x="4063249" y="1300943"/>
            <a:ext cx="744932" cy="496140"/>
          </a:xfrm>
          <a:prstGeom prst="straightConnector1">
            <a:avLst/>
          </a:prstGeom>
          <a:noFill/>
          <a:ln w="9525"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sp>
        <p:nvSpPr>
          <p:cNvPr id="99" name="Oval 98">
            <a:extLst>
              <a:ext uri="{FF2B5EF4-FFF2-40B4-BE49-F238E27FC236}">
                <a16:creationId xmlns:a16="http://schemas.microsoft.com/office/drawing/2014/main" id="{7F716543-4257-544D-AD85-901E9EF02971}"/>
              </a:ext>
            </a:extLst>
          </p:cNvPr>
          <p:cNvSpPr/>
          <p:nvPr/>
        </p:nvSpPr>
        <p:spPr bwMode="auto">
          <a:xfrm>
            <a:off x="3538466" y="905558"/>
            <a:ext cx="635181" cy="457200"/>
          </a:xfrm>
          <a:prstGeom prst="ellipse">
            <a:avLst/>
          </a:prstGeom>
          <a:solidFill>
            <a:schemeClr val="bg1">
              <a:lumMod val="9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2"/>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1" eaLnBrk="0" fontAlgn="base" latinLnBrk="0" hangingPunct="0">
              <a:lnSpc>
                <a:spcPct val="100000"/>
              </a:lnSpc>
              <a:spcBef>
                <a:spcPct val="0"/>
              </a:spcBef>
              <a:spcAft>
                <a:spcPct val="0"/>
              </a:spcAft>
              <a:buClrTx/>
              <a:buSzTx/>
              <a:buFontTx/>
              <a:buNone/>
              <a:tabLst/>
            </a:pPr>
            <a:endParaRPr kumimoji="0" lang="en-IL" b="0" i="0" u="none" strike="noStrike" cap="none" normalizeH="0" baseline="0" dirty="0">
              <a:ln>
                <a:noFill/>
              </a:ln>
              <a:solidFill>
                <a:schemeClr val="tx1"/>
              </a:solidFill>
              <a:effectLst/>
              <a:latin typeface="Arial" pitchFamily="34" charset="0"/>
            </a:endParaRPr>
          </a:p>
        </p:txBody>
      </p:sp>
      <p:sp>
        <p:nvSpPr>
          <p:cNvPr id="100" name="TextBox 99">
            <a:extLst>
              <a:ext uri="{FF2B5EF4-FFF2-40B4-BE49-F238E27FC236}">
                <a16:creationId xmlns:a16="http://schemas.microsoft.com/office/drawing/2014/main" id="{CD1B179F-5BD0-5446-A8EB-1055A9E49B19}"/>
              </a:ext>
            </a:extLst>
          </p:cNvPr>
          <p:cNvSpPr txBox="1"/>
          <p:nvPr/>
        </p:nvSpPr>
        <p:spPr>
          <a:xfrm>
            <a:off x="7089314" y="3671442"/>
            <a:ext cx="516488" cy="338554"/>
          </a:xfrm>
          <a:prstGeom prst="rect">
            <a:avLst/>
          </a:prstGeom>
          <a:noFill/>
        </p:spPr>
        <p:txBody>
          <a:bodyPr wrap="none" rtlCol="0">
            <a:spAutoFit/>
          </a:bodyPr>
          <a:lstStyle/>
          <a:p>
            <a:r>
              <a:rPr lang="en-US" sz="1600" b="0" dirty="0"/>
              <a:t>b</a:t>
            </a:r>
            <a:r>
              <a:rPr lang="en-US" sz="1200" b="0" dirty="0">
                <a:latin typeface="Times New Roman" panose="02020603050405020304" pitchFamily="18" charset="0"/>
                <a:cs typeface="Times New Roman" panose="02020603050405020304" pitchFamily="18" charset="0"/>
              </a:rPr>
              <a:t> , </a:t>
            </a:r>
            <a:r>
              <a:rPr lang="en-US" sz="1600" b="0" dirty="0">
                <a:latin typeface="Times New Roman" panose="02020603050405020304" pitchFamily="18" charset="0"/>
                <a:cs typeface="Times New Roman" panose="02020603050405020304" pitchFamily="18" charset="0"/>
              </a:rPr>
              <a:t>3</a:t>
            </a:r>
            <a:endParaRPr lang="en-IL" sz="1600" b="0" dirty="0"/>
          </a:p>
        </p:txBody>
      </p:sp>
      <p:sp>
        <p:nvSpPr>
          <p:cNvPr id="101" name="TextBox 100">
            <a:extLst>
              <a:ext uri="{FF2B5EF4-FFF2-40B4-BE49-F238E27FC236}">
                <a16:creationId xmlns:a16="http://schemas.microsoft.com/office/drawing/2014/main" id="{35344702-AC44-B146-ACD9-C83C48D47E0D}"/>
              </a:ext>
            </a:extLst>
          </p:cNvPr>
          <p:cNvSpPr txBox="1"/>
          <p:nvPr/>
        </p:nvSpPr>
        <p:spPr>
          <a:xfrm>
            <a:off x="1932811" y="4560303"/>
            <a:ext cx="505268" cy="338554"/>
          </a:xfrm>
          <a:prstGeom prst="rect">
            <a:avLst/>
          </a:prstGeom>
          <a:noFill/>
        </p:spPr>
        <p:txBody>
          <a:bodyPr wrap="none" rtlCol="0">
            <a:spAutoFit/>
          </a:bodyPr>
          <a:lstStyle/>
          <a:p>
            <a:r>
              <a:rPr lang="en-US" sz="1600" b="0" dirty="0"/>
              <a:t>c</a:t>
            </a:r>
            <a:r>
              <a:rPr lang="en-US" sz="1200" b="0" dirty="0">
                <a:latin typeface="Times New Roman" panose="02020603050405020304" pitchFamily="18" charset="0"/>
                <a:cs typeface="Times New Roman" panose="02020603050405020304" pitchFamily="18" charset="0"/>
              </a:rPr>
              <a:t> , </a:t>
            </a:r>
            <a:r>
              <a:rPr lang="en-US" sz="1600" b="0" dirty="0">
                <a:latin typeface="Times New Roman" panose="02020603050405020304" pitchFamily="18" charset="0"/>
                <a:cs typeface="Times New Roman" panose="02020603050405020304" pitchFamily="18" charset="0"/>
              </a:rPr>
              <a:t>1</a:t>
            </a:r>
            <a:endParaRPr lang="en-IL" sz="1600" b="0" dirty="0"/>
          </a:p>
        </p:txBody>
      </p:sp>
      <p:sp>
        <p:nvSpPr>
          <p:cNvPr id="102" name="TextBox 101">
            <a:extLst>
              <a:ext uri="{FF2B5EF4-FFF2-40B4-BE49-F238E27FC236}">
                <a16:creationId xmlns:a16="http://schemas.microsoft.com/office/drawing/2014/main" id="{6927D9B4-84F1-7B4D-BF8A-A0E037247509}"/>
              </a:ext>
            </a:extLst>
          </p:cNvPr>
          <p:cNvSpPr txBox="1"/>
          <p:nvPr/>
        </p:nvSpPr>
        <p:spPr>
          <a:xfrm>
            <a:off x="2758254" y="4540902"/>
            <a:ext cx="516488" cy="338554"/>
          </a:xfrm>
          <a:prstGeom prst="rect">
            <a:avLst/>
          </a:prstGeom>
          <a:noFill/>
        </p:spPr>
        <p:txBody>
          <a:bodyPr wrap="none" rtlCol="0">
            <a:spAutoFit/>
          </a:bodyPr>
          <a:lstStyle/>
          <a:p>
            <a:r>
              <a:rPr lang="en-US" sz="1600" b="0" dirty="0"/>
              <a:t>d</a:t>
            </a:r>
            <a:r>
              <a:rPr lang="en-US" sz="1200" b="0" dirty="0">
                <a:latin typeface="Times New Roman" panose="02020603050405020304" pitchFamily="18" charset="0"/>
                <a:cs typeface="Times New Roman" panose="02020603050405020304" pitchFamily="18" charset="0"/>
              </a:rPr>
              <a:t> , </a:t>
            </a:r>
            <a:r>
              <a:rPr lang="en-US" sz="1600" b="0" dirty="0">
                <a:latin typeface="Times New Roman" panose="02020603050405020304" pitchFamily="18" charset="0"/>
                <a:cs typeface="Times New Roman" panose="02020603050405020304" pitchFamily="18" charset="0"/>
              </a:rPr>
              <a:t>1</a:t>
            </a:r>
            <a:endParaRPr lang="en-IL" sz="1600" b="0" dirty="0"/>
          </a:p>
        </p:txBody>
      </p:sp>
      <p:sp>
        <p:nvSpPr>
          <p:cNvPr id="103" name="TextBox 102">
            <a:extLst>
              <a:ext uri="{FF2B5EF4-FFF2-40B4-BE49-F238E27FC236}">
                <a16:creationId xmlns:a16="http://schemas.microsoft.com/office/drawing/2014/main" id="{63EAEC57-8302-1E45-AB67-E8FE2ECCEEB2}"/>
              </a:ext>
            </a:extLst>
          </p:cNvPr>
          <p:cNvSpPr txBox="1"/>
          <p:nvPr/>
        </p:nvSpPr>
        <p:spPr>
          <a:xfrm>
            <a:off x="3657159" y="4540484"/>
            <a:ext cx="516488" cy="338554"/>
          </a:xfrm>
          <a:prstGeom prst="rect">
            <a:avLst/>
          </a:prstGeom>
          <a:noFill/>
        </p:spPr>
        <p:txBody>
          <a:bodyPr wrap="none" rtlCol="0">
            <a:spAutoFit/>
          </a:bodyPr>
          <a:lstStyle/>
          <a:p>
            <a:r>
              <a:rPr lang="en-US" sz="1600" b="0" dirty="0"/>
              <a:t>e</a:t>
            </a:r>
            <a:r>
              <a:rPr lang="en-US" sz="1200" b="0" dirty="0">
                <a:latin typeface="Times New Roman" panose="02020603050405020304" pitchFamily="18" charset="0"/>
                <a:cs typeface="Times New Roman" panose="02020603050405020304" pitchFamily="18" charset="0"/>
              </a:rPr>
              <a:t> , </a:t>
            </a:r>
            <a:r>
              <a:rPr lang="en-US" sz="1600" b="0" dirty="0">
                <a:latin typeface="Times New Roman" panose="02020603050405020304" pitchFamily="18" charset="0"/>
                <a:cs typeface="Times New Roman" panose="02020603050405020304" pitchFamily="18" charset="0"/>
              </a:rPr>
              <a:t>1</a:t>
            </a:r>
            <a:endParaRPr lang="en-IL" sz="1600" b="0" dirty="0"/>
          </a:p>
        </p:txBody>
      </p:sp>
      <p:sp>
        <p:nvSpPr>
          <p:cNvPr id="104" name="TextBox 103">
            <a:extLst>
              <a:ext uri="{FF2B5EF4-FFF2-40B4-BE49-F238E27FC236}">
                <a16:creationId xmlns:a16="http://schemas.microsoft.com/office/drawing/2014/main" id="{F22473A0-6347-D445-B46F-D68E2F8E7E78}"/>
              </a:ext>
            </a:extLst>
          </p:cNvPr>
          <p:cNvSpPr txBox="1"/>
          <p:nvPr/>
        </p:nvSpPr>
        <p:spPr>
          <a:xfrm>
            <a:off x="4562856" y="4542480"/>
            <a:ext cx="460382" cy="338554"/>
          </a:xfrm>
          <a:prstGeom prst="rect">
            <a:avLst/>
          </a:prstGeom>
          <a:noFill/>
        </p:spPr>
        <p:txBody>
          <a:bodyPr wrap="none" rtlCol="0">
            <a:spAutoFit/>
          </a:bodyPr>
          <a:lstStyle/>
          <a:p>
            <a:r>
              <a:rPr lang="en-US" sz="1600" b="0" dirty="0"/>
              <a:t>f</a:t>
            </a:r>
            <a:r>
              <a:rPr lang="en-US" sz="1200" b="0" dirty="0">
                <a:latin typeface="Times New Roman" panose="02020603050405020304" pitchFamily="18" charset="0"/>
                <a:cs typeface="Times New Roman" panose="02020603050405020304" pitchFamily="18" charset="0"/>
              </a:rPr>
              <a:t> , </a:t>
            </a:r>
            <a:r>
              <a:rPr lang="en-US" sz="1600" b="0" dirty="0">
                <a:latin typeface="Times New Roman" panose="02020603050405020304" pitchFamily="18" charset="0"/>
                <a:cs typeface="Times New Roman" panose="02020603050405020304" pitchFamily="18" charset="0"/>
              </a:rPr>
              <a:t>1</a:t>
            </a:r>
            <a:endParaRPr lang="en-IL" sz="1600" b="0" dirty="0"/>
          </a:p>
        </p:txBody>
      </p:sp>
      <p:sp>
        <p:nvSpPr>
          <p:cNvPr id="105" name="TextBox 104">
            <a:extLst>
              <a:ext uri="{FF2B5EF4-FFF2-40B4-BE49-F238E27FC236}">
                <a16:creationId xmlns:a16="http://schemas.microsoft.com/office/drawing/2014/main" id="{EE07BFA4-761E-BA45-84CF-049FD79341FB}"/>
              </a:ext>
            </a:extLst>
          </p:cNvPr>
          <p:cNvSpPr txBox="1"/>
          <p:nvPr/>
        </p:nvSpPr>
        <p:spPr>
          <a:xfrm>
            <a:off x="5428789" y="4555123"/>
            <a:ext cx="516488" cy="338554"/>
          </a:xfrm>
          <a:prstGeom prst="rect">
            <a:avLst/>
          </a:prstGeom>
          <a:noFill/>
        </p:spPr>
        <p:txBody>
          <a:bodyPr wrap="none" rtlCol="0">
            <a:spAutoFit/>
          </a:bodyPr>
          <a:lstStyle/>
          <a:p>
            <a:r>
              <a:rPr lang="en-US" sz="1600" b="0" dirty="0"/>
              <a:t>g</a:t>
            </a:r>
            <a:r>
              <a:rPr lang="en-US" sz="1200" b="0" dirty="0">
                <a:latin typeface="Times New Roman" panose="02020603050405020304" pitchFamily="18" charset="0"/>
                <a:cs typeface="Times New Roman" panose="02020603050405020304" pitchFamily="18" charset="0"/>
              </a:rPr>
              <a:t> , </a:t>
            </a:r>
            <a:r>
              <a:rPr lang="en-US" sz="1600" b="0" dirty="0">
                <a:latin typeface="Times New Roman" panose="02020603050405020304" pitchFamily="18" charset="0"/>
                <a:cs typeface="Times New Roman" panose="02020603050405020304" pitchFamily="18" charset="0"/>
              </a:rPr>
              <a:t>1</a:t>
            </a:r>
            <a:endParaRPr lang="en-IL" sz="1600" b="0" dirty="0"/>
          </a:p>
        </p:txBody>
      </p:sp>
      <p:sp>
        <p:nvSpPr>
          <p:cNvPr id="106" name="TextBox 105">
            <a:extLst>
              <a:ext uri="{FF2B5EF4-FFF2-40B4-BE49-F238E27FC236}">
                <a16:creationId xmlns:a16="http://schemas.microsoft.com/office/drawing/2014/main" id="{B230C745-812D-114B-B2F3-ADF2F9E5D110}"/>
              </a:ext>
            </a:extLst>
          </p:cNvPr>
          <p:cNvSpPr txBox="1"/>
          <p:nvPr/>
        </p:nvSpPr>
        <p:spPr>
          <a:xfrm>
            <a:off x="6325492" y="4550848"/>
            <a:ext cx="516488" cy="338554"/>
          </a:xfrm>
          <a:prstGeom prst="rect">
            <a:avLst/>
          </a:prstGeom>
          <a:noFill/>
        </p:spPr>
        <p:txBody>
          <a:bodyPr wrap="none" rtlCol="0">
            <a:spAutoFit/>
          </a:bodyPr>
          <a:lstStyle/>
          <a:p>
            <a:r>
              <a:rPr lang="en-US" sz="1600" b="0" dirty="0"/>
              <a:t>h</a:t>
            </a:r>
            <a:r>
              <a:rPr lang="en-US" sz="1200" b="0" dirty="0">
                <a:latin typeface="Times New Roman" panose="02020603050405020304" pitchFamily="18" charset="0"/>
                <a:cs typeface="Times New Roman" panose="02020603050405020304" pitchFamily="18" charset="0"/>
              </a:rPr>
              <a:t> , </a:t>
            </a:r>
            <a:r>
              <a:rPr lang="en-US" sz="1600" b="0" dirty="0">
                <a:latin typeface="Times New Roman" panose="02020603050405020304" pitchFamily="18" charset="0"/>
                <a:cs typeface="Times New Roman" panose="02020603050405020304" pitchFamily="18" charset="0"/>
              </a:rPr>
              <a:t>1</a:t>
            </a:r>
            <a:endParaRPr lang="en-IL" sz="1600" b="0" dirty="0"/>
          </a:p>
        </p:txBody>
      </p:sp>
      <p:sp>
        <p:nvSpPr>
          <p:cNvPr id="107" name="TextBox 106">
            <a:extLst>
              <a:ext uri="{FF2B5EF4-FFF2-40B4-BE49-F238E27FC236}">
                <a16:creationId xmlns:a16="http://schemas.microsoft.com/office/drawing/2014/main" id="{B5CB6C9F-181B-7C4C-8B93-525061ACFE00}"/>
              </a:ext>
            </a:extLst>
          </p:cNvPr>
          <p:cNvSpPr txBox="1"/>
          <p:nvPr/>
        </p:nvSpPr>
        <p:spPr>
          <a:xfrm>
            <a:off x="3009487" y="1205614"/>
            <a:ext cx="291901" cy="339645"/>
          </a:xfrm>
          <a:prstGeom prst="rect">
            <a:avLst/>
          </a:prstGeom>
          <a:noFill/>
          <a:ln>
            <a:noFill/>
          </a:ln>
        </p:spPr>
        <p:txBody>
          <a:bodyPr wrap="square" lIns="0" tIns="46800" rIns="0" rtlCol="0">
            <a:spAutoFit/>
          </a:bodyPr>
          <a:lstStyle/>
          <a:p>
            <a:r>
              <a:rPr lang="en-IL" sz="1600" b="0" dirty="0">
                <a:latin typeface="Consolas" panose="020B0609020204030204" pitchFamily="49" charset="0"/>
                <a:cs typeface="Consolas" panose="020B0609020204030204" pitchFamily="49" charset="0"/>
              </a:rPr>
              <a:t>0</a:t>
            </a:r>
          </a:p>
        </p:txBody>
      </p:sp>
      <p:sp>
        <p:nvSpPr>
          <p:cNvPr id="108" name="TextBox 107">
            <a:extLst>
              <a:ext uri="{FF2B5EF4-FFF2-40B4-BE49-F238E27FC236}">
                <a16:creationId xmlns:a16="http://schemas.microsoft.com/office/drawing/2014/main" id="{A3E81281-F1FA-064F-ACDE-0A29E46CAAA9}"/>
              </a:ext>
            </a:extLst>
          </p:cNvPr>
          <p:cNvSpPr txBox="1"/>
          <p:nvPr/>
        </p:nvSpPr>
        <p:spPr>
          <a:xfrm>
            <a:off x="4092578" y="2097521"/>
            <a:ext cx="291901" cy="339645"/>
          </a:xfrm>
          <a:prstGeom prst="rect">
            <a:avLst/>
          </a:prstGeom>
          <a:noFill/>
          <a:ln>
            <a:noFill/>
          </a:ln>
        </p:spPr>
        <p:txBody>
          <a:bodyPr wrap="square" lIns="0" tIns="46800" rIns="0" rtlCol="0">
            <a:spAutoFit/>
          </a:bodyPr>
          <a:lstStyle/>
          <a:p>
            <a:r>
              <a:rPr lang="en-IL" sz="1600" b="0" dirty="0">
                <a:latin typeface="Consolas" panose="020B0609020204030204" pitchFamily="49" charset="0"/>
                <a:cs typeface="Consolas" panose="020B0609020204030204" pitchFamily="49" charset="0"/>
              </a:rPr>
              <a:t>0</a:t>
            </a:r>
          </a:p>
        </p:txBody>
      </p:sp>
      <p:sp>
        <p:nvSpPr>
          <p:cNvPr id="109" name="TextBox 108">
            <a:extLst>
              <a:ext uri="{FF2B5EF4-FFF2-40B4-BE49-F238E27FC236}">
                <a16:creationId xmlns:a16="http://schemas.microsoft.com/office/drawing/2014/main" id="{A052C83B-F220-DC4D-90C4-44F64A030B1A}"/>
              </a:ext>
            </a:extLst>
          </p:cNvPr>
          <p:cNvSpPr txBox="1"/>
          <p:nvPr/>
        </p:nvSpPr>
        <p:spPr>
          <a:xfrm>
            <a:off x="2775189" y="3012104"/>
            <a:ext cx="291901" cy="339645"/>
          </a:xfrm>
          <a:prstGeom prst="rect">
            <a:avLst/>
          </a:prstGeom>
          <a:noFill/>
          <a:ln>
            <a:noFill/>
          </a:ln>
        </p:spPr>
        <p:txBody>
          <a:bodyPr wrap="square" lIns="0" tIns="46800" rIns="0" rtlCol="0">
            <a:spAutoFit/>
          </a:bodyPr>
          <a:lstStyle/>
          <a:p>
            <a:r>
              <a:rPr lang="en-IL" sz="1600" b="0" dirty="0">
                <a:latin typeface="Consolas" panose="020B0609020204030204" pitchFamily="49" charset="0"/>
                <a:cs typeface="Consolas" panose="020B0609020204030204" pitchFamily="49" charset="0"/>
              </a:rPr>
              <a:t>0</a:t>
            </a:r>
          </a:p>
        </p:txBody>
      </p:sp>
      <p:sp>
        <p:nvSpPr>
          <p:cNvPr id="110" name="TextBox 109">
            <a:extLst>
              <a:ext uri="{FF2B5EF4-FFF2-40B4-BE49-F238E27FC236}">
                <a16:creationId xmlns:a16="http://schemas.microsoft.com/office/drawing/2014/main" id="{B8B101EA-7AEF-F94A-8ED3-4E38F8947086}"/>
              </a:ext>
            </a:extLst>
          </p:cNvPr>
          <p:cNvSpPr txBox="1"/>
          <p:nvPr/>
        </p:nvSpPr>
        <p:spPr>
          <a:xfrm>
            <a:off x="2042140" y="3958393"/>
            <a:ext cx="291901" cy="339645"/>
          </a:xfrm>
          <a:prstGeom prst="rect">
            <a:avLst/>
          </a:prstGeom>
          <a:noFill/>
          <a:ln>
            <a:noFill/>
          </a:ln>
        </p:spPr>
        <p:txBody>
          <a:bodyPr wrap="square" lIns="0" tIns="46800" rIns="0" rtlCol="0">
            <a:spAutoFit/>
          </a:bodyPr>
          <a:lstStyle/>
          <a:p>
            <a:r>
              <a:rPr lang="en-IL" sz="1600" b="0" dirty="0">
                <a:latin typeface="Consolas" panose="020B0609020204030204" pitchFamily="49" charset="0"/>
                <a:cs typeface="Consolas" panose="020B0609020204030204" pitchFamily="49" charset="0"/>
              </a:rPr>
              <a:t>0</a:t>
            </a:r>
          </a:p>
        </p:txBody>
      </p:sp>
      <p:sp>
        <p:nvSpPr>
          <p:cNvPr id="111" name="TextBox 110">
            <a:extLst>
              <a:ext uri="{FF2B5EF4-FFF2-40B4-BE49-F238E27FC236}">
                <a16:creationId xmlns:a16="http://schemas.microsoft.com/office/drawing/2014/main" id="{DBC610C2-20BE-8646-A86C-6B86CD434E19}"/>
              </a:ext>
            </a:extLst>
          </p:cNvPr>
          <p:cNvSpPr txBox="1"/>
          <p:nvPr/>
        </p:nvSpPr>
        <p:spPr>
          <a:xfrm>
            <a:off x="6119572" y="3044902"/>
            <a:ext cx="291901" cy="339645"/>
          </a:xfrm>
          <a:prstGeom prst="rect">
            <a:avLst/>
          </a:prstGeom>
          <a:noFill/>
          <a:ln>
            <a:noFill/>
          </a:ln>
        </p:spPr>
        <p:txBody>
          <a:bodyPr wrap="square" lIns="0" tIns="46800" rIns="0" rtlCol="0">
            <a:spAutoFit/>
          </a:bodyPr>
          <a:lstStyle/>
          <a:p>
            <a:r>
              <a:rPr lang="en-IL" sz="1600" b="0" dirty="0">
                <a:latin typeface="Consolas" panose="020B0609020204030204" pitchFamily="49" charset="0"/>
                <a:cs typeface="Consolas" panose="020B0609020204030204" pitchFamily="49" charset="0"/>
              </a:rPr>
              <a:t>0</a:t>
            </a:r>
          </a:p>
        </p:txBody>
      </p:sp>
      <p:sp>
        <p:nvSpPr>
          <p:cNvPr id="112" name="TextBox 111">
            <a:extLst>
              <a:ext uri="{FF2B5EF4-FFF2-40B4-BE49-F238E27FC236}">
                <a16:creationId xmlns:a16="http://schemas.microsoft.com/office/drawing/2014/main" id="{15689A48-FF81-D74B-B3F8-F5EAF551F876}"/>
              </a:ext>
            </a:extLst>
          </p:cNvPr>
          <p:cNvSpPr txBox="1"/>
          <p:nvPr/>
        </p:nvSpPr>
        <p:spPr>
          <a:xfrm>
            <a:off x="3736892" y="3958393"/>
            <a:ext cx="291901" cy="339645"/>
          </a:xfrm>
          <a:prstGeom prst="rect">
            <a:avLst/>
          </a:prstGeom>
          <a:noFill/>
          <a:ln>
            <a:noFill/>
          </a:ln>
        </p:spPr>
        <p:txBody>
          <a:bodyPr wrap="square" lIns="0" tIns="46800" rIns="0" rtlCol="0">
            <a:spAutoFit/>
          </a:bodyPr>
          <a:lstStyle/>
          <a:p>
            <a:r>
              <a:rPr lang="en-IL" sz="1600" b="0" dirty="0">
                <a:latin typeface="Consolas" panose="020B0609020204030204" pitchFamily="49" charset="0"/>
                <a:cs typeface="Consolas" panose="020B0609020204030204" pitchFamily="49" charset="0"/>
              </a:rPr>
              <a:t>0</a:t>
            </a:r>
          </a:p>
        </p:txBody>
      </p:sp>
      <p:sp>
        <p:nvSpPr>
          <p:cNvPr id="113" name="TextBox 112">
            <a:extLst>
              <a:ext uri="{FF2B5EF4-FFF2-40B4-BE49-F238E27FC236}">
                <a16:creationId xmlns:a16="http://schemas.microsoft.com/office/drawing/2014/main" id="{34342CFE-EA8C-3244-8D4C-72B09F8F78D4}"/>
              </a:ext>
            </a:extLst>
          </p:cNvPr>
          <p:cNvSpPr txBox="1"/>
          <p:nvPr/>
        </p:nvSpPr>
        <p:spPr>
          <a:xfrm>
            <a:off x="5548185" y="3958393"/>
            <a:ext cx="291901" cy="339645"/>
          </a:xfrm>
          <a:prstGeom prst="rect">
            <a:avLst/>
          </a:prstGeom>
          <a:noFill/>
          <a:ln>
            <a:noFill/>
          </a:ln>
        </p:spPr>
        <p:txBody>
          <a:bodyPr wrap="square" lIns="0" tIns="46800" rIns="0" rtlCol="0">
            <a:spAutoFit/>
          </a:bodyPr>
          <a:lstStyle/>
          <a:p>
            <a:r>
              <a:rPr lang="en-IL" sz="1600" b="0" dirty="0">
                <a:latin typeface="Consolas" panose="020B0609020204030204" pitchFamily="49" charset="0"/>
                <a:cs typeface="Consolas" panose="020B0609020204030204" pitchFamily="49" charset="0"/>
              </a:rPr>
              <a:t>0</a:t>
            </a:r>
          </a:p>
        </p:txBody>
      </p:sp>
      <p:sp>
        <p:nvSpPr>
          <p:cNvPr id="114" name="TextBox 113">
            <a:extLst>
              <a:ext uri="{FF2B5EF4-FFF2-40B4-BE49-F238E27FC236}">
                <a16:creationId xmlns:a16="http://schemas.microsoft.com/office/drawing/2014/main" id="{CDADE242-21FD-B04F-8F27-0E27238E57AF}"/>
              </a:ext>
            </a:extLst>
          </p:cNvPr>
          <p:cNvSpPr txBox="1"/>
          <p:nvPr/>
        </p:nvSpPr>
        <p:spPr>
          <a:xfrm>
            <a:off x="4317238" y="1224865"/>
            <a:ext cx="291901" cy="339645"/>
          </a:xfrm>
          <a:prstGeom prst="rect">
            <a:avLst/>
          </a:prstGeom>
          <a:noFill/>
          <a:ln>
            <a:noFill/>
          </a:ln>
        </p:spPr>
        <p:txBody>
          <a:bodyPr wrap="square" lIns="0" tIns="46800" rIns="0" rtlCol="0">
            <a:spAutoFit/>
          </a:bodyPr>
          <a:lstStyle/>
          <a:p>
            <a:r>
              <a:rPr lang="he-IL" sz="1600" b="0" dirty="0">
                <a:latin typeface="Consolas" panose="020B0609020204030204" pitchFamily="49" charset="0"/>
                <a:cs typeface="Consolas" panose="020B0609020204030204" pitchFamily="49" charset="0"/>
              </a:rPr>
              <a:t>1</a:t>
            </a:r>
            <a:endParaRPr lang="en-IL" sz="1600" b="0" dirty="0">
              <a:latin typeface="Consolas" panose="020B0609020204030204" pitchFamily="49" charset="0"/>
              <a:cs typeface="Consolas" panose="020B0609020204030204" pitchFamily="49" charset="0"/>
            </a:endParaRPr>
          </a:p>
        </p:txBody>
      </p:sp>
      <p:sp>
        <p:nvSpPr>
          <p:cNvPr id="115" name="TextBox 114">
            <a:extLst>
              <a:ext uri="{FF2B5EF4-FFF2-40B4-BE49-F238E27FC236}">
                <a16:creationId xmlns:a16="http://schemas.microsoft.com/office/drawing/2014/main" id="{D8C7E8F6-9FD4-C843-BCFA-52D0E88944A9}"/>
              </a:ext>
            </a:extLst>
          </p:cNvPr>
          <p:cNvSpPr txBox="1"/>
          <p:nvPr/>
        </p:nvSpPr>
        <p:spPr>
          <a:xfrm>
            <a:off x="5754870" y="2090673"/>
            <a:ext cx="291901" cy="339645"/>
          </a:xfrm>
          <a:prstGeom prst="rect">
            <a:avLst/>
          </a:prstGeom>
          <a:noFill/>
          <a:ln>
            <a:noFill/>
          </a:ln>
        </p:spPr>
        <p:txBody>
          <a:bodyPr wrap="square" lIns="0" tIns="46800" rIns="0" rtlCol="0">
            <a:spAutoFit/>
          </a:bodyPr>
          <a:lstStyle/>
          <a:p>
            <a:r>
              <a:rPr lang="he-IL" sz="1600" b="0" dirty="0">
                <a:latin typeface="Consolas" panose="020B0609020204030204" pitchFamily="49" charset="0"/>
                <a:cs typeface="Consolas" panose="020B0609020204030204" pitchFamily="49" charset="0"/>
              </a:rPr>
              <a:t>1</a:t>
            </a:r>
            <a:endParaRPr lang="en-IL" sz="1600" b="0" dirty="0">
              <a:latin typeface="Consolas" panose="020B0609020204030204" pitchFamily="49" charset="0"/>
              <a:cs typeface="Consolas" panose="020B0609020204030204" pitchFamily="49" charset="0"/>
            </a:endParaRPr>
          </a:p>
        </p:txBody>
      </p:sp>
      <p:sp>
        <p:nvSpPr>
          <p:cNvPr id="116" name="TextBox 115">
            <a:extLst>
              <a:ext uri="{FF2B5EF4-FFF2-40B4-BE49-F238E27FC236}">
                <a16:creationId xmlns:a16="http://schemas.microsoft.com/office/drawing/2014/main" id="{D84B7DAD-8426-854F-BFC6-57187FB64745}"/>
              </a:ext>
            </a:extLst>
          </p:cNvPr>
          <p:cNvSpPr txBox="1"/>
          <p:nvPr/>
        </p:nvSpPr>
        <p:spPr>
          <a:xfrm>
            <a:off x="7023622" y="3037380"/>
            <a:ext cx="291901" cy="339645"/>
          </a:xfrm>
          <a:prstGeom prst="rect">
            <a:avLst/>
          </a:prstGeom>
          <a:noFill/>
          <a:ln>
            <a:noFill/>
          </a:ln>
        </p:spPr>
        <p:txBody>
          <a:bodyPr wrap="square" lIns="0" tIns="46800" rIns="0" rtlCol="0">
            <a:spAutoFit/>
          </a:bodyPr>
          <a:lstStyle/>
          <a:p>
            <a:r>
              <a:rPr lang="he-IL" sz="1600" b="0" dirty="0">
                <a:latin typeface="Consolas" panose="020B0609020204030204" pitchFamily="49" charset="0"/>
                <a:cs typeface="Consolas" panose="020B0609020204030204" pitchFamily="49" charset="0"/>
              </a:rPr>
              <a:t>1</a:t>
            </a:r>
            <a:endParaRPr lang="en-IL" sz="1600" b="0" dirty="0">
              <a:latin typeface="Consolas" panose="020B0609020204030204" pitchFamily="49" charset="0"/>
              <a:cs typeface="Consolas" panose="020B0609020204030204" pitchFamily="49" charset="0"/>
            </a:endParaRPr>
          </a:p>
        </p:txBody>
      </p:sp>
      <p:sp>
        <p:nvSpPr>
          <p:cNvPr id="117" name="TextBox 116">
            <a:extLst>
              <a:ext uri="{FF2B5EF4-FFF2-40B4-BE49-F238E27FC236}">
                <a16:creationId xmlns:a16="http://schemas.microsoft.com/office/drawing/2014/main" id="{C88299B4-CA2A-C047-9F90-2210F6586E1E}"/>
              </a:ext>
            </a:extLst>
          </p:cNvPr>
          <p:cNvSpPr txBox="1"/>
          <p:nvPr/>
        </p:nvSpPr>
        <p:spPr>
          <a:xfrm>
            <a:off x="3815088" y="2996116"/>
            <a:ext cx="291901" cy="339645"/>
          </a:xfrm>
          <a:prstGeom prst="rect">
            <a:avLst/>
          </a:prstGeom>
          <a:noFill/>
          <a:ln>
            <a:noFill/>
          </a:ln>
        </p:spPr>
        <p:txBody>
          <a:bodyPr wrap="square" lIns="0" tIns="46800" rIns="0" rtlCol="0">
            <a:spAutoFit/>
          </a:bodyPr>
          <a:lstStyle/>
          <a:p>
            <a:r>
              <a:rPr lang="he-IL" sz="1600" b="0" dirty="0">
                <a:latin typeface="Consolas" panose="020B0609020204030204" pitchFamily="49" charset="0"/>
                <a:cs typeface="Consolas" panose="020B0609020204030204" pitchFamily="49" charset="0"/>
              </a:rPr>
              <a:t>1</a:t>
            </a:r>
            <a:endParaRPr lang="en-IL" sz="1600" b="0" dirty="0">
              <a:latin typeface="Consolas" panose="020B0609020204030204" pitchFamily="49" charset="0"/>
              <a:cs typeface="Consolas" panose="020B0609020204030204" pitchFamily="49" charset="0"/>
            </a:endParaRPr>
          </a:p>
        </p:txBody>
      </p:sp>
      <p:sp>
        <p:nvSpPr>
          <p:cNvPr id="118" name="TextBox 117">
            <a:extLst>
              <a:ext uri="{FF2B5EF4-FFF2-40B4-BE49-F238E27FC236}">
                <a16:creationId xmlns:a16="http://schemas.microsoft.com/office/drawing/2014/main" id="{1306A1F9-0226-A64B-99D0-98E2AD01D68E}"/>
              </a:ext>
            </a:extLst>
          </p:cNvPr>
          <p:cNvSpPr txBox="1"/>
          <p:nvPr/>
        </p:nvSpPr>
        <p:spPr>
          <a:xfrm>
            <a:off x="4671530" y="3958392"/>
            <a:ext cx="291901" cy="339645"/>
          </a:xfrm>
          <a:prstGeom prst="rect">
            <a:avLst/>
          </a:prstGeom>
          <a:noFill/>
          <a:ln>
            <a:noFill/>
          </a:ln>
        </p:spPr>
        <p:txBody>
          <a:bodyPr wrap="square" lIns="0" tIns="46800" rIns="0" rtlCol="0">
            <a:spAutoFit/>
          </a:bodyPr>
          <a:lstStyle/>
          <a:p>
            <a:r>
              <a:rPr lang="he-IL" sz="1600" b="0" dirty="0">
                <a:latin typeface="Consolas" panose="020B0609020204030204" pitchFamily="49" charset="0"/>
                <a:cs typeface="Consolas" panose="020B0609020204030204" pitchFamily="49" charset="0"/>
              </a:rPr>
              <a:t>1</a:t>
            </a:r>
            <a:endParaRPr lang="en-IL" sz="1600" b="0" dirty="0">
              <a:latin typeface="Consolas" panose="020B0609020204030204" pitchFamily="49" charset="0"/>
              <a:cs typeface="Consolas" panose="020B0609020204030204" pitchFamily="49" charset="0"/>
            </a:endParaRPr>
          </a:p>
        </p:txBody>
      </p:sp>
      <p:sp>
        <p:nvSpPr>
          <p:cNvPr id="119" name="TextBox 118">
            <a:extLst>
              <a:ext uri="{FF2B5EF4-FFF2-40B4-BE49-F238E27FC236}">
                <a16:creationId xmlns:a16="http://schemas.microsoft.com/office/drawing/2014/main" id="{85F1E0A9-1B81-7640-AD5F-09963D7C9117}"/>
              </a:ext>
            </a:extLst>
          </p:cNvPr>
          <p:cNvSpPr txBox="1"/>
          <p:nvPr/>
        </p:nvSpPr>
        <p:spPr>
          <a:xfrm>
            <a:off x="6393105" y="3969100"/>
            <a:ext cx="291901" cy="339645"/>
          </a:xfrm>
          <a:prstGeom prst="rect">
            <a:avLst/>
          </a:prstGeom>
          <a:noFill/>
          <a:ln>
            <a:noFill/>
          </a:ln>
        </p:spPr>
        <p:txBody>
          <a:bodyPr wrap="square" lIns="0" tIns="46800" rIns="0" rtlCol="0">
            <a:spAutoFit/>
          </a:bodyPr>
          <a:lstStyle/>
          <a:p>
            <a:r>
              <a:rPr lang="he-IL" sz="1600" b="0" dirty="0">
                <a:latin typeface="Consolas" panose="020B0609020204030204" pitchFamily="49" charset="0"/>
                <a:cs typeface="Consolas" panose="020B0609020204030204" pitchFamily="49" charset="0"/>
              </a:rPr>
              <a:t>1</a:t>
            </a:r>
            <a:endParaRPr lang="en-IL" sz="1600" b="0" dirty="0">
              <a:latin typeface="Consolas" panose="020B0609020204030204" pitchFamily="49" charset="0"/>
              <a:cs typeface="Consolas" panose="020B0609020204030204" pitchFamily="49" charset="0"/>
            </a:endParaRPr>
          </a:p>
        </p:txBody>
      </p:sp>
      <p:sp>
        <p:nvSpPr>
          <p:cNvPr id="122" name="Oval 121">
            <a:extLst>
              <a:ext uri="{FF2B5EF4-FFF2-40B4-BE49-F238E27FC236}">
                <a16:creationId xmlns:a16="http://schemas.microsoft.com/office/drawing/2014/main" id="{9A848E8E-EC86-1244-A520-9A76033FB1F3}"/>
              </a:ext>
            </a:extLst>
          </p:cNvPr>
          <p:cNvSpPr/>
          <p:nvPr/>
        </p:nvSpPr>
        <p:spPr bwMode="auto">
          <a:xfrm>
            <a:off x="2418842" y="1733632"/>
            <a:ext cx="635181" cy="457200"/>
          </a:xfrm>
          <a:prstGeom prst="ellipse">
            <a:avLst/>
          </a:prstGeom>
          <a:solidFill>
            <a:schemeClr val="bg1">
              <a:lumMod val="95000"/>
            </a:schemeClr>
          </a:solidFill>
          <a:ln w="38100" cap="flat" cmpd="sng" algn="ctr">
            <a:solidFill>
              <a:srgbClr val="C00000"/>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2"/>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sz="2800" b="0" i="0" u="none" strike="noStrike" cap="none" normalizeH="0" baseline="0">
              <a:ln>
                <a:noFill/>
              </a:ln>
              <a:solidFill>
                <a:schemeClr val="tx1"/>
              </a:solidFill>
              <a:effectLst/>
              <a:latin typeface="Arial" pitchFamily="34" charset="0"/>
            </a:endParaRPr>
          </a:p>
        </p:txBody>
      </p:sp>
      <p:sp>
        <p:nvSpPr>
          <p:cNvPr id="123" name="TextBox 122">
            <a:extLst>
              <a:ext uri="{FF2B5EF4-FFF2-40B4-BE49-F238E27FC236}">
                <a16:creationId xmlns:a16="http://schemas.microsoft.com/office/drawing/2014/main" id="{372F319C-876F-214D-8EF7-F44C4049CE9A}"/>
              </a:ext>
            </a:extLst>
          </p:cNvPr>
          <p:cNvSpPr txBox="1"/>
          <p:nvPr/>
        </p:nvSpPr>
        <p:spPr>
          <a:xfrm>
            <a:off x="2444070" y="1775127"/>
            <a:ext cx="585417" cy="338554"/>
          </a:xfrm>
          <a:prstGeom prst="rect">
            <a:avLst/>
          </a:prstGeom>
          <a:noFill/>
        </p:spPr>
        <p:txBody>
          <a:bodyPr wrap="none" rtlCol="0">
            <a:spAutoFit/>
          </a:bodyPr>
          <a:lstStyle/>
          <a:p>
            <a:r>
              <a:rPr lang="en-US" sz="1600" b="0" dirty="0"/>
              <a:t>a , 8</a:t>
            </a:r>
            <a:endParaRPr lang="en-IL" sz="1600" b="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76236943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9"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8E29DF-072E-354E-8B5E-245D26B4315F}"/>
              </a:ext>
            </a:extLst>
          </p:cNvPr>
          <p:cNvSpPr>
            <a:spLocks noGrp="1"/>
          </p:cNvSpPr>
          <p:nvPr>
            <p:ph type="title"/>
          </p:nvPr>
        </p:nvSpPr>
        <p:spPr/>
        <p:txBody>
          <a:bodyPr/>
          <a:lstStyle/>
          <a:p>
            <a:r>
              <a:rPr lang="en-US" dirty="0"/>
              <a:t>Huffman codes</a:t>
            </a:r>
          </a:p>
        </p:txBody>
      </p:sp>
      <p:grpSp>
        <p:nvGrpSpPr>
          <p:cNvPr id="3" name="Group 2">
            <a:extLst>
              <a:ext uri="{FF2B5EF4-FFF2-40B4-BE49-F238E27FC236}">
                <a16:creationId xmlns:a16="http://schemas.microsoft.com/office/drawing/2014/main" id="{F595B28A-1F2F-1149-839F-0847CD1F4E51}"/>
              </a:ext>
            </a:extLst>
          </p:cNvPr>
          <p:cNvGrpSpPr/>
          <p:nvPr/>
        </p:nvGrpSpPr>
        <p:grpSpPr>
          <a:xfrm>
            <a:off x="1828800" y="905558"/>
            <a:ext cx="5807604" cy="4055631"/>
            <a:chOff x="1828800" y="905558"/>
            <a:chExt cx="5807604" cy="4055631"/>
          </a:xfrm>
        </p:grpSpPr>
        <p:sp>
          <p:nvSpPr>
            <p:cNvPr id="168" name="Oval 167">
              <a:extLst>
                <a:ext uri="{FF2B5EF4-FFF2-40B4-BE49-F238E27FC236}">
                  <a16:creationId xmlns:a16="http://schemas.microsoft.com/office/drawing/2014/main" id="{2D9D7174-A3A7-E24C-886C-A55A355A8919}"/>
                </a:ext>
              </a:extLst>
            </p:cNvPr>
            <p:cNvSpPr/>
            <p:nvPr/>
          </p:nvSpPr>
          <p:spPr bwMode="auto">
            <a:xfrm>
              <a:off x="1828800" y="4495800"/>
              <a:ext cx="635181" cy="457200"/>
            </a:xfrm>
            <a:prstGeom prst="ellipse">
              <a:avLst/>
            </a:prstGeom>
            <a:solidFill>
              <a:schemeClr val="bg1">
                <a:lumMod val="9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2"/>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b="0" i="0" u="none" strike="noStrike" cap="none" normalizeH="0" baseline="0">
                <a:ln>
                  <a:noFill/>
                </a:ln>
                <a:solidFill>
                  <a:schemeClr val="tx1"/>
                </a:solidFill>
                <a:effectLst/>
                <a:latin typeface="Arial" pitchFamily="34" charset="0"/>
              </a:endParaRPr>
            </a:p>
          </p:txBody>
        </p:sp>
        <p:sp>
          <p:nvSpPr>
            <p:cNvPr id="171" name="Oval 170">
              <a:extLst>
                <a:ext uri="{FF2B5EF4-FFF2-40B4-BE49-F238E27FC236}">
                  <a16:creationId xmlns:a16="http://schemas.microsoft.com/office/drawing/2014/main" id="{F9431492-BEBD-344B-86FF-5C52093044F9}"/>
                </a:ext>
              </a:extLst>
            </p:cNvPr>
            <p:cNvSpPr/>
            <p:nvPr/>
          </p:nvSpPr>
          <p:spPr bwMode="auto">
            <a:xfrm>
              <a:off x="2662767" y="4478556"/>
              <a:ext cx="635181" cy="457200"/>
            </a:xfrm>
            <a:prstGeom prst="ellipse">
              <a:avLst/>
            </a:prstGeom>
            <a:solidFill>
              <a:schemeClr val="bg1">
                <a:lumMod val="9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2"/>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b="0" i="0" u="none" strike="noStrike" cap="none" normalizeH="0" baseline="0">
                <a:ln>
                  <a:noFill/>
                </a:ln>
                <a:solidFill>
                  <a:schemeClr val="tx1"/>
                </a:solidFill>
                <a:effectLst/>
                <a:latin typeface="Arial" pitchFamily="34" charset="0"/>
              </a:endParaRPr>
            </a:p>
          </p:txBody>
        </p:sp>
        <p:sp>
          <p:nvSpPr>
            <p:cNvPr id="174" name="Oval 173">
              <a:extLst>
                <a:ext uri="{FF2B5EF4-FFF2-40B4-BE49-F238E27FC236}">
                  <a16:creationId xmlns:a16="http://schemas.microsoft.com/office/drawing/2014/main" id="{D51713E3-E11D-BC48-94ED-C4114BCC0C26}"/>
                </a:ext>
              </a:extLst>
            </p:cNvPr>
            <p:cNvSpPr/>
            <p:nvPr/>
          </p:nvSpPr>
          <p:spPr bwMode="auto">
            <a:xfrm>
              <a:off x="3580088" y="4495800"/>
              <a:ext cx="635181" cy="457200"/>
            </a:xfrm>
            <a:prstGeom prst="ellipse">
              <a:avLst/>
            </a:prstGeom>
            <a:solidFill>
              <a:schemeClr val="bg1">
                <a:lumMod val="9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2"/>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b="0" i="0" u="none" strike="noStrike" cap="none" normalizeH="0" baseline="0">
                <a:ln>
                  <a:noFill/>
                </a:ln>
                <a:solidFill>
                  <a:schemeClr val="tx1"/>
                </a:solidFill>
                <a:effectLst/>
                <a:latin typeface="Arial" pitchFamily="34" charset="0"/>
              </a:endParaRPr>
            </a:p>
          </p:txBody>
        </p:sp>
        <p:sp>
          <p:nvSpPr>
            <p:cNvPr id="177" name="Oval 176">
              <a:extLst>
                <a:ext uri="{FF2B5EF4-FFF2-40B4-BE49-F238E27FC236}">
                  <a16:creationId xmlns:a16="http://schemas.microsoft.com/office/drawing/2014/main" id="{49EAC30E-782F-E947-ACEE-0B186498882C}"/>
                </a:ext>
              </a:extLst>
            </p:cNvPr>
            <p:cNvSpPr/>
            <p:nvPr/>
          </p:nvSpPr>
          <p:spPr bwMode="auto">
            <a:xfrm>
              <a:off x="4456659" y="4503989"/>
              <a:ext cx="635181" cy="457200"/>
            </a:xfrm>
            <a:prstGeom prst="ellipse">
              <a:avLst/>
            </a:prstGeom>
            <a:solidFill>
              <a:schemeClr val="bg1">
                <a:lumMod val="9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2"/>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b="0" i="0" u="none" strike="noStrike" cap="none" normalizeH="0" baseline="0">
                <a:ln>
                  <a:noFill/>
                </a:ln>
                <a:solidFill>
                  <a:schemeClr val="tx1"/>
                </a:solidFill>
                <a:effectLst/>
                <a:latin typeface="Arial" pitchFamily="34" charset="0"/>
              </a:endParaRPr>
            </a:p>
          </p:txBody>
        </p:sp>
        <p:sp>
          <p:nvSpPr>
            <p:cNvPr id="180" name="Oval 179">
              <a:extLst>
                <a:ext uri="{FF2B5EF4-FFF2-40B4-BE49-F238E27FC236}">
                  <a16:creationId xmlns:a16="http://schemas.microsoft.com/office/drawing/2014/main" id="{C4592195-403D-6D4F-A552-8E9951EC4702}"/>
                </a:ext>
              </a:extLst>
            </p:cNvPr>
            <p:cNvSpPr/>
            <p:nvPr/>
          </p:nvSpPr>
          <p:spPr bwMode="auto">
            <a:xfrm>
              <a:off x="5342449" y="4495800"/>
              <a:ext cx="635181" cy="457200"/>
            </a:xfrm>
            <a:prstGeom prst="ellipse">
              <a:avLst/>
            </a:prstGeom>
            <a:solidFill>
              <a:schemeClr val="bg1">
                <a:lumMod val="9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2"/>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b="0" i="0" u="none" strike="noStrike" cap="none" normalizeH="0" baseline="0">
                <a:ln>
                  <a:noFill/>
                </a:ln>
                <a:solidFill>
                  <a:schemeClr val="tx1"/>
                </a:solidFill>
                <a:effectLst/>
                <a:latin typeface="Arial" pitchFamily="34" charset="0"/>
              </a:endParaRPr>
            </a:p>
          </p:txBody>
        </p:sp>
        <p:sp>
          <p:nvSpPr>
            <p:cNvPr id="193" name="Oval 192">
              <a:extLst>
                <a:ext uri="{FF2B5EF4-FFF2-40B4-BE49-F238E27FC236}">
                  <a16:creationId xmlns:a16="http://schemas.microsoft.com/office/drawing/2014/main" id="{4D2A0AB5-9B7A-144F-BE57-658452063461}"/>
                </a:ext>
              </a:extLst>
            </p:cNvPr>
            <p:cNvSpPr/>
            <p:nvPr/>
          </p:nvSpPr>
          <p:spPr bwMode="auto">
            <a:xfrm>
              <a:off x="6228239" y="4495800"/>
              <a:ext cx="635181" cy="457200"/>
            </a:xfrm>
            <a:prstGeom prst="ellipse">
              <a:avLst/>
            </a:prstGeom>
            <a:solidFill>
              <a:schemeClr val="bg1">
                <a:lumMod val="9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2"/>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b="0" i="0" u="none" strike="noStrike" cap="none" normalizeH="0" baseline="0">
                <a:ln>
                  <a:noFill/>
                </a:ln>
                <a:solidFill>
                  <a:schemeClr val="tx1"/>
                </a:solidFill>
                <a:effectLst/>
                <a:latin typeface="Arial" pitchFamily="34" charset="0"/>
              </a:endParaRPr>
            </a:p>
          </p:txBody>
        </p:sp>
        <p:grpSp>
          <p:nvGrpSpPr>
            <p:cNvPr id="195" name="Group 194">
              <a:extLst>
                <a:ext uri="{FF2B5EF4-FFF2-40B4-BE49-F238E27FC236}">
                  <a16:creationId xmlns:a16="http://schemas.microsoft.com/office/drawing/2014/main" id="{FF5BAE6F-F6D8-A34E-9312-CD3BE2206DAC}"/>
                </a:ext>
              </a:extLst>
            </p:cNvPr>
            <p:cNvGrpSpPr/>
            <p:nvPr/>
          </p:nvGrpSpPr>
          <p:grpSpPr>
            <a:xfrm>
              <a:off x="2418842" y="1733632"/>
              <a:ext cx="635181" cy="457200"/>
              <a:chOff x="1916178" y="5715000"/>
              <a:chExt cx="635181" cy="457200"/>
            </a:xfrm>
            <a:solidFill>
              <a:schemeClr val="bg1">
                <a:lumMod val="95000"/>
              </a:schemeClr>
            </a:solidFill>
          </p:grpSpPr>
          <p:sp>
            <p:nvSpPr>
              <p:cNvPr id="196" name="Oval 195">
                <a:extLst>
                  <a:ext uri="{FF2B5EF4-FFF2-40B4-BE49-F238E27FC236}">
                    <a16:creationId xmlns:a16="http://schemas.microsoft.com/office/drawing/2014/main" id="{7C1DAA78-EEF7-354C-94ED-DBA5444EBAB7}"/>
                  </a:ext>
                </a:extLst>
              </p:cNvPr>
              <p:cNvSpPr/>
              <p:nvPr/>
            </p:nvSpPr>
            <p:spPr bwMode="auto">
              <a:xfrm>
                <a:off x="1916178" y="5715000"/>
                <a:ext cx="635181" cy="457200"/>
              </a:xfrm>
              <a:prstGeom prst="ellipse">
                <a:avLst/>
              </a:prstGeom>
              <a:grp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2"/>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sz="2800" b="0" i="0" u="none" strike="noStrike" cap="none" normalizeH="0" baseline="0">
                  <a:ln>
                    <a:noFill/>
                  </a:ln>
                  <a:solidFill>
                    <a:schemeClr val="tx1"/>
                  </a:solidFill>
                  <a:effectLst/>
                  <a:latin typeface="Arial" pitchFamily="34" charset="0"/>
                </a:endParaRPr>
              </a:p>
            </p:txBody>
          </p:sp>
          <p:sp>
            <p:nvSpPr>
              <p:cNvPr id="197" name="TextBox 196">
                <a:extLst>
                  <a:ext uri="{FF2B5EF4-FFF2-40B4-BE49-F238E27FC236}">
                    <a16:creationId xmlns:a16="http://schemas.microsoft.com/office/drawing/2014/main" id="{320E878A-1155-B941-B769-099B456DF728}"/>
                  </a:ext>
                </a:extLst>
              </p:cNvPr>
              <p:cNvSpPr txBox="1"/>
              <p:nvPr/>
            </p:nvSpPr>
            <p:spPr>
              <a:xfrm>
                <a:off x="1941406" y="5756495"/>
                <a:ext cx="585417" cy="338554"/>
              </a:xfrm>
              <a:prstGeom prst="rect">
                <a:avLst/>
              </a:prstGeom>
              <a:noFill/>
            </p:spPr>
            <p:txBody>
              <a:bodyPr wrap="none" rtlCol="0">
                <a:spAutoFit/>
              </a:bodyPr>
              <a:lstStyle/>
              <a:p>
                <a:r>
                  <a:rPr lang="en-US" sz="1600" b="0" dirty="0"/>
                  <a:t>a , 8</a:t>
                </a:r>
                <a:endParaRPr lang="en-IL" sz="1600" b="0" dirty="0">
                  <a:latin typeface="Times New Roman" panose="02020603050405020304" pitchFamily="18" charset="0"/>
                  <a:cs typeface="Times New Roman" panose="02020603050405020304" pitchFamily="18" charset="0"/>
                </a:endParaRPr>
              </a:p>
            </p:txBody>
          </p:sp>
        </p:grpSp>
        <p:sp>
          <p:nvSpPr>
            <p:cNvPr id="199" name="Oval 198">
              <a:extLst>
                <a:ext uri="{FF2B5EF4-FFF2-40B4-BE49-F238E27FC236}">
                  <a16:creationId xmlns:a16="http://schemas.microsoft.com/office/drawing/2014/main" id="{28CF101D-D899-F04B-AD3F-338330FBCD12}"/>
                </a:ext>
              </a:extLst>
            </p:cNvPr>
            <p:cNvSpPr/>
            <p:nvPr/>
          </p:nvSpPr>
          <p:spPr bwMode="auto">
            <a:xfrm>
              <a:off x="7001223" y="3620310"/>
              <a:ext cx="635181" cy="457200"/>
            </a:xfrm>
            <a:prstGeom prst="ellipse">
              <a:avLst/>
            </a:prstGeom>
            <a:solidFill>
              <a:schemeClr val="bg1">
                <a:lumMod val="9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2"/>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b="0" i="0" u="none" strike="noStrike" cap="none" normalizeH="0" baseline="0">
                <a:ln>
                  <a:noFill/>
                </a:ln>
                <a:solidFill>
                  <a:schemeClr val="tx1"/>
                </a:solidFill>
                <a:effectLst/>
                <a:latin typeface="Arial" pitchFamily="34" charset="0"/>
              </a:endParaRPr>
            </a:p>
          </p:txBody>
        </p:sp>
        <p:cxnSp>
          <p:nvCxnSpPr>
            <p:cNvPr id="202" name="Straight Arrow Connector 201">
              <a:extLst>
                <a:ext uri="{FF2B5EF4-FFF2-40B4-BE49-F238E27FC236}">
                  <a16:creationId xmlns:a16="http://schemas.microsoft.com/office/drawing/2014/main" id="{DCFA0875-CB97-E640-AAFA-09026B5DEEB0}"/>
                </a:ext>
              </a:extLst>
            </p:cNvPr>
            <p:cNvCxnSpPr>
              <a:cxnSpLocks/>
            </p:cNvCxnSpPr>
            <p:nvPr/>
          </p:nvCxnSpPr>
          <p:spPr bwMode="auto">
            <a:xfrm flipH="1">
              <a:off x="5671118" y="4028059"/>
              <a:ext cx="298921" cy="416262"/>
            </a:xfrm>
            <a:prstGeom prst="straightConnector1">
              <a:avLst/>
            </a:prstGeom>
            <a:noFill/>
            <a:ln w="9525"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cxnSp>
          <p:nvCxnSpPr>
            <p:cNvPr id="203" name="Straight Arrow Connector 202">
              <a:extLst>
                <a:ext uri="{FF2B5EF4-FFF2-40B4-BE49-F238E27FC236}">
                  <a16:creationId xmlns:a16="http://schemas.microsoft.com/office/drawing/2014/main" id="{2A87DC10-7A36-324A-99B0-CCECE870036A}"/>
                </a:ext>
              </a:extLst>
            </p:cNvPr>
            <p:cNvCxnSpPr>
              <a:cxnSpLocks/>
            </p:cNvCxnSpPr>
            <p:nvPr/>
          </p:nvCxnSpPr>
          <p:spPr bwMode="auto">
            <a:xfrm>
              <a:off x="6330853" y="4028059"/>
              <a:ext cx="245866" cy="416262"/>
            </a:xfrm>
            <a:prstGeom prst="straightConnector1">
              <a:avLst/>
            </a:prstGeom>
            <a:noFill/>
            <a:ln w="9525"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sp>
          <p:nvSpPr>
            <p:cNvPr id="206" name="Oval 205">
              <a:extLst>
                <a:ext uri="{FF2B5EF4-FFF2-40B4-BE49-F238E27FC236}">
                  <a16:creationId xmlns:a16="http://schemas.microsoft.com/office/drawing/2014/main" id="{A2EA8FAE-6EC1-2D47-AC0F-56F8A7C295AA}"/>
                </a:ext>
              </a:extLst>
            </p:cNvPr>
            <p:cNvSpPr/>
            <p:nvPr/>
          </p:nvSpPr>
          <p:spPr bwMode="auto">
            <a:xfrm>
              <a:off x="5818605" y="3602565"/>
              <a:ext cx="635181" cy="457200"/>
            </a:xfrm>
            <a:prstGeom prst="ellipse">
              <a:avLst/>
            </a:prstGeom>
            <a:solidFill>
              <a:schemeClr val="bg1">
                <a:lumMod val="9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2"/>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b="0" i="0" u="none" strike="noStrike" cap="none" normalizeH="0" baseline="0">
                <a:ln>
                  <a:noFill/>
                </a:ln>
                <a:solidFill>
                  <a:schemeClr val="tx1"/>
                </a:solidFill>
                <a:effectLst/>
                <a:latin typeface="Arial" pitchFamily="34" charset="0"/>
              </a:endParaRPr>
            </a:p>
          </p:txBody>
        </p:sp>
        <p:cxnSp>
          <p:nvCxnSpPr>
            <p:cNvPr id="208" name="Straight Arrow Connector 207">
              <a:extLst>
                <a:ext uri="{FF2B5EF4-FFF2-40B4-BE49-F238E27FC236}">
                  <a16:creationId xmlns:a16="http://schemas.microsoft.com/office/drawing/2014/main" id="{C79C4C43-718F-3243-950E-D7420274D075}"/>
                </a:ext>
              </a:extLst>
            </p:cNvPr>
            <p:cNvCxnSpPr>
              <a:cxnSpLocks/>
            </p:cNvCxnSpPr>
            <p:nvPr/>
          </p:nvCxnSpPr>
          <p:spPr bwMode="auto">
            <a:xfrm flipH="1">
              <a:off x="2146390" y="3991977"/>
              <a:ext cx="266879" cy="452344"/>
            </a:xfrm>
            <a:prstGeom prst="straightConnector1">
              <a:avLst/>
            </a:prstGeom>
            <a:noFill/>
            <a:ln w="9525"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cxnSp>
          <p:nvCxnSpPr>
            <p:cNvPr id="209" name="Straight Arrow Connector 208">
              <a:extLst>
                <a:ext uri="{FF2B5EF4-FFF2-40B4-BE49-F238E27FC236}">
                  <a16:creationId xmlns:a16="http://schemas.microsoft.com/office/drawing/2014/main" id="{984ADA17-295F-6942-8B96-877AE92131EF}"/>
                </a:ext>
              </a:extLst>
            </p:cNvPr>
            <p:cNvCxnSpPr>
              <a:cxnSpLocks/>
            </p:cNvCxnSpPr>
            <p:nvPr/>
          </p:nvCxnSpPr>
          <p:spPr bwMode="auto">
            <a:xfrm>
              <a:off x="2774082" y="3991977"/>
              <a:ext cx="245866" cy="416262"/>
            </a:xfrm>
            <a:prstGeom prst="straightConnector1">
              <a:avLst/>
            </a:prstGeom>
            <a:noFill/>
            <a:ln w="9525"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sp>
          <p:nvSpPr>
            <p:cNvPr id="212" name="Oval 211">
              <a:extLst>
                <a:ext uri="{FF2B5EF4-FFF2-40B4-BE49-F238E27FC236}">
                  <a16:creationId xmlns:a16="http://schemas.microsoft.com/office/drawing/2014/main" id="{74C97F85-9FDE-8D4F-B06B-9F92F66E98CB}"/>
                </a:ext>
              </a:extLst>
            </p:cNvPr>
            <p:cNvSpPr/>
            <p:nvPr/>
          </p:nvSpPr>
          <p:spPr bwMode="auto">
            <a:xfrm>
              <a:off x="2261834" y="3566483"/>
              <a:ext cx="635181" cy="457200"/>
            </a:xfrm>
            <a:prstGeom prst="ellipse">
              <a:avLst/>
            </a:prstGeom>
            <a:solidFill>
              <a:schemeClr val="bg1">
                <a:lumMod val="9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2"/>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1" eaLnBrk="0" fontAlgn="base" latinLnBrk="0" hangingPunct="0">
                <a:lnSpc>
                  <a:spcPct val="100000"/>
                </a:lnSpc>
                <a:spcBef>
                  <a:spcPct val="0"/>
                </a:spcBef>
                <a:spcAft>
                  <a:spcPct val="0"/>
                </a:spcAft>
                <a:buClrTx/>
                <a:buSzTx/>
                <a:buFontTx/>
                <a:buNone/>
                <a:tabLst/>
              </a:pPr>
              <a:endParaRPr kumimoji="0" lang="en-IL" b="0" i="0" u="none" strike="noStrike" cap="none" normalizeH="0" baseline="0">
                <a:ln>
                  <a:noFill/>
                </a:ln>
                <a:solidFill>
                  <a:schemeClr val="tx1"/>
                </a:solidFill>
                <a:effectLst/>
                <a:latin typeface="Arial" pitchFamily="34" charset="0"/>
              </a:endParaRPr>
            </a:p>
          </p:txBody>
        </p:sp>
        <p:cxnSp>
          <p:nvCxnSpPr>
            <p:cNvPr id="214" name="Straight Arrow Connector 213">
              <a:extLst>
                <a:ext uri="{FF2B5EF4-FFF2-40B4-BE49-F238E27FC236}">
                  <a16:creationId xmlns:a16="http://schemas.microsoft.com/office/drawing/2014/main" id="{47A7FD88-01BF-2841-803A-76F0875BFE4B}"/>
                </a:ext>
              </a:extLst>
            </p:cNvPr>
            <p:cNvCxnSpPr>
              <a:cxnSpLocks/>
            </p:cNvCxnSpPr>
            <p:nvPr/>
          </p:nvCxnSpPr>
          <p:spPr bwMode="auto">
            <a:xfrm flipH="1">
              <a:off x="3866610" y="3978290"/>
              <a:ext cx="348074" cy="466031"/>
            </a:xfrm>
            <a:prstGeom prst="straightConnector1">
              <a:avLst/>
            </a:prstGeom>
            <a:noFill/>
            <a:ln w="9525"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cxnSp>
          <p:nvCxnSpPr>
            <p:cNvPr id="215" name="Straight Arrow Connector 214">
              <a:extLst>
                <a:ext uri="{FF2B5EF4-FFF2-40B4-BE49-F238E27FC236}">
                  <a16:creationId xmlns:a16="http://schemas.microsoft.com/office/drawing/2014/main" id="{6D72B6A6-BB9C-D140-B995-1928C9793A38}"/>
                </a:ext>
              </a:extLst>
            </p:cNvPr>
            <p:cNvCxnSpPr>
              <a:cxnSpLocks/>
            </p:cNvCxnSpPr>
            <p:nvPr/>
          </p:nvCxnSpPr>
          <p:spPr bwMode="auto">
            <a:xfrm>
              <a:off x="4575497" y="3978290"/>
              <a:ext cx="273718" cy="466031"/>
            </a:xfrm>
            <a:prstGeom prst="straightConnector1">
              <a:avLst/>
            </a:prstGeom>
            <a:noFill/>
            <a:ln w="9525"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sp>
          <p:nvSpPr>
            <p:cNvPr id="218" name="Oval 217">
              <a:extLst>
                <a:ext uri="{FF2B5EF4-FFF2-40B4-BE49-F238E27FC236}">
                  <a16:creationId xmlns:a16="http://schemas.microsoft.com/office/drawing/2014/main" id="{38447991-954F-384E-BB71-E378A793B7C4}"/>
                </a:ext>
              </a:extLst>
            </p:cNvPr>
            <p:cNvSpPr/>
            <p:nvPr/>
          </p:nvSpPr>
          <p:spPr bwMode="auto">
            <a:xfrm>
              <a:off x="4063249" y="3552796"/>
              <a:ext cx="635181" cy="457200"/>
            </a:xfrm>
            <a:prstGeom prst="ellipse">
              <a:avLst/>
            </a:prstGeom>
            <a:solidFill>
              <a:schemeClr val="bg1">
                <a:lumMod val="9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2"/>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1" eaLnBrk="0" fontAlgn="base" latinLnBrk="0" hangingPunct="0">
                <a:lnSpc>
                  <a:spcPct val="100000"/>
                </a:lnSpc>
                <a:spcBef>
                  <a:spcPct val="0"/>
                </a:spcBef>
                <a:spcAft>
                  <a:spcPct val="0"/>
                </a:spcAft>
                <a:buClrTx/>
                <a:buSzTx/>
                <a:buFontTx/>
                <a:buNone/>
                <a:tabLst/>
              </a:pPr>
              <a:endParaRPr kumimoji="0" lang="en-IL" b="0" i="0" u="none" strike="noStrike" cap="none" normalizeH="0" baseline="0">
                <a:ln>
                  <a:noFill/>
                </a:ln>
                <a:solidFill>
                  <a:schemeClr val="tx1"/>
                </a:solidFill>
                <a:effectLst/>
                <a:latin typeface="Arial" pitchFamily="34" charset="0"/>
              </a:endParaRPr>
            </a:p>
          </p:txBody>
        </p:sp>
        <p:cxnSp>
          <p:nvCxnSpPr>
            <p:cNvPr id="220" name="Straight Arrow Connector 219">
              <a:extLst>
                <a:ext uri="{FF2B5EF4-FFF2-40B4-BE49-F238E27FC236}">
                  <a16:creationId xmlns:a16="http://schemas.microsoft.com/office/drawing/2014/main" id="{5F9EA5E1-3ED8-BB49-904C-0F29806BEF23}"/>
                </a:ext>
              </a:extLst>
            </p:cNvPr>
            <p:cNvCxnSpPr>
              <a:cxnSpLocks/>
            </p:cNvCxnSpPr>
            <p:nvPr/>
          </p:nvCxnSpPr>
          <p:spPr bwMode="auto">
            <a:xfrm flipH="1">
              <a:off x="6222403" y="3120714"/>
              <a:ext cx="298921" cy="416262"/>
            </a:xfrm>
            <a:prstGeom prst="straightConnector1">
              <a:avLst/>
            </a:prstGeom>
            <a:noFill/>
            <a:ln w="9525"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cxnSp>
          <p:nvCxnSpPr>
            <p:cNvPr id="221" name="Straight Arrow Connector 220">
              <a:extLst>
                <a:ext uri="{FF2B5EF4-FFF2-40B4-BE49-F238E27FC236}">
                  <a16:creationId xmlns:a16="http://schemas.microsoft.com/office/drawing/2014/main" id="{FFD58EC7-FAFB-CF44-8233-E11E3698D33D}"/>
                </a:ext>
              </a:extLst>
            </p:cNvPr>
            <p:cNvCxnSpPr>
              <a:cxnSpLocks/>
            </p:cNvCxnSpPr>
            <p:nvPr/>
          </p:nvCxnSpPr>
          <p:spPr bwMode="auto">
            <a:xfrm>
              <a:off x="6882138" y="3120714"/>
              <a:ext cx="360220" cy="416262"/>
            </a:xfrm>
            <a:prstGeom prst="straightConnector1">
              <a:avLst/>
            </a:prstGeom>
            <a:noFill/>
            <a:ln w="9525"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sp>
          <p:nvSpPr>
            <p:cNvPr id="224" name="Oval 223">
              <a:extLst>
                <a:ext uri="{FF2B5EF4-FFF2-40B4-BE49-F238E27FC236}">
                  <a16:creationId xmlns:a16="http://schemas.microsoft.com/office/drawing/2014/main" id="{93959835-E916-564F-9C7A-809A0F6AB1DB}"/>
                </a:ext>
              </a:extLst>
            </p:cNvPr>
            <p:cNvSpPr/>
            <p:nvPr/>
          </p:nvSpPr>
          <p:spPr bwMode="auto">
            <a:xfrm>
              <a:off x="6369890" y="2695220"/>
              <a:ext cx="635181" cy="457200"/>
            </a:xfrm>
            <a:prstGeom prst="ellipse">
              <a:avLst/>
            </a:prstGeom>
            <a:solidFill>
              <a:schemeClr val="bg1">
                <a:lumMod val="9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2"/>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sz="2800" b="0" i="0" u="none" strike="noStrike" cap="none" normalizeH="0" baseline="0">
                <a:ln>
                  <a:noFill/>
                </a:ln>
                <a:solidFill>
                  <a:schemeClr val="tx1"/>
                </a:solidFill>
                <a:effectLst/>
                <a:latin typeface="Arial" pitchFamily="34" charset="0"/>
              </a:endParaRPr>
            </a:p>
          </p:txBody>
        </p:sp>
        <p:cxnSp>
          <p:nvCxnSpPr>
            <p:cNvPr id="226" name="Straight Arrow Connector 225">
              <a:extLst>
                <a:ext uri="{FF2B5EF4-FFF2-40B4-BE49-F238E27FC236}">
                  <a16:creationId xmlns:a16="http://schemas.microsoft.com/office/drawing/2014/main" id="{F4CC6E57-DFE8-E340-82C2-DF0532A3DBEB}"/>
                </a:ext>
              </a:extLst>
            </p:cNvPr>
            <p:cNvCxnSpPr>
              <a:cxnSpLocks/>
            </p:cNvCxnSpPr>
            <p:nvPr/>
          </p:nvCxnSpPr>
          <p:spPr bwMode="auto">
            <a:xfrm flipH="1">
              <a:off x="2782824" y="3095238"/>
              <a:ext cx="481302" cy="423340"/>
            </a:xfrm>
            <a:prstGeom prst="straightConnector1">
              <a:avLst/>
            </a:prstGeom>
            <a:noFill/>
            <a:ln w="9525"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cxnSp>
          <p:nvCxnSpPr>
            <p:cNvPr id="227" name="Straight Arrow Connector 226">
              <a:extLst>
                <a:ext uri="{FF2B5EF4-FFF2-40B4-BE49-F238E27FC236}">
                  <a16:creationId xmlns:a16="http://schemas.microsoft.com/office/drawing/2014/main" id="{CB71A43D-5C68-684A-9699-7AE738855D44}"/>
                </a:ext>
              </a:extLst>
            </p:cNvPr>
            <p:cNvCxnSpPr>
              <a:cxnSpLocks/>
            </p:cNvCxnSpPr>
            <p:nvPr/>
          </p:nvCxnSpPr>
          <p:spPr bwMode="auto">
            <a:xfrm>
              <a:off x="3624939" y="3095238"/>
              <a:ext cx="554085" cy="403803"/>
            </a:xfrm>
            <a:prstGeom prst="straightConnector1">
              <a:avLst/>
            </a:prstGeom>
            <a:noFill/>
            <a:ln w="9525"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sp>
          <p:nvSpPr>
            <p:cNvPr id="230" name="Oval 229">
              <a:extLst>
                <a:ext uri="{FF2B5EF4-FFF2-40B4-BE49-F238E27FC236}">
                  <a16:creationId xmlns:a16="http://schemas.microsoft.com/office/drawing/2014/main" id="{CCA72487-044F-9C4F-8FF3-C514ADD8DAE4}"/>
                </a:ext>
              </a:extLst>
            </p:cNvPr>
            <p:cNvSpPr/>
            <p:nvPr/>
          </p:nvSpPr>
          <p:spPr bwMode="auto">
            <a:xfrm>
              <a:off x="3112691" y="2669744"/>
              <a:ext cx="635181" cy="457200"/>
            </a:xfrm>
            <a:prstGeom prst="ellipse">
              <a:avLst/>
            </a:prstGeom>
            <a:solidFill>
              <a:schemeClr val="bg1">
                <a:lumMod val="9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2"/>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sz="2800" b="0" i="0" u="none" strike="noStrike" cap="none" normalizeH="0" baseline="0">
                <a:ln>
                  <a:noFill/>
                </a:ln>
                <a:solidFill>
                  <a:schemeClr val="tx1"/>
                </a:solidFill>
                <a:effectLst/>
                <a:latin typeface="Arial" pitchFamily="34" charset="0"/>
              </a:endParaRPr>
            </a:p>
          </p:txBody>
        </p:sp>
        <p:cxnSp>
          <p:nvCxnSpPr>
            <p:cNvPr id="232" name="Straight Arrow Connector 231">
              <a:extLst>
                <a:ext uri="{FF2B5EF4-FFF2-40B4-BE49-F238E27FC236}">
                  <a16:creationId xmlns:a16="http://schemas.microsoft.com/office/drawing/2014/main" id="{26B7FF48-1CDE-4749-B302-E948A35D95C3}"/>
                </a:ext>
              </a:extLst>
            </p:cNvPr>
            <p:cNvCxnSpPr>
              <a:cxnSpLocks/>
            </p:cNvCxnSpPr>
            <p:nvPr/>
          </p:nvCxnSpPr>
          <p:spPr bwMode="auto">
            <a:xfrm flipH="1">
              <a:off x="3638490" y="2188033"/>
              <a:ext cx="1265030" cy="472880"/>
            </a:xfrm>
            <a:prstGeom prst="straightConnector1">
              <a:avLst/>
            </a:prstGeom>
            <a:noFill/>
            <a:ln w="9525"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cxnSp>
          <p:nvCxnSpPr>
            <p:cNvPr id="233" name="Straight Arrow Connector 232">
              <a:extLst>
                <a:ext uri="{FF2B5EF4-FFF2-40B4-BE49-F238E27FC236}">
                  <a16:creationId xmlns:a16="http://schemas.microsoft.com/office/drawing/2014/main" id="{BB1E7495-F463-B347-A0A8-1DF22ACF0F49}"/>
                </a:ext>
              </a:extLst>
            </p:cNvPr>
            <p:cNvCxnSpPr>
              <a:cxnSpLocks/>
            </p:cNvCxnSpPr>
            <p:nvPr/>
          </p:nvCxnSpPr>
          <p:spPr bwMode="auto">
            <a:xfrm>
              <a:off x="5264332" y="2188033"/>
              <a:ext cx="1256992" cy="467741"/>
            </a:xfrm>
            <a:prstGeom prst="straightConnector1">
              <a:avLst/>
            </a:prstGeom>
            <a:noFill/>
            <a:ln w="9525"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sp>
          <p:nvSpPr>
            <p:cNvPr id="236" name="Oval 235">
              <a:extLst>
                <a:ext uri="{FF2B5EF4-FFF2-40B4-BE49-F238E27FC236}">
                  <a16:creationId xmlns:a16="http://schemas.microsoft.com/office/drawing/2014/main" id="{73BA03C7-05A1-8840-8DC3-8CFCE79E4930}"/>
                </a:ext>
              </a:extLst>
            </p:cNvPr>
            <p:cNvSpPr/>
            <p:nvPr/>
          </p:nvSpPr>
          <p:spPr bwMode="auto">
            <a:xfrm>
              <a:off x="4752084" y="1762539"/>
              <a:ext cx="635181" cy="457200"/>
            </a:xfrm>
            <a:prstGeom prst="ellipse">
              <a:avLst/>
            </a:prstGeom>
            <a:solidFill>
              <a:schemeClr val="bg1">
                <a:lumMod val="9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2"/>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sz="2800" b="0" i="0" u="none" strike="noStrike" cap="none" normalizeH="0" baseline="0">
                <a:ln>
                  <a:noFill/>
                </a:ln>
                <a:solidFill>
                  <a:schemeClr val="tx1"/>
                </a:solidFill>
                <a:effectLst/>
                <a:latin typeface="Arial" pitchFamily="34" charset="0"/>
              </a:endParaRPr>
            </a:p>
          </p:txBody>
        </p:sp>
        <p:cxnSp>
          <p:nvCxnSpPr>
            <p:cNvPr id="238" name="Straight Arrow Connector 237">
              <a:extLst>
                <a:ext uri="{FF2B5EF4-FFF2-40B4-BE49-F238E27FC236}">
                  <a16:creationId xmlns:a16="http://schemas.microsoft.com/office/drawing/2014/main" id="{AB20945C-EBD9-7145-903E-EC39EC06AD43}"/>
                </a:ext>
              </a:extLst>
            </p:cNvPr>
            <p:cNvCxnSpPr>
              <a:cxnSpLocks/>
              <a:stCxn id="242" idx="3"/>
            </p:cNvCxnSpPr>
            <p:nvPr/>
          </p:nvCxnSpPr>
          <p:spPr bwMode="auto">
            <a:xfrm flipH="1">
              <a:off x="2892998" y="1295803"/>
              <a:ext cx="738488" cy="438282"/>
            </a:xfrm>
            <a:prstGeom prst="straightConnector1">
              <a:avLst/>
            </a:prstGeom>
            <a:noFill/>
            <a:ln w="12700"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cxnSp>
          <p:nvCxnSpPr>
            <p:cNvPr id="239" name="Straight Arrow Connector 238">
              <a:extLst>
                <a:ext uri="{FF2B5EF4-FFF2-40B4-BE49-F238E27FC236}">
                  <a16:creationId xmlns:a16="http://schemas.microsoft.com/office/drawing/2014/main" id="{D18CFF28-9C2D-094C-9550-35E356BAE01B}"/>
                </a:ext>
              </a:extLst>
            </p:cNvPr>
            <p:cNvCxnSpPr>
              <a:cxnSpLocks/>
            </p:cNvCxnSpPr>
            <p:nvPr/>
          </p:nvCxnSpPr>
          <p:spPr bwMode="auto">
            <a:xfrm>
              <a:off x="4063249" y="1300943"/>
              <a:ext cx="744932" cy="496140"/>
            </a:xfrm>
            <a:prstGeom prst="straightConnector1">
              <a:avLst/>
            </a:prstGeom>
            <a:noFill/>
            <a:ln w="9525"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sp>
          <p:nvSpPr>
            <p:cNvPr id="242" name="Oval 241">
              <a:extLst>
                <a:ext uri="{FF2B5EF4-FFF2-40B4-BE49-F238E27FC236}">
                  <a16:creationId xmlns:a16="http://schemas.microsoft.com/office/drawing/2014/main" id="{A366EC4F-03B7-F848-8179-24164F880493}"/>
                </a:ext>
              </a:extLst>
            </p:cNvPr>
            <p:cNvSpPr/>
            <p:nvPr/>
          </p:nvSpPr>
          <p:spPr bwMode="auto">
            <a:xfrm>
              <a:off x="3538466" y="905558"/>
              <a:ext cx="635181" cy="457200"/>
            </a:xfrm>
            <a:prstGeom prst="ellipse">
              <a:avLst/>
            </a:prstGeom>
            <a:solidFill>
              <a:schemeClr val="bg1">
                <a:lumMod val="9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2"/>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1" eaLnBrk="0" fontAlgn="base" latinLnBrk="0" hangingPunct="0">
                <a:lnSpc>
                  <a:spcPct val="100000"/>
                </a:lnSpc>
                <a:spcBef>
                  <a:spcPct val="0"/>
                </a:spcBef>
                <a:spcAft>
                  <a:spcPct val="0"/>
                </a:spcAft>
                <a:buClrTx/>
                <a:buSzTx/>
                <a:buFontTx/>
                <a:buNone/>
                <a:tabLst/>
              </a:pPr>
              <a:endParaRPr kumimoji="0" lang="en-IL" b="0" i="0" u="none" strike="noStrike" cap="none" normalizeH="0" baseline="0" dirty="0">
                <a:ln>
                  <a:noFill/>
                </a:ln>
                <a:solidFill>
                  <a:schemeClr val="tx1"/>
                </a:solidFill>
                <a:effectLst/>
                <a:latin typeface="Arial" pitchFamily="34" charset="0"/>
              </a:endParaRPr>
            </a:p>
          </p:txBody>
        </p:sp>
        <p:sp>
          <p:nvSpPr>
            <p:cNvPr id="56" name="TextBox 55">
              <a:extLst>
                <a:ext uri="{FF2B5EF4-FFF2-40B4-BE49-F238E27FC236}">
                  <a16:creationId xmlns:a16="http://schemas.microsoft.com/office/drawing/2014/main" id="{A9ADEDFF-A8A7-6D49-B446-8AFF552AF131}"/>
                </a:ext>
              </a:extLst>
            </p:cNvPr>
            <p:cNvSpPr txBox="1"/>
            <p:nvPr/>
          </p:nvSpPr>
          <p:spPr>
            <a:xfrm>
              <a:off x="7089314" y="3671442"/>
              <a:ext cx="516488" cy="338554"/>
            </a:xfrm>
            <a:prstGeom prst="rect">
              <a:avLst/>
            </a:prstGeom>
            <a:noFill/>
          </p:spPr>
          <p:txBody>
            <a:bodyPr wrap="none" rtlCol="0">
              <a:spAutoFit/>
            </a:bodyPr>
            <a:lstStyle/>
            <a:p>
              <a:r>
                <a:rPr lang="en-US" sz="1600" b="0" dirty="0"/>
                <a:t>b</a:t>
              </a:r>
              <a:r>
                <a:rPr lang="en-US" sz="1200" b="0" dirty="0">
                  <a:latin typeface="Times New Roman" panose="02020603050405020304" pitchFamily="18" charset="0"/>
                  <a:cs typeface="Times New Roman" panose="02020603050405020304" pitchFamily="18" charset="0"/>
                </a:rPr>
                <a:t> , </a:t>
              </a:r>
              <a:r>
                <a:rPr lang="en-US" sz="1600" b="0" dirty="0">
                  <a:latin typeface="Times New Roman" panose="02020603050405020304" pitchFamily="18" charset="0"/>
                  <a:cs typeface="Times New Roman" panose="02020603050405020304" pitchFamily="18" charset="0"/>
                </a:rPr>
                <a:t>3</a:t>
              </a:r>
              <a:endParaRPr lang="en-IL" sz="1600" b="0" dirty="0"/>
            </a:p>
          </p:txBody>
        </p:sp>
        <p:sp>
          <p:nvSpPr>
            <p:cNvPr id="57" name="TextBox 56">
              <a:extLst>
                <a:ext uri="{FF2B5EF4-FFF2-40B4-BE49-F238E27FC236}">
                  <a16:creationId xmlns:a16="http://schemas.microsoft.com/office/drawing/2014/main" id="{E594E59F-BF57-A447-816F-D02D7C9676A0}"/>
                </a:ext>
              </a:extLst>
            </p:cNvPr>
            <p:cNvSpPr txBox="1"/>
            <p:nvPr/>
          </p:nvSpPr>
          <p:spPr>
            <a:xfrm>
              <a:off x="1932811" y="4560303"/>
              <a:ext cx="505268" cy="338554"/>
            </a:xfrm>
            <a:prstGeom prst="rect">
              <a:avLst/>
            </a:prstGeom>
            <a:noFill/>
          </p:spPr>
          <p:txBody>
            <a:bodyPr wrap="none" rtlCol="0">
              <a:spAutoFit/>
            </a:bodyPr>
            <a:lstStyle/>
            <a:p>
              <a:r>
                <a:rPr lang="en-US" sz="1600" b="0" dirty="0"/>
                <a:t>c</a:t>
              </a:r>
              <a:r>
                <a:rPr lang="en-US" sz="1200" b="0" dirty="0">
                  <a:latin typeface="Times New Roman" panose="02020603050405020304" pitchFamily="18" charset="0"/>
                  <a:cs typeface="Times New Roman" panose="02020603050405020304" pitchFamily="18" charset="0"/>
                </a:rPr>
                <a:t> , </a:t>
              </a:r>
              <a:r>
                <a:rPr lang="en-US" sz="1600" b="0" dirty="0">
                  <a:latin typeface="Times New Roman" panose="02020603050405020304" pitchFamily="18" charset="0"/>
                  <a:cs typeface="Times New Roman" panose="02020603050405020304" pitchFamily="18" charset="0"/>
                </a:rPr>
                <a:t>1</a:t>
              </a:r>
              <a:endParaRPr lang="en-IL" sz="1600" b="0" dirty="0"/>
            </a:p>
          </p:txBody>
        </p:sp>
        <p:sp>
          <p:nvSpPr>
            <p:cNvPr id="58" name="TextBox 57">
              <a:extLst>
                <a:ext uri="{FF2B5EF4-FFF2-40B4-BE49-F238E27FC236}">
                  <a16:creationId xmlns:a16="http://schemas.microsoft.com/office/drawing/2014/main" id="{6F717345-9DEE-DE48-8292-BC7ADED6D8FF}"/>
                </a:ext>
              </a:extLst>
            </p:cNvPr>
            <p:cNvSpPr txBox="1"/>
            <p:nvPr/>
          </p:nvSpPr>
          <p:spPr>
            <a:xfrm>
              <a:off x="2758254" y="4540902"/>
              <a:ext cx="516488" cy="338554"/>
            </a:xfrm>
            <a:prstGeom prst="rect">
              <a:avLst/>
            </a:prstGeom>
            <a:noFill/>
          </p:spPr>
          <p:txBody>
            <a:bodyPr wrap="none" rtlCol="0">
              <a:spAutoFit/>
            </a:bodyPr>
            <a:lstStyle/>
            <a:p>
              <a:r>
                <a:rPr lang="en-US" sz="1600" b="0" dirty="0"/>
                <a:t>d</a:t>
              </a:r>
              <a:r>
                <a:rPr lang="en-US" sz="1200" b="0" dirty="0">
                  <a:latin typeface="Times New Roman" panose="02020603050405020304" pitchFamily="18" charset="0"/>
                  <a:cs typeface="Times New Roman" panose="02020603050405020304" pitchFamily="18" charset="0"/>
                </a:rPr>
                <a:t> , </a:t>
              </a:r>
              <a:r>
                <a:rPr lang="en-US" sz="1600" b="0" dirty="0">
                  <a:latin typeface="Times New Roman" panose="02020603050405020304" pitchFamily="18" charset="0"/>
                  <a:cs typeface="Times New Roman" panose="02020603050405020304" pitchFamily="18" charset="0"/>
                </a:rPr>
                <a:t>1</a:t>
              </a:r>
              <a:endParaRPr lang="en-IL" sz="1600" b="0" dirty="0"/>
            </a:p>
          </p:txBody>
        </p:sp>
        <p:sp>
          <p:nvSpPr>
            <p:cNvPr id="59" name="TextBox 58">
              <a:extLst>
                <a:ext uri="{FF2B5EF4-FFF2-40B4-BE49-F238E27FC236}">
                  <a16:creationId xmlns:a16="http://schemas.microsoft.com/office/drawing/2014/main" id="{8C6D4295-29D3-7342-9645-FFE4945D86AE}"/>
                </a:ext>
              </a:extLst>
            </p:cNvPr>
            <p:cNvSpPr txBox="1"/>
            <p:nvPr/>
          </p:nvSpPr>
          <p:spPr>
            <a:xfrm>
              <a:off x="3657159" y="4540484"/>
              <a:ext cx="516488" cy="338554"/>
            </a:xfrm>
            <a:prstGeom prst="rect">
              <a:avLst/>
            </a:prstGeom>
            <a:noFill/>
          </p:spPr>
          <p:txBody>
            <a:bodyPr wrap="none" rtlCol="0">
              <a:spAutoFit/>
            </a:bodyPr>
            <a:lstStyle/>
            <a:p>
              <a:r>
                <a:rPr lang="en-US" sz="1600" b="0" dirty="0"/>
                <a:t>e</a:t>
              </a:r>
              <a:r>
                <a:rPr lang="en-US" sz="1200" b="0" dirty="0">
                  <a:latin typeface="Times New Roman" panose="02020603050405020304" pitchFamily="18" charset="0"/>
                  <a:cs typeface="Times New Roman" panose="02020603050405020304" pitchFamily="18" charset="0"/>
                </a:rPr>
                <a:t> , </a:t>
              </a:r>
              <a:r>
                <a:rPr lang="en-US" sz="1600" b="0" dirty="0">
                  <a:latin typeface="Times New Roman" panose="02020603050405020304" pitchFamily="18" charset="0"/>
                  <a:cs typeface="Times New Roman" panose="02020603050405020304" pitchFamily="18" charset="0"/>
                </a:rPr>
                <a:t>1</a:t>
              </a:r>
              <a:endParaRPr lang="en-IL" sz="1600" b="0" dirty="0"/>
            </a:p>
          </p:txBody>
        </p:sp>
        <p:sp>
          <p:nvSpPr>
            <p:cNvPr id="60" name="TextBox 59">
              <a:extLst>
                <a:ext uri="{FF2B5EF4-FFF2-40B4-BE49-F238E27FC236}">
                  <a16:creationId xmlns:a16="http://schemas.microsoft.com/office/drawing/2014/main" id="{17479A25-EAD6-9941-BF43-9AC4827E8FF0}"/>
                </a:ext>
              </a:extLst>
            </p:cNvPr>
            <p:cNvSpPr txBox="1"/>
            <p:nvPr/>
          </p:nvSpPr>
          <p:spPr>
            <a:xfrm>
              <a:off x="4562856" y="4542480"/>
              <a:ext cx="460382" cy="338554"/>
            </a:xfrm>
            <a:prstGeom prst="rect">
              <a:avLst/>
            </a:prstGeom>
            <a:noFill/>
          </p:spPr>
          <p:txBody>
            <a:bodyPr wrap="none" rtlCol="0">
              <a:spAutoFit/>
            </a:bodyPr>
            <a:lstStyle/>
            <a:p>
              <a:r>
                <a:rPr lang="en-US" sz="1600" b="0" dirty="0"/>
                <a:t>f</a:t>
              </a:r>
              <a:r>
                <a:rPr lang="en-US" sz="1200" b="0" dirty="0">
                  <a:latin typeface="Times New Roman" panose="02020603050405020304" pitchFamily="18" charset="0"/>
                  <a:cs typeface="Times New Roman" panose="02020603050405020304" pitchFamily="18" charset="0"/>
                </a:rPr>
                <a:t> , </a:t>
              </a:r>
              <a:r>
                <a:rPr lang="en-US" sz="1600" b="0" dirty="0">
                  <a:latin typeface="Times New Roman" panose="02020603050405020304" pitchFamily="18" charset="0"/>
                  <a:cs typeface="Times New Roman" panose="02020603050405020304" pitchFamily="18" charset="0"/>
                </a:rPr>
                <a:t>1</a:t>
              </a:r>
              <a:endParaRPr lang="en-IL" sz="1600" b="0" dirty="0"/>
            </a:p>
          </p:txBody>
        </p:sp>
        <p:sp>
          <p:nvSpPr>
            <p:cNvPr id="61" name="TextBox 60">
              <a:extLst>
                <a:ext uri="{FF2B5EF4-FFF2-40B4-BE49-F238E27FC236}">
                  <a16:creationId xmlns:a16="http://schemas.microsoft.com/office/drawing/2014/main" id="{4141C829-9759-2247-90F2-26E29690EE3D}"/>
                </a:ext>
              </a:extLst>
            </p:cNvPr>
            <p:cNvSpPr txBox="1"/>
            <p:nvPr/>
          </p:nvSpPr>
          <p:spPr>
            <a:xfrm>
              <a:off x="5428789" y="4555123"/>
              <a:ext cx="516488" cy="338554"/>
            </a:xfrm>
            <a:prstGeom prst="rect">
              <a:avLst/>
            </a:prstGeom>
            <a:noFill/>
          </p:spPr>
          <p:txBody>
            <a:bodyPr wrap="none" rtlCol="0">
              <a:spAutoFit/>
            </a:bodyPr>
            <a:lstStyle/>
            <a:p>
              <a:r>
                <a:rPr lang="en-US" sz="1600" b="0" dirty="0"/>
                <a:t>g</a:t>
              </a:r>
              <a:r>
                <a:rPr lang="en-US" sz="1200" b="0" dirty="0">
                  <a:latin typeface="Times New Roman" panose="02020603050405020304" pitchFamily="18" charset="0"/>
                  <a:cs typeface="Times New Roman" panose="02020603050405020304" pitchFamily="18" charset="0"/>
                </a:rPr>
                <a:t> , </a:t>
              </a:r>
              <a:r>
                <a:rPr lang="en-US" sz="1600" b="0" dirty="0">
                  <a:latin typeface="Times New Roman" panose="02020603050405020304" pitchFamily="18" charset="0"/>
                  <a:cs typeface="Times New Roman" panose="02020603050405020304" pitchFamily="18" charset="0"/>
                </a:rPr>
                <a:t>1</a:t>
              </a:r>
              <a:endParaRPr lang="en-IL" sz="1600" b="0" dirty="0"/>
            </a:p>
          </p:txBody>
        </p:sp>
        <p:sp>
          <p:nvSpPr>
            <p:cNvPr id="62" name="TextBox 61">
              <a:extLst>
                <a:ext uri="{FF2B5EF4-FFF2-40B4-BE49-F238E27FC236}">
                  <a16:creationId xmlns:a16="http://schemas.microsoft.com/office/drawing/2014/main" id="{F3420D9C-4A4E-784E-8F82-C2AC2B6D9459}"/>
                </a:ext>
              </a:extLst>
            </p:cNvPr>
            <p:cNvSpPr txBox="1"/>
            <p:nvPr/>
          </p:nvSpPr>
          <p:spPr>
            <a:xfrm>
              <a:off x="6325492" y="4550848"/>
              <a:ext cx="516488" cy="338554"/>
            </a:xfrm>
            <a:prstGeom prst="rect">
              <a:avLst/>
            </a:prstGeom>
            <a:noFill/>
          </p:spPr>
          <p:txBody>
            <a:bodyPr wrap="none" rtlCol="0">
              <a:spAutoFit/>
            </a:bodyPr>
            <a:lstStyle/>
            <a:p>
              <a:r>
                <a:rPr lang="en-US" sz="1600" b="0" dirty="0"/>
                <a:t>h</a:t>
              </a:r>
              <a:r>
                <a:rPr lang="en-US" sz="1200" b="0" dirty="0">
                  <a:latin typeface="Times New Roman" panose="02020603050405020304" pitchFamily="18" charset="0"/>
                  <a:cs typeface="Times New Roman" panose="02020603050405020304" pitchFamily="18" charset="0"/>
                </a:rPr>
                <a:t> , </a:t>
              </a:r>
              <a:r>
                <a:rPr lang="en-US" sz="1600" b="0" dirty="0">
                  <a:latin typeface="Times New Roman" panose="02020603050405020304" pitchFamily="18" charset="0"/>
                  <a:cs typeface="Times New Roman" panose="02020603050405020304" pitchFamily="18" charset="0"/>
                </a:rPr>
                <a:t>1</a:t>
              </a:r>
              <a:endParaRPr lang="en-IL" sz="1600" b="0" dirty="0"/>
            </a:p>
          </p:txBody>
        </p:sp>
        <p:sp>
          <p:nvSpPr>
            <p:cNvPr id="41" name="TextBox 40">
              <a:extLst>
                <a:ext uri="{FF2B5EF4-FFF2-40B4-BE49-F238E27FC236}">
                  <a16:creationId xmlns:a16="http://schemas.microsoft.com/office/drawing/2014/main" id="{52F7BB85-7A82-E542-8731-DCE64427EE21}"/>
                </a:ext>
              </a:extLst>
            </p:cNvPr>
            <p:cNvSpPr txBox="1"/>
            <p:nvPr/>
          </p:nvSpPr>
          <p:spPr>
            <a:xfrm>
              <a:off x="3009487" y="1205614"/>
              <a:ext cx="291901" cy="339645"/>
            </a:xfrm>
            <a:prstGeom prst="rect">
              <a:avLst/>
            </a:prstGeom>
            <a:noFill/>
            <a:ln>
              <a:noFill/>
            </a:ln>
          </p:spPr>
          <p:txBody>
            <a:bodyPr wrap="square" lIns="0" tIns="46800" rIns="0" rtlCol="0">
              <a:spAutoFit/>
            </a:bodyPr>
            <a:lstStyle/>
            <a:p>
              <a:r>
                <a:rPr lang="en-IL" sz="1600" b="0" dirty="0">
                  <a:latin typeface="Consolas" panose="020B0609020204030204" pitchFamily="49" charset="0"/>
                  <a:cs typeface="Consolas" panose="020B0609020204030204" pitchFamily="49" charset="0"/>
                </a:rPr>
                <a:t>0</a:t>
              </a:r>
            </a:p>
          </p:txBody>
        </p:sp>
        <p:sp>
          <p:nvSpPr>
            <p:cNvPr id="42" name="TextBox 41">
              <a:extLst>
                <a:ext uri="{FF2B5EF4-FFF2-40B4-BE49-F238E27FC236}">
                  <a16:creationId xmlns:a16="http://schemas.microsoft.com/office/drawing/2014/main" id="{1B8016E0-9574-2A4F-A97B-B1EE884581D5}"/>
                </a:ext>
              </a:extLst>
            </p:cNvPr>
            <p:cNvSpPr txBox="1"/>
            <p:nvPr/>
          </p:nvSpPr>
          <p:spPr>
            <a:xfrm>
              <a:off x="4092578" y="2097521"/>
              <a:ext cx="291901" cy="339645"/>
            </a:xfrm>
            <a:prstGeom prst="rect">
              <a:avLst/>
            </a:prstGeom>
            <a:noFill/>
            <a:ln>
              <a:noFill/>
            </a:ln>
          </p:spPr>
          <p:txBody>
            <a:bodyPr wrap="square" lIns="0" tIns="46800" rIns="0" rtlCol="0">
              <a:spAutoFit/>
            </a:bodyPr>
            <a:lstStyle/>
            <a:p>
              <a:r>
                <a:rPr lang="en-IL" sz="1600" b="0" dirty="0">
                  <a:latin typeface="Consolas" panose="020B0609020204030204" pitchFamily="49" charset="0"/>
                  <a:cs typeface="Consolas" panose="020B0609020204030204" pitchFamily="49" charset="0"/>
                </a:rPr>
                <a:t>0</a:t>
              </a:r>
            </a:p>
          </p:txBody>
        </p:sp>
        <p:sp>
          <p:nvSpPr>
            <p:cNvPr id="43" name="TextBox 42">
              <a:extLst>
                <a:ext uri="{FF2B5EF4-FFF2-40B4-BE49-F238E27FC236}">
                  <a16:creationId xmlns:a16="http://schemas.microsoft.com/office/drawing/2014/main" id="{12424FFF-894D-9346-A8A5-BA82752A950E}"/>
                </a:ext>
              </a:extLst>
            </p:cNvPr>
            <p:cNvSpPr txBox="1"/>
            <p:nvPr/>
          </p:nvSpPr>
          <p:spPr>
            <a:xfrm>
              <a:off x="2775189" y="3012104"/>
              <a:ext cx="291901" cy="339645"/>
            </a:xfrm>
            <a:prstGeom prst="rect">
              <a:avLst/>
            </a:prstGeom>
            <a:noFill/>
            <a:ln>
              <a:noFill/>
            </a:ln>
          </p:spPr>
          <p:txBody>
            <a:bodyPr wrap="square" lIns="0" tIns="46800" rIns="0" rtlCol="0">
              <a:spAutoFit/>
            </a:bodyPr>
            <a:lstStyle/>
            <a:p>
              <a:r>
                <a:rPr lang="en-IL" sz="1600" b="0" dirty="0">
                  <a:latin typeface="Consolas" panose="020B0609020204030204" pitchFamily="49" charset="0"/>
                  <a:cs typeface="Consolas" panose="020B0609020204030204" pitchFamily="49" charset="0"/>
                </a:rPr>
                <a:t>0</a:t>
              </a:r>
            </a:p>
          </p:txBody>
        </p:sp>
        <p:sp>
          <p:nvSpPr>
            <p:cNvPr id="44" name="TextBox 43">
              <a:extLst>
                <a:ext uri="{FF2B5EF4-FFF2-40B4-BE49-F238E27FC236}">
                  <a16:creationId xmlns:a16="http://schemas.microsoft.com/office/drawing/2014/main" id="{635E436F-F3F0-5145-B9E2-B6D9CC50561D}"/>
                </a:ext>
              </a:extLst>
            </p:cNvPr>
            <p:cNvSpPr txBox="1"/>
            <p:nvPr/>
          </p:nvSpPr>
          <p:spPr>
            <a:xfrm>
              <a:off x="2042140" y="3958393"/>
              <a:ext cx="291901" cy="339645"/>
            </a:xfrm>
            <a:prstGeom prst="rect">
              <a:avLst/>
            </a:prstGeom>
            <a:noFill/>
            <a:ln>
              <a:noFill/>
            </a:ln>
          </p:spPr>
          <p:txBody>
            <a:bodyPr wrap="square" lIns="0" tIns="46800" rIns="0" rtlCol="0">
              <a:spAutoFit/>
            </a:bodyPr>
            <a:lstStyle/>
            <a:p>
              <a:r>
                <a:rPr lang="en-IL" sz="1600" b="0" dirty="0">
                  <a:latin typeface="Consolas" panose="020B0609020204030204" pitchFamily="49" charset="0"/>
                  <a:cs typeface="Consolas" panose="020B0609020204030204" pitchFamily="49" charset="0"/>
                </a:rPr>
                <a:t>0</a:t>
              </a:r>
            </a:p>
          </p:txBody>
        </p:sp>
        <p:sp>
          <p:nvSpPr>
            <p:cNvPr id="45" name="TextBox 44">
              <a:extLst>
                <a:ext uri="{FF2B5EF4-FFF2-40B4-BE49-F238E27FC236}">
                  <a16:creationId xmlns:a16="http://schemas.microsoft.com/office/drawing/2014/main" id="{F55743AC-CFF6-494D-9C56-9324404CEE8F}"/>
                </a:ext>
              </a:extLst>
            </p:cNvPr>
            <p:cNvSpPr txBox="1"/>
            <p:nvPr/>
          </p:nvSpPr>
          <p:spPr>
            <a:xfrm>
              <a:off x="6119572" y="3044902"/>
              <a:ext cx="291901" cy="339645"/>
            </a:xfrm>
            <a:prstGeom prst="rect">
              <a:avLst/>
            </a:prstGeom>
            <a:noFill/>
            <a:ln>
              <a:noFill/>
            </a:ln>
          </p:spPr>
          <p:txBody>
            <a:bodyPr wrap="square" lIns="0" tIns="46800" rIns="0" rtlCol="0">
              <a:spAutoFit/>
            </a:bodyPr>
            <a:lstStyle/>
            <a:p>
              <a:r>
                <a:rPr lang="en-IL" sz="1600" b="0" dirty="0">
                  <a:latin typeface="Consolas" panose="020B0609020204030204" pitchFamily="49" charset="0"/>
                  <a:cs typeface="Consolas" panose="020B0609020204030204" pitchFamily="49" charset="0"/>
                </a:rPr>
                <a:t>0</a:t>
              </a:r>
            </a:p>
          </p:txBody>
        </p:sp>
        <p:sp>
          <p:nvSpPr>
            <p:cNvPr id="46" name="TextBox 45">
              <a:extLst>
                <a:ext uri="{FF2B5EF4-FFF2-40B4-BE49-F238E27FC236}">
                  <a16:creationId xmlns:a16="http://schemas.microsoft.com/office/drawing/2014/main" id="{FBD51055-CC06-D443-8A99-A0C6E25E0A28}"/>
                </a:ext>
              </a:extLst>
            </p:cNvPr>
            <p:cNvSpPr txBox="1"/>
            <p:nvPr/>
          </p:nvSpPr>
          <p:spPr>
            <a:xfrm>
              <a:off x="3736892" y="3958393"/>
              <a:ext cx="291901" cy="339645"/>
            </a:xfrm>
            <a:prstGeom prst="rect">
              <a:avLst/>
            </a:prstGeom>
            <a:noFill/>
            <a:ln>
              <a:noFill/>
            </a:ln>
          </p:spPr>
          <p:txBody>
            <a:bodyPr wrap="square" lIns="0" tIns="46800" rIns="0" rtlCol="0">
              <a:spAutoFit/>
            </a:bodyPr>
            <a:lstStyle/>
            <a:p>
              <a:r>
                <a:rPr lang="en-IL" sz="1600" b="0" dirty="0">
                  <a:latin typeface="Consolas" panose="020B0609020204030204" pitchFamily="49" charset="0"/>
                  <a:cs typeface="Consolas" panose="020B0609020204030204" pitchFamily="49" charset="0"/>
                </a:rPr>
                <a:t>0</a:t>
              </a:r>
            </a:p>
          </p:txBody>
        </p:sp>
        <p:sp>
          <p:nvSpPr>
            <p:cNvPr id="47" name="TextBox 46">
              <a:extLst>
                <a:ext uri="{FF2B5EF4-FFF2-40B4-BE49-F238E27FC236}">
                  <a16:creationId xmlns:a16="http://schemas.microsoft.com/office/drawing/2014/main" id="{F35131BF-6578-1A47-8605-037D88BD6566}"/>
                </a:ext>
              </a:extLst>
            </p:cNvPr>
            <p:cNvSpPr txBox="1"/>
            <p:nvPr/>
          </p:nvSpPr>
          <p:spPr>
            <a:xfrm>
              <a:off x="5548185" y="3958393"/>
              <a:ext cx="291901" cy="339645"/>
            </a:xfrm>
            <a:prstGeom prst="rect">
              <a:avLst/>
            </a:prstGeom>
            <a:noFill/>
            <a:ln>
              <a:noFill/>
            </a:ln>
          </p:spPr>
          <p:txBody>
            <a:bodyPr wrap="square" lIns="0" tIns="46800" rIns="0" rtlCol="0">
              <a:spAutoFit/>
            </a:bodyPr>
            <a:lstStyle/>
            <a:p>
              <a:r>
                <a:rPr lang="en-IL" sz="1600" b="0" dirty="0">
                  <a:latin typeface="Consolas" panose="020B0609020204030204" pitchFamily="49" charset="0"/>
                  <a:cs typeface="Consolas" panose="020B0609020204030204" pitchFamily="49" charset="0"/>
                </a:rPr>
                <a:t>0</a:t>
              </a:r>
            </a:p>
          </p:txBody>
        </p:sp>
        <p:sp>
          <p:nvSpPr>
            <p:cNvPr id="48" name="TextBox 47">
              <a:extLst>
                <a:ext uri="{FF2B5EF4-FFF2-40B4-BE49-F238E27FC236}">
                  <a16:creationId xmlns:a16="http://schemas.microsoft.com/office/drawing/2014/main" id="{A68A61A6-973A-2643-8D37-31D3082AD9B1}"/>
                </a:ext>
              </a:extLst>
            </p:cNvPr>
            <p:cNvSpPr txBox="1"/>
            <p:nvPr/>
          </p:nvSpPr>
          <p:spPr>
            <a:xfrm>
              <a:off x="4317238" y="1224865"/>
              <a:ext cx="291901" cy="339645"/>
            </a:xfrm>
            <a:prstGeom prst="rect">
              <a:avLst/>
            </a:prstGeom>
            <a:noFill/>
            <a:ln>
              <a:noFill/>
            </a:ln>
          </p:spPr>
          <p:txBody>
            <a:bodyPr wrap="square" lIns="0" tIns="46800" rIns="0" rtlCol="0">
              <a:spAutoFit/>
            </a:bodyPr>
            <a:lstStyle/>
            <a:p>
              <a:r>
                <a:rPr lang="he-IL" sz="1600" b="0" dirty="0">
                  <a:latin typeface="Consolas" panose="020B0609020204030204" pitchFamily="49" charset="0"/>
                  <a:cs typeface="Consolas" panose="020B0609020204030204" pitchFamily="49" charset="0"/>
                </a:rPr>
                <a:t>1</a:t>
              </a:r>
              <a:endParaRPr lang="en-IL" sz="1600" b="0" dirty="0">
                <a:latin typeface="Consolas" panose="020B0609020204030204" pitchFamily="49" charset="0"/>
                <a:cs typeface="Consolas" panose="020B0609020204030204" pitchFamily="49" charset="0"/>
              </a:endParaRPr>
            </a:p>
          </p:txBody>
        </p:sp>
        <p:sp>
          <p:nvSpPr>
            <p:cNvPr id="49" name="TextBox 48">
              <a:extLst>
                <a:ext uri="{FF2B5EF4-FFF2-40B4-BE49-F238E27FC236}">
                  <a16:creationId xmlns:a16="http://schemas.microsoft.com/office/drawing/2014/main" id="{2FA25F7E-B51C-B345-95D2-4DA859BF4A95}"/>
                </a:ext>
              </a:extLst>
            </p:cNvPr>
            <p:cNvSpPr txBox="1"/>
            <p:nvPr/>
          </p:nvSpPr>
          <p:spPr>
            <a:xfrm>
              <a:off x="5754870" y="2090673"/>
              <a:ext cx="291901" cy="339645"/>
            </a:xfrm>
            <a:prstGeom prst="rect">
              <a:avLst/>
            </a:prstGeom>
            <a:noFill/>
            <a:ln>
              <a:noFill/>
            </a:ln>
          </p:spPr>
          <p:txBody>
            <a:bodyPr wrap="square" lIns="0" tIns="46800" rIns="0" rtlCol="0">
              <a:spAutoFit/>
            </a:bodyPr>
            <a:lstStyle/>
            <a:p>
              <a:r>
                <a:rPr lang="he-IL" sz="1600" b="0" dirty="0">
                  <a:latin typeface="Consolas" panose="020B0609020204030204" pitchFamily="49" charset="0"/>
                  <a:cs typeface="Consolas" panose="020B0609020204030204" pitchFamily="49" charset="0"/>
                </a:rPr>
                <a:t>1</a:t>
              </a:r>
              <a:endParaRPr lang="en-IL" sz="1600" b="0" dirty="0">
                <a:latin typeface="Consolas" panose="020B0609020204030204" pitchFamily="49" charset="0"/>
                <a:cs typeface="Consolas" panose="020B0609020204030204" pitchFamily="49" charset="0"/>
              </a:endParaRPr>
            </a:p>
          </p:txBody>
        </p:sp>
        <p:sp>
          <p:nvSpPr>
            <p:cNvPr id="50" name="TextBox 49">
              <a:extLst>
                <a:ext uri="{FF2B5EF4-FFF2-40B4-BE49-F238E27FC236}">
                  <a16:creationId xmlns:a16="http://schemas.microsoft.com/office/drawing/2014/main" id="{449FB440-B876-FF44-821D-CCED7ACDDA50}"/>
                </a:ext>
              </a:extLst>
            </p:cNvPr>
            <p:cNvSpPr txBox="1"/>
            <p:nvPr/>
          </p:nvSpPr>
          <p:spPr>
            <a:xfrm>
              <a:off x="7023622" y="3037380"/>
              <a:ext cx="291901" cy="339645"/>
            </a:xfrm>
            <a:prstGeom prst="rect">
              <a:avLst/>
            </a:prstGeom>
            <a:noFill/>
            <a:ln>
              <a:noFill/>
            </a:ln>
          </p:spPr>
          <p:txBody>
            <a:bodyPr wrap="square" lIns="0" tIns="46800" rIns="0" rtlCol="0">
              <a:spAutoFit/>
            </a:bodyPr>
            <a:lstStyle/>
            <a:p>
              <a:r>
                <a:rPr lang="he-IL" sz="1600" b="0" dirty="0">
                  <a:latin typeface="Consolas" panose="020B0609020204030204" pitchFamily="49" charset="0"/>
                  <a:cs typeface="Consolas" panose="020B0609020204030204" pitchFamily="49" charset="0"/>
                </a:rPr>
                <a:t>1</a:t>
              </a:r>
              <a:endParaRPr lang="en-IL" sz="1600" b="0" dirty="0">
                <a:latin typeface="Consolas" panose="020B0609020204030204" pitchFamily="49" charset="0"/>
                <a:cs typeface="Consolas" panose="020B0609020204030204" pitchFamily="49" charset="0"/>
              </a:endParaRPr>
            </a:p>
          </p:txBody>
        </p:sp>
        <p:sp>
          <p:nvSpPr>
            <p:cNvPr id="51" name="TextBox 50">
              <a:extLst>
                <a:ext uri="{FF2B5EF4-FFF2-40B4-BE49-F238E27FC236}">
                  <a16:creationId xmlns:a16="http://schemas.microsoft.com/office/drawing/2014/main" id="{55CA206B-B87F-B241-869B-6B51BCF91D2D}"/>
                </a:ext>
              </a:extLst>
            </p:cNvPr>
            <p:cNvSpPr txBox="1"/>
            <p:nvPr/>
          </p:nvSpPr>
          <p:spPr>
            <a:xfrm>
              <a:off x="3815088" y="2996116"/>
              <a:ext cx="291901" cy="339645"/>
            </a:xfrm>
            <a:prstGeom prst="rect">
              <a:avLst/>
            </a:prstGeom>
            <a:noFill/>
            <a:ln>
              <a:noFill/>
            </a:ln>
          </p:spPr>
          <p:txBody>
            <a:bodyPr wrap="square" lIns="0" tIns="46800" rIns="0" rtlCol="0">
              <a:spAutoFit/>
            </a:bodyPr>
            <a:lstStyle/>
            <a:p>
              <a:r>
                <a:rPr lang="he-IL" sz="1600" b="0" dirty="0">
                  <a:latin typeface="Consolas" panose="020B0609020204030204" pitchFamily="49" charset="0"/>
                  <a:cs typeface="Consolas" panose="020B0609020204030204" pitchFamily="49" charset="0"/>
                </a:rPr>
                <a:t>1</a:t>
              </a:r>
              <a:endParaRPr lang="en-IL" sz="1600" b="0" dirty="0">
                <a:latin typeface="Consolas" panose="020B0609020204030204" pitchFamily="49" charset="0"/>
                <a:cs typeface="Consolas" panose="020B0609020204030204" pitchFamily="49" charset="0"/>
              </a:endParaRPr>
            </a:p>
          </p:txBody>
        </p:sp>
        <p:sp>
          <p:nvSpPr>
            <p:cNvPr id="52" name="TextBox 51">
              <a:extLst>
                <a:ext uri="{FF2B5EF4-FFF2-40B4-BE49-F238E27FC236}">
                  <a16:creationId xmlns:a16="http://schemas.microsoft.com/office/drawing/2014/main" id="{1F171211-AB47-0644-A026-A5F83E4D0019}"/>
                </a:ext>
              </a:extLst>
            </p:cNvPr>
            <p:cNvSpPr txBox="1"/>
            <p:nvPr/>
          </p:nvSpPr>
          <p:spPr>
            <a:xfrm>
              <a:off x="4671530" y="3958392"/>
              <a:ext cx="291901" cy="339645"/>
            </a:xfrm>
            <a:prstGeom prst="rect">
              <a:avLst/>
            </a:prstGeom>
            <a:noFill/>
            <a:ln>
              <a:noFill/>
            </a:ln>
          </p:spPr>
          <p:txBody>
            <a:bodyPr wrap="square" lIns="0" tIns="46800" rIns="0" rtlCol="0">
              <a:spAutoFit/>
            </a:bodyPr>
            <a:lstStyle/>
            <a:p>
              <a:r>
                <a:rPr lang="he-IL" sz="1600" b="0" dirty="0">
                  <a:latin typeface="Consolas" panose="020B0609020204030204" pitchFamily="49" charset="0"/>
                  <a:cs typeface="Consolas" panose="020B0609020204030204" pitchFamily="49" charset="0"/>
                </a:rPr>
                <a:t>1</a:t>
              </a:r>
              <a:endParaRPr lang="en-IL" sz="1600" b="0" dirty="0">
                <a:latin typeface="Consolas" panose="020B0609020204030204" pitchFamily="49" charset="0"/>
                <a:cs typeface="Consolas" panose="020B0609020204030204" pitchFamily="49" charset="0"/>
              </a:endParaRPr>
            </a:p>
          </p:txBody>
        </p:sp>
        <p:sp>
          <p:nvSpPr>
            <p:cNvPr id="53" name="TextBox 52">
              <a:extLst>
                <a:ext uri="{FF2B5EF4-FFF2-40B4-BE49-F238E27FC236}">
                  <a16:creationId xmlns:a16="http://schemas.microsoft.com/office/drawing/2014/main" id="{75AEF7E6-49D6-AA4C-972B-22001B009E5E}"/>
                </a:ext>
              </a:extLst>
            </p:cNvPr>
            <p:cNvSpPr txBox="1"/>
            <p:nvPr/>
          </p:nvSpPr>
          <p:spPr>
            <a:xfrm>
              <a:off x="6393105" y="3969100"/>
              <a:ext cx="291901" cy="339645"/>
            </a:xfrm>
            <a:prstGeom prst="rect">
              <a:avLst/>
            </a:prstGeom>
            <a:noFill/>
            <a:ln>
              <a:noFill/>
            </a:ln>
          </p:spPr>
          <p:txBody>
            <a:bodyPr wrap="square" lIns="0" tIns="46800" rIns="0" rtlCol="0">
              <a:spAutoFit/>
            </a:bodyPr>
            <a:lstStyle/>
            <a:p>
              <a:r>
                <a:rPr lang="he-IL" sz="1600" b="0" dirty="0">
                  <a:latin typeface="Consolas" panose="020B0609020204030204" pitchFamily="49" charset="0"/>
                  <a:cs typeface="Consolas" panose="020B0609020204030204" pitchFamily="49" charset="0"/>
                </a:rPr>
                <a:t>1</a:t>
              </a:r>
              <a:endParaRPr lang="en-IL" sz="1600" b="0" dirty="0">
                <a:latin typeface="Consolas" panose="020B0609020204030204" pitchFamily="49" charset="0"/>
                <a:cs typeface="Consolas" panose="020B0609020204030204" pitchFamily="49" charset="0"/>
              </a:endParaRPr>
            </a:p>
          </p:txBody>
        </p:sp>
      </p:grpSp>
    </p:spTree>
    <p:extLst>
      <p:ext uri="{BB962C8B-B14F-4D97-AF65-F5344CB8AC3E}">
        <p14:creationId xmlns:p14="http://schemas.microsoft.com/office/powerpoint/2010/main" val="156322602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8E29DF-072E-354E-8B5E-245D26B4315F}"/>
              </a:ext>
            </a:extLst>
          </p:cNvPr>
          <p:cNvSpPr>
            <a:spLocks noGrp="1"/>
          </p:cNvSpPr>
          <p:nvPr>
            <p:ph type="title"/>
          </p:nvPr>
        </p:nvSpPr>
        <p:spPr/>
        <p:txBody>
          <a:bodyPr/>
          <a:lstStyle/>
          <a:p>
            <a:r>
              <a:rPr lang="en-US" dirty="0"/>
              <a:t>Huffman codes</a:t>
            </a:r>
          </a:p>
        </p:txBody>
      </p:sp>
      <p:sp>
        <p:nvSpPr>
          <p:cNvPr id="168" name="Oval 167">
            <a:extLst>
              <a:ext uri="{FF2B5EF4-FFF2-40B4-BE49-F238E27FC236}">
                <a16:creationId xmlns:a16="http://schemas.microsoft.com/office/drawing/2014/main" id="{2D9D7174-A3A7-E24C-886C-A55A355A8919}"/>
              </a:ext>
            </a:extLst>
          </p:cNvPr>
          <p:cNvSpPr/>
          <p:nvPr/>
        </p:nvSpPr>
        <p:spPr bwMode="auto">
          <a:xfrm>
            <a:off x="1828800" y="4495800"/>
            <a:ext cx="635181" cy="457200"/>
          </a:xfrm>
          <a:prstGeom prst="ellipse">
            <a:avLst/>
          </a:prstGeom>
          <a:solidFill>
            <a:schemeClr val="bg1">
              <a:lumMod val="9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2"/>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b="0" i="0" u="none" strike="noStrike" cap="none" normalizeH="0" baseline="0">
              <a:ln>
                <a:noFill/>
              </a:ln>
              <a:solidFill>
                <a:schemeClr val="tx1"/>
              </a:solidFill>
              <a:effectLst/>
              <a:latin typeface="Arial" pitchFamily="34" charset="0"/>
            </a:endParaRPr>
          </a:p>
        </p:txBody>
      </p:sp>
      <p:sp>
        <p:nvSpPr>
          <p:cNvPr id="171" name="Oval 170">
            <a:extLst>
              <a:ext uri="{FF2B5EF4-FFF2-40B4-BE49-F238E27FC236}">
                <a16:creationId xmlns:a16="http://schemas.microsoft.com/office/drawing/2014/main" id="{F9431492-BEBD-344B-86FF-5C52093044F9}"/>
              </a:ext>
            </a:extLst>
          </p:cNvPr>
          <p:cNvSpPr/>
          <p:nvPr/>
        </p:nvSpPr>
        <p:spPr bwMode="auto">
          <a:xfrm>
            <a:off x="2662767" y="4478556"/>
            <a:ext cx="635181" cy="457200"/>
          </a:xfrm>
          <a:prstGeom prst="ellipse">
            <a:avLst/>
          </a:prstGeom>
          <a:solidFill>
            <a:schemeClr val="bg1">
              <a:lumMod val="9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2"/>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b="0" i="0" u="none" strike="noStrike" cap="none" normalizeH="0" baseline="0">
              <a:ln>
                <a:noFill/>
              </a:ln>
              <a:solidFill>
                <a:schemeClr val="tx1"/>
              </a:solidFill>
              <a:effectLst/>
              <a:latin typeface="Arial" pitchFamily="34" charset="0"/>
            </a:endParaRPr>
          </a:p>
        </p:txBody>
      </p:sp>
      <p:sp>
        <p:nvSpPr>
          <p:cNvPr id="174" name="Oval 173">
            <a:extLst>
              <a:ext uri="{FF2B5EF4-FFF2-40B4-BE49-F238E27FC236}">
                <a16:creationId xmlns:a16="http://schemas.microsoft.com/office/drawing/2014/main" id="{D51713E3-E11D-BC48-94ED-C4114BCC0C26}"/>
              </a:ext>
            </a:extLst>
          </p:cNvPr>
          <p:cNvSpPr/>
          <p:nvPr/>
        </p:nvSpPr>
        <p:spPr bwMode="auto">
          <a:xfrm>
            <a:off x="3580088" y="4495800"/>
            <a:ext cx="635181" cy="457200"/>
          </a:xfrm>
          <a:prstGeom prst="ellipse">
            <a:avLst/>
          </a:prstGeom>
          <a:solidFill>
            <a:schemeClr val="bg1">
              <a:lumMod val="9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2"/>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b="0" i="0" u="none" strike="noStrike" cap="none" normalizeH="0" baseline="0">
              <a:ln>
                <a:noFill/>
              </a:ln>
              <a:solidFill>
                <a:schemeClr val="tx1"/>
              </a:solidFill>
              <a:effectLst/>
              <a:latin typeface="Arial" pitchFamily="34" charset="0"/>
            </a:endParaRPr>
          </a:p>
        </p:txBody>
      </p:sp>
      <p:sp>
        <p:nvSpPr>
          <p:cNvPr id="177" name="Oval 176">
            <a:extLst>
              <a:ext uri="{FF2B5EF4-FFF2-40B4-BE49-F238E27FC236}">
                <a16:creationId xmlns:a16="http://schemas.microsoft.com/office/drawing/2014/main" id="{49EAC30E-782F-E947-ACEE-0B186498882C}"/>
              </a:ext>
            </a:extLst>
          </p:cNvPr>
          <p:cNvSpPr/>
          <p:nvPr/>
        </p:nvSpPr>
        <p:spPr bwMode="auto">
          <a:xfrm>
            <a:off x="4456659" y="4503989"/>
            <a:ext cx="635181" cy="457200"/>
          </a:xfrm>
          <a:prstGeom prst="ellipse">
            <a:avLst/>
          </a:prstGeom>
          <a:solidFill>
            <a:schemeClr val="bg1">
              <a:lumMod val="9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2"/>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b="0" i="0" u="none" strike="noStrike" cap="none" normalizeH="0" baseline="0">
              <a:ln>
                <a:noFill/>
              </a:ln>
              <a:solidFill>
                <a:schemeClr val="tx1"/>
              </a:solidFill>
              <a:effectLst/>
              <a:latin typeface="Arial" pitchFamily="34" charset="0"/>
            </a:endParaRPr>
          </a:p>
        </p:txBody>
      </p:sp>
      <p:sp>
        <p:nvSpPr>
          <p:cNvPr id="180" name="Oval 179">
            <a:extLst>
              <a:ext uri="{FF2B5EF4-FFF2-40B4-BE49-F238E27FC236}">
                <a16:creationId xmlns:a16="http://schemas.microsoft.com/office/drawing/2014/main" id="{C4592195-403D-6D4F-A552-8E9951EC4702}"/>
              </a:ext>
            </a:extLst>
          </p:cNvPr>
          <p:cNvSpPr/>
          <p:nvPr/>
        </p:nvSpPr>
        <p:spPr bwMode="auto">
          <a:xfrm>
            <a:off x="5342449" y="4495800"/>
            <a:ext cx="635181" cy="457200"/>
          </a:xfrm>
          <a:prstGeom prst="ellipse">
            <a:avLst/>
          </a:prstGeom>
          <a:solidFill>
            <a:schemeClr val="bg1">
              <a:lumMod val="9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2"/>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b="0" i="0" u="none" strike="noStrike" cap="none" normalizeH="0" baseline="0">
              <a:ln>
                <a:noFill/>
              </a:ln>
              <a:solidFill>
                <a:schemeClr val="tx1"/>
              </a:solidFill>
              <a:effectLst/>
              <a:latin typeface="Arial" pitchFamily="34" charset="0"/>
            </a:endParaRPr>
          </a:p>
        </p:txBody>
      </p:sp>
      <p:sp>
        <p:nvSpPr>
          <p:cNvPr id="193" name="Oval 192">
            <a:extLst>
              <a:ext uri="{FF2B5EF4-FFF2-40B4-BE49-F238E27FC236}">
                <a16:creationId xmlns:a16="http://schemas.microsoft.com/office/drawing/2014/main" id="{4D2A0AB5-9B7A-144F-BE57-658452063461}"/>
              </a:ext>
            </a:extLst>
          </p:cNvPr>
          <p:cNvSpPr/>
          <p:nvPr/>
        </p:nvSpPr>
        <p:spPr bwMode="auto">
          <a:xfrm>
            <a:off x="6228239" y="4495800"/>
            <a:ext cx="635181" cy="457200"/>
          </a:xfrm>
          <a:prstGeom prst="ellipse">
            <a:avLst/>
          </a:prstGeom>
          <a:solidFill>
            <a:schemeClr val="bg1">
              <a:lumMod val="9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2"/>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b="0" i="0" u="none" strike="noStrike" cap="none" normalizeH="0" baseline="0">
              <a:ln>
                <a:noFill/>
              </a:ln>
              <a:solidFill>
                <a:schemeClr val="tx1"/>
              </a:solidFill>
              <a:effectLst/>
              <a:latin typeface="Arial" pitchFamily="34" charset="0"/>
            </a:endParaRPr>
          </a:p>
        </p:txBody>
      </p:sp>
      <p:grpSp>
        <p:nvGrpSpPr>
          <p:cNvPr id="195" name="Group 194">
            <a:extLst>
              <a:ext uri="{FF2B5EF4-FFF2-40B4-BE49-F238E27FC236}">
                <a16:creationId xmlns:a16="http://schemas.microsoft.com/office/drawing/2014/main" id="{FF5BAE6F-F6D8-A34E-9312-CD3BE2206DAC}"/>
              </a:ext>
            </a:extLst>
          </p:cNvPr>
          <p:cNvGrpSpPr/>
          <p:nvPr/>
        </p:nvGrpSpPr>
        <p:grpSpPr>
          <a:xfrm>
            <a:off x="2418842" y="1733632"/>
            <a:ext cx="635181" cy="457200"/>
            <a:chOff x="1916178" y="5715000"/>
            <a:chExt cx="635181" cy="457200"/>
          </a:xfrm>
          <a:solidFill>
            <a:schemeClr val="bg1">
              <a:lumMod val="95000"/>
            </a:schemeClr>
          </a:solidFill>
        </p:grpSpPr>
        <p:sp>
          <p:nvSpPr>
            <p:cNvPr id="196" name="Oval 195">
              <a:extLst>
                <a:ext uri="{FF2B5EF4-FFF2-40B4-BE49-F238E27FC236}">
                  <a16:creationId xmlns:a16="http://schemas.microsoft.com/office/drawing/2014/main" id="{7C1DAA78-EEF7-354C-94ED-DBA5444EBAB7}"/>
                </a:ext>
              </a:extLst>
            </p:cNvPr>
            <p:cNvSpPr/>
            <p:nvPr/>
          </p:nvSpPr>
          <p:spPr bwMode="auto">
            <a:xfrm>
              <a:off x="1916178" y="5715000"/>
              <a:ext cx="635181" cy="457200"/>
            </a:xfrm>
            <a:prstGeom prst="ellipse">
              <a:avLst/>
            </a:prstGeom>
            <a:grp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2"/>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sz="2800" b="0" i="0" u="none" strike="noStrike" cap="none" normalizeH="0" baseline="0">
                <a:ln>
                  <a:noFill/>
                </a:ln>
                <a:solidFill>
                  <a:schemeClr val="tx1"/>
                </a:solidFill>
                <a:effectLst/>
                <a:latin typeface="Arial" pitchFamily="34" charset="0"/>
              </a:endParaRPr>
            </a:p>
          </p:txBody>
        </p:sp>
        <p:sp>
          <p:nvSpPr>
            <p:cNvPr id="197" name="TextBox 196">
              <a:extLst>
                <a:ext uri="{FF2B5EF4-FFF2-40B4-BE49-F238E27FC236}">
                  <a16:creationId xmlns:a16="http://schemas.microsoft.com/office/drawing/2014/main" id="{320E878A-1155-B941-B769-099B456DF728}"/>
                </a:ext>
              </a:extLst>
            </p:cNvPr>
            <p:cNvSpPr txBox="1"/>
            <p:nvPr/>
          </p:nvSpPr>
          <p:spPr>
            <a:xfrm>
              <a:off x="1941406" y="5756495"/>
              <a:ext cx="585417" cy="338554"/>
            </a:xfrm>
            <a:prstGeom prst="rect">
              <a:avLst/>
            </a:prstGeom>
            <a:noFill/>
          </p:spPr>
          <p:txBody>
            <a:bodyPr wrap="none" rtlCol="0">
              <a:spAutoFit/>
            </a:bodyPr>
            <a:lstStyle/>
            <a:p>
              <a:r>
                <a:rPr lang="en-US" sz="1600" b="0" dirty="0"/>
                <a:t>a , 8</a:t>
              </a:r>
              <a:endParaRPr lang="en-IL" sz="1600" b="0" dirty="0">
                <a:latin typeface="Times New Roman" panose="02020603050405020304" pitchFamily="18" charset="0"/>
                <a:cs typeface="Times New Roman" panose="02020603050405020304" pitchFamily="18" charset="0"/>
              </a:endParaRPr>
            </a:p>
          </p:txBody>
        </p:sp>
      </p:grpSp>
      <p:sp>
        <p:nvSpPr>
          <p:cNvPr id="199" name="Oval 198">
            <a:extLst>
              <a:ext uri="{FF2B5EF4-FFF2-40B4-BE49-F238E27FC236}">
                <a16:creationId xmlns:a16="http://schemas.microsoft.com/office/drawing/2014/main" id="{28CF101D-D899-F04B-AD3F-338330FBCD12}"/>
              </a:ext>
            </a:extLst>
          </p:cNvPr>
          <p:cNvSpPr/>
          <p:nvPr/>
        </p:nvSpPr>
        <p:spPr bwMode="auto">
          <a:xfrm>
            <a:off x="7001223" y="3620310"/>
            <a:ext cx="635181" cy="457200"/>
          </a:xfrm>
          <a:prstGeom prst="ellipse">
            <a:avLst/>
          </a:prstGeom>
          <a:solidFill>
            <a:schemeClr val="bg1">
              <a:lumMod val="95000"/>
            </a:schemeClr>
          </a:solidFill>
          <a:ln w="38100" cap="flat" cmpd="sng" algn="ctr">
            <a:solidFill>
              <a:srgbClr val="C00000"/>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2"/>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b="0" i="0" u="none" strike="noStrike" cap="none" normalizeH="0" baseline="0">
              <a:ln>
                <a:noFill/>
              </a:ln>
              <a:solidFill>
                <a:schemeClr val="tx1"/>
              </a:solidFill>
              <a:effectLst/>
              <a:latin typeface="Arial" pitchFamily="34" charset="0"/>
            </a:endParaRPr>
          </a:p>
        </p:txBody>
      </p:sp>
      <p:cxnSp>
        <p:nvCxnSpPr>
          <p:cNvPr id="202" name="Straight Arrow Connector 201">
            <a:extLst>
              <a:ext uri="{FF2B5EF4-FFF2-40B4-BE49-F238E27FC236}">
                <a16:creationId xmlns:a16="http://schemas.microsoft.com/office/drawing/2014/main" id="{DCFA0875-CB97-E640-AAFA-09026B5DEEB0}"/>
              </a:ext>
            </a:extLst>
          </p:cNvPr>
          <p:cNvCxnSpPr>
            <a:cxnSpLocks/>
          </p:cNvCxnSpPr>
          <p:nvPr/>
        </p:nvCxnSpPr>
        <p:spPr bwMode="auto">
          <a:xfrm flipH="1">
            <a:off x="5671118" y="4028059"/>
            <a:ext cx="298921" cy="416262"/>
          </a:xfrm>
          <a:prstGeom prst="straightConnector1">
            <a:avLst/>
          </a:prstGeom>
          <a:noFill/>
          <a:ln w="9525"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cxnSp>
        <p:nvCxnSpPr>
          <p:cNvPr id="203" name="Straight Arrow Connector 202">
            <a:extLst>
              <a:ext uri="{FF2B5EF4-FFF2-40B4-BE49-F238E27FC236}">
                <a16:creationId xmlns:a16="http://schemas.microsoft.com/office/drawing/2014/main" id="{2A87DC10-7A36-324A-99B0-CCECE870036A}"/>
              </a:ext>
            </a:extLst>
          </p:cNvPr>
          <p:cNvCxnSpPr>
            <a:cxnSpLocks/>
          </p:cNvCxnSpPr>
          <p:nvPr/>
        </p:nvCxnSpPr>
        <p:spPr bwMode="auto">
          <a:xfrm>
            <a:off x="6330853" y="4028059"/>
            <a:ext cx="245866" cy="416262"/>
          </a:xfrm>
          <a:prstGeom prst="straightConnector1">
            <a:avLst/>
          </a:prstGeom>
          <a:noFill/>
          <a:ln w="9525"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sp>
        <p:nvSpPr>
          <p:cNvPr id="206" name="Oval 205">
            <a:extLst>
              <a:ext uri="{FF2B5EF4-FFF2-40B4-BE49-F238E27FC236}">
                <a16:creationId xmlns:a16="http://schemas.microsoft.com/office/drawing/2014/main" id="{A2EA8FAE-6EC1-2D47-AC0F-56F8A7C295AA}"/>
              </a:ext>
            </a:extLst>
          </p:cNvPr>
          <p:cNvSpPr/>
          <p:nvPr/>
        </p:nvSpPr>
        <p:spPr bwMode="auto">
          <a:xfrm>
            <a:off x="5818605" y="3602565"/>
            <a:ext cx="635181" cy="457200"/>
          </a:xfrm>
          <a:prstGeom prst="ellipse">
            <a:avLst/>
          </a:prstGeom>
          <a:solidFill>
            <a:schemeClr val="bg1">
              <a:lumMod val="9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2"/>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b="0" i="0" u="none" strike="noStrike" cap="none" normalizeH="0" baseline="0">
              <a:ln>
                <a:noFill/>
              </a:ln>
              <a:solidFill>
                <a:schemeClr val="tx1"/>
              </a:solidFill>
              <a:effectLst/>
              <a:latin typeface="Arial" pitchFamily="34" charset="0"/>
            </a:endParaRPr>
          </a:p>
        </p:txBody>
      </p:sp>
      <p:cxnSp>
        <p:nvCxnSpPr>
          <p:cNvPr id="208" name="Straight Arrow Connector 207">
            <a:extLst>
              <a:ext uri="{FF2B5EF4-FFF2-40B4-BE49-F238E27FC236}">
                <a16:creationId xmlns:a16="http://schemas.microsoft.com/office/drawing/2014/main" id="{C79C4C43-718F-3243-950E-D7420274D075}"/>
              </a:ext>
            </a:extLst>
          </p:cNvPr>
          <p:cNvCxnSpPr>
            <a:cxnSpLocks/>
          </p:cNvCxnSpPr>
          <p:nvPr/>
        </p:nvCxnSpPr>
        <p:spPr bwMode="auto">
          <a:xfrm flipH="1">
            <a:off x="2146390" y="3991977"/>
            <a:ext cx="266879" cy="452344"/>
          </a:xfrm>
          <a:prstGeom prst="straightConnector1">
            <a:avLst/>
          </a:prstGeom>
          <a:noFill/>
          <a:ln w="9525"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cxnSp>
        <p:nvCxnSpPr>
          <p:cNvPr id="209" name="Straight Arrow Connector 208">
            <a:extLst>
              <a:ext uri="{FF2B5EF4-FFF2-40B4-BE49-F238E27FC236}">
                <a16:creationId xmlns:a16="http://schemas.microsoft.com/office/drawing/2014/main" id="{984ADA17-295F-6942-8B96-877AE92131EF}"/>
              </a:ext>
            </a:extLst>
          </p:cNvPr>
          <p:cNvCxnSpPr>
            <a:cxnSpLocks/>
          </p:cNvCxnSpPr>
          <p:nvPr/>
        </p:nvCxnSpPr>
        <p:spPr bwMode="auto">
          <a:xfrm>
            <a:off x="2774082" y="3991977"/>
            <a:ext cx="245866" cy="416262"/>
          </a:xfrm>
          <a:prstGeom prst="straightConnector1">
            <a:avLst/>
          </a:prstGeom>
          <a:noFill/>
          <a:ln w="9525"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sp>
        <p:nvSpPr>
          <p:cNvPr id="212" name="Oval 211">
            <a:extLst>
              <a:ext uri="{FF2B5EF4-FFF2-40B4-BE49-F238E27FC236}">
                <a16:creationId xmlns:a16="http://schemas.microsoft.com/office/drawing/2014/main" id="{74C97F85-9FDE-8D4F-B06B-9F92F66E98CB}"/>
              </a:ext>
            </a:extLst>
          </p:cNvPr>
          <p:cNvSpPr/>
          <p:nvPr/>
        </p:nvSpPr>
        <p:spPr bwMode="auto">
          <a:xfrm>
            <a:off x="2261834" y="3566483"/>
            <a:ext cx="635181" cy="457200"/>
          </a:xfrm>
          <a:prstGeom prst="ellipse">
            <a:avLst/>
          </a:prstGeom>
          <a:solidFill>
            <a:schemeClr val="bg1">
              <a:lumMod val="9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2"/>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1" eaLnBrk="0" fontAlgn="base" latinLnBrk="0" hangingPunct="0">
              <a:lnSpc>
                <a:spcPct val="100000"/>
              </a:lnSpc>
              <a:spcBef>
                <a:spcPct val="0"/>
              </a:spcBef>
              <a:spcAft>
                <a:spcPct val="0"/>
              </a:spcAft>
              <a:buClrTx/>
              <a:buSzTx/>
              <a:buFontTx/>
              <a:buNone/>
              <a:tabLst/>
            </a:pPr>
            <a:endParaRPr kumimoji="0" lang="en-IL" b="0" i="0" u="none" strike="noStrike" cap="none" normalizeH="0" baseline="0">
              <a:ln>
                <a:noFill/>
              </a:ln>
              <a:solidFill>
                <a:schemeClr val="tx1"/>
              </a:solidFill>
              <a:effectLst/>
              <a:latin typeface="Arial" pitchFamily="34" charset="0"/>
            </a:endParaRPr>
          </a:p>
        </p:txBody>
      </p:sp>
      <p:cxnSp>
        <p:nvCxnSpPr>
          <p:cNvPr id="214" name="Straight Arrow Connector 213">
            <a:extLst>
              <a:ext uri="{FF2B5EF4-FFF2-40B4-BE49-F238E27FC236}">
                <a16:creationId xmlns:a16="http://schemas.microsoft.com/office/drawing/2014/main" id="{47A7FD88-01BF-2841-803A-76F0875BFE4B}"/>
              </a:ext>
            </a:extLst>
          </p:cNvPr>
          <p:cNvCxnSpPr>
            <a:cxnSpLocks/>
          </p:cNvCxnSpPr>
          <p:nvPr/>
        </p:nvCxnSpPr>
        <p:spPr bwMode="auto">
          <a:xfrm flipH="1">
            <a:off x="3866610" y="3978290"/>
            <a:ext cx="348074" cy="466031"/>
          </a:xfrm>
          <a:prstGeom prst="straightConnector1">
            <a:avLst/>
          </a:prstGeom>
          <a:noFill/>
          <a:ln w="9525"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cxnSp>
        <p:nvCxnSpPr>
          <p:cNvPr id="215" name="Straight Arrow Connector 214">
            <a:extLst>
              <a:ext uri="{FF2B5EF4-FFF2-40B4-BE49-F238E27FC236}">
                <a16:creationId xmlns:a16="http://schemas.microsoft.com/office/drawing/2014/main" id="{6D72B6A6-BB9C-D140-B995-1928C9793A38}"/>
              </a:ext>
            </a:extLst>
          </p:cNvPr>
          <p:cNvCxnSpPr>
            <a:cxnSpLocks/>
          </p:cNvCxnSpPr>
          <p:nvPr/>
        </p:nvCxnSpPr>
        <p:spPr bwMode="auto">
          <a:xfrm>
            <a:off x="4575497" y="3978290"/>
            <a:ext cx="273718" cy="466031"/>
          </a:xfrm>
          <a:prstGeom prst="straightConnector1">
            <a:avLst/>
          </a:prstGeom>
          <a:noFill/>
          <a:ln w="9525"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sp>
        <p:nvSpPr>
          <p:cNvPr id="218" name="Oval 217">
            <a:extLst>
              <a:ext uri="{FF2B5EF4-FFF2-40B4-BE49-F238E27FC236}">
                <a16:creationId xmlns:a16="http://schemas.microsoft.com/office/drawing/2014/main" id="{38447991-954F-384E-BB71-E378A793B7C4}"/>
              </a:ext>
            </a:extLst>
          </p:cNvPr>
          <p:cNvSpPr/>
          <p:nvPr/>
        </p:nvSpPr>
        <p:spPr bwMode="auto">
          <a:xfrm>
            <a:off x="4063249" y="3552796"/>
            <a:ext cx="635181" cy="457200"/>
          </a:xfrm>
          <a:prstGeom prst="ellipse">
            <a:avLst/>
          </a:prstGeom>
          <a:solidFill>
            <a:schemeClr val="bg1">
              <a:lumMod val="9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2"/>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1" eaLnBrk="0" fontAlgn="base" latinLnBrk="0" hangingPunct="0">
              <a:lnSpc>
                <a:spcPct val="100000"/>
              </a:lnSpc>
              <a:spcBef>
                <a:spcPct val="0"/>
              </a:spcBef>
              <a:spcAft>
                <a:spcPct val="0"/>
              </a:spcAft>
              <a:buClrTx/>
              <a:buSzTx/>
              <a:buFontTx/>
              <a:buNone/>
              <a:tabLst/>
            </a:pPr>
            <a:endParaRPr kumimoji="0" lang="en-IL" b="0" i="0" u="none" strike="noStrike" cap="none" normalizeH="0" baseline="0">
              <a:ln>
                <a:noFill/>
              </a:ln>
              <a:solidFill>
                <a:schemeClr val="tx1"/>
              </a:solidFill>
              <a:effectLst/>
              <a:latin typeface="Arial" pitchFamily="34" charset="0"/>
            </a:endParaRPr>
          </a:p>
        </p:txBody>
      </p:sp>
      <p:cxnSp>
        <p:nvCxnSpPr>
          <p:cNvPr id="220" name="Straight Arrow Connector 219">
            <a:extLst>
              <a:ext uri="{FF2B5EF4-FFF2-40B4-BE49-F238E27FC236}">
                <a16:creationId xmlns:a16="http://schemas.microsoft.com/office/drawing/2014/main" id="{5F9EA5E1-3ED8-BB49-904C-0F29806BEF23}"/>
              </a:ext>
            </a:extLst>
          </p:cNvPr>
          <p:cNvCxnSpPr>
            <a:cxnSpLocks/>
          </p:cNvCxnSpPr>
          <p:nvPr/>
        </p:nvCxnSpPr>
        <p:spPr bwMode="auto">
          <a:xfrm flipH="1">
            <a:off x="6222403" y="3120714"/>
            <a:ext cx="298921" cy="416262"/>
          </a:xfrm>
          <a:prstGeom prst="straightConnector1">
            <a:avLst/>
          </a:prstGeom>
          <a:noFill/>
          <a:ln w="9525"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cxnSp>
        <p:nvCxnSpPr>
          <p:cNvPr id="221" name="Straight Arrow Connector 220">
            <a:extLst>
              <a:ext uri="{FF2B5EF4-FFF2-40B4-BE49-F238E27FC236}">
                <a16:creationId xmlns:a16="http://schemas.microsoft.com/office/drawing/2014/main" id="{FFD58EC7-FAFB-CF44-8233-E11E3698D33D}"/>
              </a:ext>
            </a:extLst>
          </p:cNvPr>
          <p:cNvCxnSpPr>
            <a:cxnSpLocks/>
          </p:cNvCxnSpPr>
          <p:nvPr/>
        </p:nvCxnSpPr>
        <p:spPr bwMode="auto">
          <a:xfrm>
            <a:off x="6882138" y="3120714"/>
            <a:ext cx="360220" cy="416262"/>
          </a:xfrm>
          <a:prstGeom prst="straightConnector1">
            <a:avLst/>
          </a:prstGeom>
          <a:noFill/>
          <a:ln w="9525"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sp>
        <p:nvSpPr>
          <p:cNvPr id="224" name="Oval 223">
            <a:extLst>
              <a:ext uri="{FF2B5EF4-FFF2-40B4-BE49-F238E27FC236}">
                <a16:creationId xmlns:a16="http://schemas.microsoft.com/office/drawing/2014/main" id="{93959835-E916-564F-9C7A-809A0F6AB1DB}"/>
              </a:ext>
            </a:extLst>
          </p:cNvPr>
          <p:cNvSpPr/>
          <p:nvPr/>
        </p:nvSpPr>
        <p:spPr bwMode="auto">
          <a:xfrm>
            <a:off x="6369890" y="2695220"/>
            <a:ext cx="635181" cy="457200"/>
          </a:xfrm>
          <a:prstGeom prst="ellipse">
            <a:avLst/>
          </a:prstGeom>
          <a:solidFill>
            <a:schemeClr val="bg1">
              <a:lumMod val="9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2"/>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sz="2800" b="0" i="0" u="none" strike="noStrike" cap="none" normalizeH="0" baseline="0">
              <a:ln>
                <a:noFill/>
              </a:ln>
              <a:solidFill>
                <a:schemeClr val="tx1"/>
              </a:solidFill>
              <a:effectLst/>
              <a:latin typeface="Arial" pitchFamily="34" charset="0"/>
            </a:endParaRPr>
          </a:p>
        </p:txBody>
      </p:sp>
      <p:cxnSp>
        <p:nvCxnSpPr>
          <p:cNvPr id="226" name="Straight Arrow Connector 225">
            <a:extLst>
              <a:ext uri="{FF2B5EF4-FFF2-40B4-BE49-F238E27FC236}">
                <a16:creationId xmlns:a16="http://schemas.microsoft.com/office/drawing/2014/main" id="{F4CC6E57-DFE8-E340-82C2-DF0532A3DBEB}"/>
              </a:ext>
            </a:extLst>
          </p:cNvPr>
          <p:cNvCxnSpPr>
            <a:cxnSpLocks/>
          </p:cNvCxnSpPr>
          <p:nvPr/>
        </p:nvCxnSpPr>
        <p:spPr bwMode="auto">
          <a:xfrm flipH="1">
            <a:off x="2782824" y="3095238"/>
            <a:ext cx="481302" cy="423340"/>
          </a:xfrm>
          <a:prstGeom prst="straightConnector1">
            <a:avLst/>
          </a:prstGeom>
          <a:noFill/>
          <a:ln w="9525"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cxnSp>
        <p:nvCxnSpPr>
          <p:cNvPr id="227" name="Straight Arrow Connector 226">
            <a:extLst>
              <a:ext uri="{FF2B5EF4-FFF2-40B4-BE49-F238E27FC236}">
                <a16:creationId xmlns:a16="http://schemas.microsoft.com/office/drawing/2014/main" id="{CB71A43D-5C68-684A-9699-7AE738855D44}"/>
              </a:ext>
            </a:extLst>
          </p:cNvPr>
          <p:cNvCxnSpPr>
            <a:cxnSpLocks/>
          </p:cNvCxnSpPr>
          <p:nvPr/>
        </p:nvCxnSpPr>
        <p:spPr bwMode="auto">
          <a:xfrm>
            <a:off x="3624939" y="3095238"/>
            <a:ext cx="554085" cy="403803"/>
          </a:xfrm>
          <a:prstGeom prst="straightConnector1">
            <a:avLst/>
          </a:prstGeom>
          <a:noFill/>
          <a:ln w="9525"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sp>
        <p:nvSpPr>
          <p:cNvPr id="230" name="Oval 229">
            <a:extLst>
              <a:ext uri="{FF2B5EF4-FFF2-40B4-BE49-F238E27FC236}">
                <a16:creationId xmlns:a16="http://schemas.microsoft.com/office/drawing/2014/main" id="{CCA72487-044F-9C4F-8FF3-C514ADD8DAE4}"/>
              </a:ext>
            </a:extLst>
          </p:cNvPr>
          <p:cNvSpPr/>
          <p:nvPr/>
        </p:nvSpPr>
        <p:spPr bwMode="auto">
          <a:xfrm>
            <a:off x="3112691" y="2669744"/>
            <a:ext cx="635181" cy="457200"/>
          </a:xfrm>
          <a:prstGeom prst="ellipse">
            <a:avLst/>
          </a:prstGeom>
          <a:solidFill>
            <a:schemeClr val="bg1">
              <a:lumMod val="9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2"/>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sz="2800" b="0" i="0" u="none" strike="noStrike" cap="none" normalizeH="0" baseline="0">
              <a:ln>
                <a:noFill/>
              </a:ln>
              <a:solidFill>
                <a:schemeClr val="tx1"/>
              </a:solidFill>
              <a:effectLst/>
              <a:latin typeface="Arial" pitchFamily="34" charset="0"/>
            </a:endParaRPr>
          </a:p>
        </p:txBody>
      </p:sp>
      <p:cxnSp>
        <p:nvCxnSpPr>
          <p:cNvPr id="232" name="Straight Arrow Connector 231">
            <a:extLst>
              <a:ext uri="{FF2B5EF4-FFF2-40B4-BE49-F238E27FC236}">
                <a16:creationId xmlns:a16="http://schemas.microsoft.com/office/drawing/2014/main" id="{26B7FF48-1CDE-4749-B302-E948A35D95C3}"/>
              </a:ext>
            </a:extLst>
          </p:cNvPr>
          <p:cNvCxnSpPr>
            <a:cxnSpLocks/>
          </p:cNvCxnSpPr>
          <p:nvPr/>
        </p:nvCxnSpPr>
        <p:spPr bwMode="auto">
          <a:xfrm flipH="1">
            <a:off x="3638490" y="2188033"/>
            <a:ext cx="1265030" cy="472880"/>
          </a:xfrm>
          <a:prstGeom prst="straightConnector1">
            <a:avLst/>
          </a:prstGeom>
          <a:noFill/>
          <a:ln w="9525"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cxnSp>
        <p:nvCxnSpPr>
          <p:cNvPr id="233" name="Straight Arrow Connector 232">
            <a:extLst>
              <a:ext uri="{FF2B5EF4-FFF2-40B4-BE49-F238E27FC236}">
                <a16:creationId xmlns:a16="http://schemas.microsoft.com/office/drawing/2014/main" id="{BB1E7495-F463-B347-A0A8-1DF22ACF0F49}"/>
              </a:ext>
            </a:extLst>
          </p:cNvPr>
          <p:cNvCxnSpPr>
            <a:cxnSpLocks/>
          </p:cNvCxnSpPr>
          <p:nvPr/>
        </p:nvCxnSpPr>
        <p:spPr bwMode="auto">
          <a:xfrm>
            <a:off x="5264332" y="2188033"/>
            <a:ext cx="1256992" cy="467741"/>
          </a:xfrm>
          <a:prstGeom prst="straightConnector1">
            <a:avLst/>
          </a:prstGeom>
          <a:noFill/>
          <a:ln w="9525"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sp>
        <p:nvSpPr>
          <p:cNvPr id="236" name="Oval 235">
            <a:extLst>
              <a:ext uri="{FF2B5EF4-FFF2-40B4-BE49-F238E27FC236}">
                <a16:creationId xmlns:a16="http://schemas.microsoft.com/office/drawing/2014/main" id="{73BA03C7-05A1-8840-8DC3-8CFCE79E4930}"/>
              </a:ext>
            </a:extLst>
          </p:cNvPr>
          <p:cNvSpPr/>
          <p:nvPr/>
        </p:nvSpPr>
        <p:spPr bwMode="auto">
          <a:xfrm>
            <a:off x="4752084" y="1762539"/>
            <a:ext cx="635181" cy="457200"/>
          </a:xfrm>
          <a:prstGeom prst="ellipse">
            <a:avLst/>
          </a:prstGeom>
          <a:solidFill>
            <a:schemeClr val="bg1">
              <a:lumMod val="9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2"/>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sz="2800" b="0" i="0" u="none" strike="noStrike" cap="none" normalizeH="0" baseline="0">
              <a:ln>
                <a:noFill/>
              </a:ln>
              <a:solidFill>
                <a:schemeClr val="tx1"/>
              </a:solidFill>
              <a:effectLst/>
              <a:latin typeface="Arial" pitchFamily="34" charset="0"/>
            </a:endParaRPr>
          </a:p>
        </p:txBody>
      </p:sp>
      <p:cxnSp>
        <p:nvCxnSpPr>
          <p:cNvPr id="238" name="Straight Arrow Connector 237">
            <a:extLst>
              <a:ext uri="{FF2B5EF4-FFF2-40B4-BE49-F238E27FC236}">
                <a16:creationId xmlns:a16="http://schemas.microsoft.com/office/drawing/2014/main" id="{AB20945C-EBD9-7145-903E-EC39EC06AD43}"/>
              </a:ext>
            </a:extLst>
          </p:cNvPr>
          <p:cNvCxnSpPr>
            <a:cxnSpLocks/>
            <a:stCxn id="242" idx="3"/>
          </p:cNvCxnSpPr>
          <p:nvPr/>
        </p:nvCxnSpPr>
        <p:spPr bwMode="auto">
          <a:xfrm flipH="1">
            <a:off x="2892998" y="1295803"/>
            <a:ext cx="738488" cy="438282"/>
          </a:xfrm>
          <a:prstGeom prst="straightConnector1">
            <a:avLst/>
          </a:prstGeom>
          <a:noFill/>
          <a:ln w="12700"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cxnSp>
        <p:nvCxnSpPr>
          <p:cNvPr id="239" name="Straight Arrow Connector 238">
            <a:extLst>
              <a:ext uri="{FF2B5EF4-FFF2-40B4-BE49-F238E27FC236}">
                <a16:creationId xmlns:a16="http://schemas.microsoft.com/office/drawing/2014/main" id="{D18CFF28-9C2D-094C-9550-35E356BAE01B}"/>
              </a:ext>
            </a:extLst>
          </p:cNvPr>
          <p:cNvCxnSpPr>
            <a:cxnSpLocks/>
          </p:cNvCxnSpPr>
          <p:nvPr/>
        </p:nvCxnSpPr>
        <p:spPr bwMode="auto">
          <a:xfrm>
            <a:off x="4063249" y="1300943"/>
            <a:ext cx="744932" cy="496140"/>
          </a:xfrm>
          <a:prstGeom prst="straightConnector1">
            <a:avLst/>
          </a:prstGeom>
          <a:noFill/>
          <a:ln w="9525"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sp>
        <p:nvSpPr>
          <p:cNvPr id="242" name="Oval 241">
            <a:extLst>
              <a:ext uri="{FF2B5EF4-FFF2-40B4-BE49-F238E27FC236}">
                <a16:creationId xmlns:a16="http://schemas.microsoft.com/office/drawing/2014/main" id="{A366EC4F-03B7-F848-8179-24164F880493}"/>
              </a:ext>
            </a:extLst>
          </p:cNvPr>
          <p:cNvSpPr/>
          <p:nvPr/>
        </p:nvSpPr>
        <p:spPr bwMode="auto">
          <a:xfrm>
            <a:off x="3538466" y="905558"/>
            <a:ext cx="635181" cy="457200"/>
          </a:xfrm>
          <a:prstGeom prst="ellipse">
            <a:avLst/>
          </a:prstGeom>
          <a:solidFill>
            <a:schemeClr val="bg1">
              <a:lumMod val="9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2"/>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1" eaLnBrk="0" fontAlgn="base" latinLnBrk="0" hangingPunct="0">
              <a:lnSpc>
                <a:spcPct val="100000"/>
              </a:lnSpc>
              <a:spcBef>
                <a:spcPct val="0"/>
              </a:spcBef>
              <a:spcAft>
                <a:spcPct val="0"/>
              </a:spcAft>
              <a:buClrTx/>
              <a:buSzTx/>
              <a:buFontTx/>
              <a:buNone/>
              <a:tabLst/>
            </a:pPr>
            <a:endParaRPr kumimoji="0" lang="en-IL" b="0" i="0" u="none" strike="noStrike" cap="none" normalizeH="0" baseline="0" dirty="0">
              <a:ln>
                <a:noFill/>
              </a:ln>
              <a:solidFill>
                <a:schemeClr val="tx1"/>
              </a:solidFill>
              <a:effectLst/>
              <a:latin typeface="Arial" pitchFamily="34" charset="0"/>
            </a:endParaRPr>
          </a:p>
        </p:txBody>
      </p:sp>
      <p:sp>
        <p:nvSpPr>
          <p:cNvPr id="57" name="TextBox 56">
            <a:extLst>
              <a:ext uri="{FF2B5EF4-FFF2-40B4-BE49-F238E27FC236}">
                <a16:creationId xmlns:a16="http://schemas.microsoft.com/office/drawing/2014/main" id="{E594E59F-BF57-A447-816F-D02D7C9676A0}"/>
              </a:ext>
            </a:extLst>
          </p:cNvPr>
          <p:cNvSpPr txBox="1"/>
          <p:nvPr/>
        </p:nvSpPr>
        <p:spPr>
          <a:xfrm>
            <a:off x="1932811" y="4560303"/>
            <a:ext cx="505268" cy="338554"/>
          </a:xfrm>
          <a:prstGeom prst="rect">
            <a:avLst/>
          </a:prstGeom>
          <a:noFill/>
        </p:spPr>
        <p:txBody>
          <a:bodyPr wrap="none" rtlCol="0">
            <a:spAutoFit/>
          </a:bodyPr>
          <a:lstStyle/>
          <a:p>
            <a:r>
              <a:rPr lang="en-US" sz="1600" b="0" dirty="0"/>
              <a:t>c</a:t>
            </a:r>
            <a:r>
              <a:rPr lang="en-US" sz="1200" b="0" dirty="0">
                <a:latin typeface="Times New Roman" panose="02020603050405020304" pitchFamily="18" charset="0"/>
                <a:cs typeface="Times New Roman" panose="02020603050405020304" pitchFamily="18" charset="0"/>
              </a:rPr>
              <a:t> , </a:t>
            </a:r>
            <a:r>
              <a:rPr lang="en-US" sz="1600" b="0" dirty="0">
                <a:latin typeface="Times New Roman" panose="02020603050405020304" pitchFamily="18" charset="0"/>
                <a:cs typeface="Times New Roman" panose="02020603050405020304" pitchFamily="18" charset="0"/>
              </a:rPr>
              <a:t>1</a:t>
            </a:r>
            <a:endParaRPr lang="en-IL" sz="1600" b="0" dirty="0"/>
          </a:p>
        </p:txBody>
      </p:sp>
      <p:sp>
        <p:nvSpPr>
          <p:cNvPr id="58" name="TextBox 57">
            <a:extLst>
              <a:ext uri="{FF2B5EF4-FFF2-40B4-BE49-F238E27FC236}">
                <a16:creationId xmlns:a16="http://schemas.microsoft.com/office/drawing/2014/main" id="{6F717345-9DEE-DE48-8292-BC7ADED6D8FF}"/>
              </a:ext>
            </a:extLst>
          </p:cNvPr>
          <p:cNvSpPr txBox="1"/>
          <p:nvPr/>
        </p:nvSpPr>
        <p:spPr>
          <a:xfrm>
            <a:off x="2758254" y="4540902"/>
            <a:ext cx="516488" cy="338554"/>
          </a:xfrm>
          <a:prstGeom prst="rect">
            <a:avLst/>
          </a:prstGeom>
          <a:noFill/>
        </p:spPr>
        <p:txBody>
          <a:bodyPr wrap="none" rtlCol="0">
            <a:spAutoFit/>
          </a:bodyPr>
          <a:lstStyle/>
          <a:p>
            <a:r>
              <a:rPr lang="en-US" sz="1600" b="0" dirty="0"/>
              <a:t>d</a:t>
            </a:r>
            <a:r>
              <a:rPr lang="en-US" sz="1200" b="0" dirty="0">
                <a:latin typeface="Times New Roman" panose="02020603050405020304" pitchFamily="18" charset="0"/>
                <a:cs typeface="Times New Roman" panose="02020603050405020304" pitchFamily="18" charset="0"/>
              </a:rPr>
              <a:t> , </a:t>
            </a:r>
            <a:r>
              <a:rPr lang="en-US" sz="1600" b="0" dirty="0">
                <a:latin typeface="Times New Roman" panose="02020603050405020304" pitchFamily="18" charset="0"/>
                <a:cs typeface="Times New Roman" panose="02020603050405020304" pitchFamily="18" charset="0"/>
              </a:rPr>
              <a:t>1</a:t>
            </a:r>
            <a:endParaRPr lang="en-IL" sz="1600" b="0" dirty="0"/>
          </a:p>
        </p:txBody>
      </p:sp>
      <p:sp>
        <p:nvSpPr>
          <p:cNvPr id="59" name="TextBox 58">
            <a:extLst>
              <a:ext uri="{FF2B5EF4-FFF2-40B4-BE49-F238E27FC236}">
                <a16:creationId xmlns:a16="http://schemas.microsoft.com/office/drawing/2014/main" id="{8C6D4295-29D3-7342-9645-FFE4945D86AE}"/>
              </a:ext>
            </a:extLst>
          </p:cNvPr>
          <p:cNvSpPr txBox="1"/>
          <p:nvPr/>
        </p:nvSpPr>
        <p:spPr>
          <a:xfrm>
            <a:off x="3657159" y="4540484"/>
            <a:ext cx="516488" cy="338554"/>
          </a:xfrm>
          <a:prstGeom prst="rect">
            <a:avLst/>
          </a:prstGeom>
          <a:noFill/>
        </p:spPr>
        <p:txBody>
          <a:bodyPr wrap="none" rtlCol="0">
            <a:spAutoFit/>
          </a:bodyPr>
          <a:lstStyle/>
          <a:p>
            <a:r>
              <a:rPr lang="en-US" sz="1600" b="0" dirty="0"/>
              <a:t>e</a:t>
            </a:r>
            <a:r>
              <a:rPr lang="en-US" sz="1200" b="0" dirty="0">
                <a:latin typeface="Times New Roman" panose="02020603050405020304" pitchFamily="18" charset="0"/>
                <a:cs typeface="Times New Roman" panose="02020603050405020304" pitchFamily="18" charset="0"/>
              </a:rPr>
              <a:t> , </a:t>
            </a:r>
            <a:r>
              <a:rPr lang="en-US" sz="1600" b="0" dirty="0">
                <a:latin typeface="Times New Roman" panose="02020603050405020304" pitchFamily="18" charset="0"/>
                <a:cs typeface="Times New Roman" panose="02020603050405020304" pitchFamily="18" charset="0"/>
              </a:rPr>
              <a:t>1</a:t>
            </a:r>
            <a:endParaRPr lang="en-IL" sz="1600" b="0" dirty="0"/>
          </a:p>
        </p:txBody>
      </p:sp>
      <p:sp>
        <p:nvSpPr>
          <p:cNvPr id="60" name="TextBox 59">
            <a:extLst>
              <a:ext uri="{FF2B5EF4-FFF2-40B4-BE49-F238E27FC236}">
                <a16:creationId xmlns:a16="http://schemas.microsoft.com/office/drawing/2014/main" id="{17479A25-EAD6-9941-BF43-9AC4827E8FF0}"/>
              </a:ext>
            </a:extLst>
          </p:cNvPr>
          <p:cNvSpPr txBox="1"/>
          <p:nvPr/>
        </p:nvSpPr>
        <p:spPr>
          <a:xfrm>
            <a:off x="4562856" y="4542480"/>
            <a:ext cx="460382" cy="338554"/>
          </a:xfrm>
          <a:prstGeom prst="rect">
            <a:avLst/>
          </a:prstGeom>
          <a:noFill/>
        </p:spPr>
        <p:txBody>
          <a:bodyPr wrap="none" rtlCol="0">
            <a:spAutoFit/>
          </a:bodyPr>
          <a:lstStyle/>
          <a:p>
            <a:r>
              <a:rPr lang="en-US" sz="1600" b="0" dirty="0"/>
              <a:t>f</a:t>
            </a:r>
            <a:r>
              <a:rPr lang="en-US" sz="1200" b="0" dirty="0">
                <a:latin typeface="Times New Roman" panose="02020603050405020304" pitchFamily="18" charset="0"/>
                <a:cs typeface="Times New Roman" panose="02020603050405020304" pitchFamily="18" charset="0"/>
              </a:rPr>
              <a:t> , </a:t>
            </a:r>
            <a:r>
              <a:rPr lang="en-US" sz="1600" b="0" dirty="0">
                <a:latin typeface="Times New Roman" panose="02020603050405020304" pitchFamily="18" charset="0"/>
                <a:cs typeface="Times New Roman" panose="02020603050405020304" pitchFamily="18" charset="0"/>
              </a:rPr>
              <a:t>1</a:t>
            </a:r>
            <a:endParaRPr lang="en-IL" sz="1600" b="0" dirty="0"/>
          </a:p>
        </p:txBody>
      </p:sp>
      <p:sp>
        <p:nvSpPr>
          <p:cNvPr id="61" name="TextBox 60">
            <a:extLst>
              <a:ext uri="{FF2B5EF4-FFF2-40B4-BE49-F238E27FC236}">
                <a16:creationId xmlns:a16="http://schemas.microsoft.com/office/drawing/2014/main" id="{4141C829-9759-2247-90F2-26E29690EE3D}"/>
              </a:ext>
            </a:extLst>
          </p:cNvPr>
          <p:cNvSpPr txBox="1"/>
          <p:nvPr/>
        </p:nvSpPr>
        <p:spPr>
          <a:xfrm>
            <a:off x="5428789" y="4555123"/>
            <a:ext cx="516488" cy="338554"/>
          </a:xfrm>
          <a:prstGeom prst="rect">
            <a:avLst/>
          </a:prstGeom>
          <a:noFill/>
        </p:spPr>
        <p:txBody>
          <a:bodyPr wrap="none" rtlCol="0">
            <a:spAutoFit/>
          </a:bodyPr>
          <a:lstStyle/>
          <a:p>
            <a:r>
              <a:rPr lang="en-US" sz="1600" b="0" dirty="0"/>
              <a:t>g</a:t>
            </a:r>
            <a:r>
              <a:rPr lang="en-US" sz="1200" b="0" dirty="0">
                <a:latin typeface="Times New Roman" panose="02020603050405020304" pitchFamily="18" charset="0"/>
                <a:cs typeface="Times New Roman" panose="02020603050405020304" pitchFamily="18" charset="0"/>
              </a:rPr>
              <a:t> , </a:t>
            </a:r>
            <a:r>
              <a:rPr lang="en-US" sz="1600" b="0" dirty="0">
                <a:latin typeface="Times New Roman" panose="02020603050405020304" pitchFamily="18" charset="0"/>
                <a:cs typeface="Times New Roman" panose="02020603050405020304" pitchFamily="18" charset="0"/>
              </a:rPr>
              <a:t>1</a:t>
            </a:r>
            <a:endParaRPr lang="en-IL" sz="1600" b="0" dirty="0"/>
          </a:p>
        </p:txBody>
      </p:sp>
      <p:sp>
        <p:nvSpPr>
          <p:cNvPr id="62" name="TextBox 61">
            <a:extLst>
              <a:ext uri="{FF2B5EF4-FFF2-40B4-BE49-F238E27FC236}">
                <a16:creationId xmlns:a16="http://schemas.microsoft.com/office/drawing/2014/main" id="{F3420D9C-4A4E-784E-8F82-C2AC2B6D9459}"/>
              </a:ext>
            </a:extLst>
          </p:cNvPr>
          <p:cNvSpPr txBox="1"/>
          <p:nvPr/>
        </p:nvSpPr>
        <p:spPr>
          <a:xfrm>
            <a:off x="6325492" y="4550848"/>
            <a:ext cx="516488" cy="338554"/>
          </a:xfrm>
          <a:prstGeom prst="rect">
            <a:avLst/>
          </a:prstGeom>
          <a:noFill/>
        </p:spPr>
        <p:txBody>
          <a:bodyPr wrap="none" rtlCol="0">
            <a:spAutoFit/>
          </a:bodyPr>
          <a:lstStyle/>
          <a:p>
            <a:r>
              <a:rPr lang="en-US" sz="1600" b="0" dirty="0"/>
              <a:t>h</a:t>
            </a:r>
            <a:r>
              <a:rPr lang="en-US" sz="1200" b="0" dirty="0">
                <a:latin typeface="Times New Roman" panose="02020603050405020304" pitchFamily="18" charset="0"/>
                <a:cs typeface="Times New Roman" panose="02020603050405020304" pitchFamily="18" charset="0"/>
              </a:rPr>
              <a:t> , </a:t>
            </a:r>
            <a:r>
              <a:rPr lang="en-US" sz="1600" b="0" dirty="0">
                <a:latin typeface="Times New Roman" panose="02020603050405020304" pitchFamily="18" charset="0"/>
                <a:cs typeface="Times New Roman" panose="02020603050405020304" pitchFamily="18" charset="0"/>
              </a:rPr>
              <a:t>1</a:t>
            </a:r>
            <a:endParaRPr lang="en-IL" sz="1600" b="0" dirty="0"/>
          </a:p>
        </p:txBody>
      </p:sp>
      <p:sp>
        <p:nvSpPr>
          <p:cNvPr id="41" name="TextBox 40">
            <a:extLst>
              <a:ext uri="{FF2B5EF4-FFF2-40B4-BE49-F238E27FC236}">
                <a16:creationId xmlns:a16="http://schemas.microsoft.com/office/drawing/2014/main" id="{52F7BB85-7A82-E542-8731-DCE64427EE21}"/>
              </a:ext>
            </a:extLst>
          </p:cNvPr>
          <p:cNvSpPr txBox="1"/>
          <p:nvPr/>
        </p:nvSpPr>
        <p:spPr>
          <a:xfrm>
            <a:off x="3009487" y="1205614"/>
            <a:ext cx="291901" cy="339645"/>
          </a:xfrm>
          <a:prstGeom prst="rect">
            <a:avLst/>
          </a:prstGeom>
          <a:noFill/>
          <a:ln>
            <a:noFill/>
          </a:ln>
        </p:spPr>
        <p:txBody>
          <a:bodyPr wrap="square" lIns="0" tIns="46800" rIns="0" rtlCol="0">
            <a:spAutoFit/>
          </a:bodyPr>
          <a:lstStyle/>
          <a:p>
            <a:r>
              <a:rPr lang="en-IL" sz="1600" b="0" dirty="0">
                <a:latin typeface="Consolas" panose="020B0609020204030204" pitchFamily="49" charset="0"/>
                <a:cs typeface="Consolas" panose="020B0609020204030204" pitchFamily="49" charset="0"/>
              </a:rPr>
              <a:t>0</a:t>
            </a:r>
          </a:p>
        </p:txBody>
      </p:sp>
      <p:sp>
        <p:nvSpPr>
          <p:cNvPr id="42" name="TextBox 41">
            <a:extLst>
              <a:ext uri="{FF2B5EF4-FFF2-40B4-BE49-F238E27FC236}">
                <a16:creationId xmlns:a16="http://schemas.microsoft.com/office/drawing/2014/main" id="{1B8016E0-9574-2A4F-A97B-B1EE884581D5}"/>
              </a:ext>
            </a:extLst>
          </p:cNvPr>
          <p:cNvSpPr txBox="1"/>
          <p:nvPr/>
        </p:nvSpPr>
        <p:spPr>
          <a:xfrm>
            <a:off x="4092578" y="2097521"/>
            <a:ext cx="291901" cy="339645"/>
          </a:xfrm>
          <a:prstGeom prst="rect">
            <a:avLst/>
          </a:prstGeom>
          <a:noFill/>
          <a:ln>
            <a:noFill/>
          </a:ln>
        </p:spPr>
        <p:txBody>
          <a:bodyPr wrap="square" lIns="0" tIns="46800" rIns="0" rtlCol="0">
            <a:spAutoFit/>
          </a:bodyPr>
          <a:lstStyle/>
          <a:p>
            <a:r>
              <a:rPr lang="en-IL" sz="1600" b="0" dirty="0">
                <a:latin typeface="Consolas" panose="020B0609020204030204" pitchFamily="49" charset="0"/>
                <a:cs typeface="Consolas" panose="020B0609020204030204" pitchFamily="49" charset="0"/>
              </a:rPr>
              <a:t>0</a:t>
            </a:r>
          </a:p>
        </p:txBody>
      </p:sp>
      <p:sp>
        <p:nvSpPr>
          <p:cNvPr id="43" name="TextBox 42">
            <a:extLst>
              <a:ext uri="{FF2B5EF4-FFF2-40B4-BE49-F238E27FC236}">
                <a16:creationId xmlns:a16="http://schemas.microsoft.com/office/drawing/2014/main" id="{12424FFF-894D-9346-A8A5-BA82752A950E}"/>
              </a:ext>
            </a:extLst>
          </p:cNvPr>
          <p:cNvSpPr txBox="1"/>
          <p:nvPr/>
        </p:nvSpPr>
        <p:spPr>
          <a:xfrm>
            <a:off x="2775189" y="3012104"/>
            <a:ext cx="291901" cy="339645"/>
          </a:xfrm>
          <a:prstGeom prst="rect">
            <a:avLst/>
          </a:prstGeom>
          <a:noFill/>
          <a:ln>
            <a:noFill/>
          </a:ln>
        </p:spPr>
        <p:txBody>
          <a:bodyPr wrap="square" lIns="0" tIns="46800" rIns="0" rtlCol="0">
            <a:spAutoFit/>
          </a:bodyPr>
          <a:lstStyle/>
          <a:p>
            <a:r>
              <a:rPr lang="en-IL" sz="1600" b="0" dirty="0">
                <a:latin typeface="Consolas" panose="020B0609020204030204" pitchFamily="49" charset="0"/>
                <a:cs typeface="Consolas" panose="020B0609020204030204" pitchFamily="49" charset="0"/>
              </a:rPr>
              <a:t>0</a:t>
            </a:r>
          </a:p>
        </p:txBody>
      </p:sp>
      <p:sp>
        <p:nvSpPr>
          <p:cNvPr id="44" name="TextBox 43">
            <a:extLst>
              <a:ext uri="{FF2B5EF4-FFF2-40B4-BE49-F238E27FC236}">
                <a16:creationId xmlns:a16="http://schemas.microsoft.com/office/drawing/2014/main" id="{635E436F-F3F0-5145-B9E2-B6D9CC50561D}"/>
              </a:ext>
            </a:extLst>
          </p:cNvPr>
          <p:cNvSpPr txBox="1"/>
          <p:nvPr/>
        </p:nvSpPr>
        <p:spPr>
          <a:xfrm>
            <a:off x="2042140" y="3958393"/>
            <a:ext cx="291901" cy="339645"/>
          </a:xfrm>
          <a:prstGeom prst="rect">
            <a:avLst/>
          </a:prstGeom>
          <a:noFill/>
          <a:ln>
            <a:noFill/>
          </a:ln>
        </p:spPr>
        <p:txBody>
          <a:bodyPr wrap="square" lIns="0" tIns="46800" rIns="0" rtlCol="0">
            <a:spAutoFit/>
          </a:bodyPr>
          <a:lstStyle/>
          <a:p>
            <a:r>
              <a:rPr lang="en-IL" sz="1600" b="0" dirty="0">
                <a:latin typeface="Consolas" panose="020B0609020204030204" pitchFamily="49" charset="0"/>
                <a:cs typeface="Consolas" panose="020B0609020204030204" pitchFamily="49" charset="0"/>
              </a:rPr>
              <a:t>0</a:t>
            </a:r>
          </a:p>
        </p:txBody>
      </p:sp>
      <p:sp>
        <p:nvSpPr>
          <p:cNvPr id="45" name="TextBox 44">
            <a:extLst>
              <a:ext uri="{FF2B5EF4-FFF2-40B4-BE49-F238E27FC236}">
                <a16:creationId xmlns:a16="http://schemas.microsoft.com/office/drawing/2014/main" id="{F55743AC-CFF6-494D-9C56-9324404CEE8F}"/>
              </a:ext>
            </a:extLst>
          </p:cNvPr>
          <p:cNvSpPr txBox="1"/>
          <p:nvPr/>
        </p:nvSpPr>
        <p:spPr>
          <a:xfrm>
            <a:off x="6119572" y="3044902"/>
            <a:ext cx="291901" cy="339645"/>
          </a:xfrm>
          <a:prstGeom prst="rect">
            <a:avLst/>
          </a:prstGeom>
          <a:noFill/>
          <a:ln>
            <a:noFill/>
          </a:ln>
        </p:spPr>
        <p:txBody>
          <a:bodyPr wrap="square" lIns="0" tIns="46800" rIns="0" rtlCol="0">
            <a:spAutoFit/>
          </a:bodyPr>
          <a:lstStyle/>
          <a:p>
            <a:r>
              <a:rPr lang="en-IL" sz="1600" b="0" dirty="0">
                <a:latin typeface="Consolas" panose="020B0609020204030204" pitchFamily="49" charset="0"/>
                <a:cs typeface="Consolas" panose="020B0609020204030204" pitchFamily="49" charset="0"/>
              </a:rPr>
              <a:t>0</a:t>
            </a:r>
          </a:p>
        </p:txBody>
      </p:sp>
      <p:sp>
        <p:nvSpPr>
          <p:cNvPr id="46" name="TextBox 45">
            <a:extLst>
              <a:ext uri="{FF2B5EF4-FFF2-40B4-BE49-F238E27FC236}">
                <a16:creationId xmlns:a16="http://schemas.microsoft.com/office/drawing/2014/main" id="{FBD51055-CC06-D443-8A99-A0C6E25E0A28}"/>
              </a:ext>
            </a:extLst>
          </p:cNvPr>
          <p:cNvSpPr txBox="1"/>
          <p:nvPr/>
        </p:nvSpPr>
        <p:spPr>
          <a:xfrm>
            <a:off x="3736892" y="3958393"/>
            <a:ext cx="291901" cy="339645"/>
          </a:xfrm>
          <a:prstGeom prst="rect">
            <a:avLst/>
          </a:prstGeom>
          <a:noFill/>
          <a:ln>
            <a:noFill/>
          </a:ln>
        </p:spPr>
        <p:txBody>
          <a:bodyPr wrap="square" lIns="0" tIns="46800" rIns="0" rtlCol="0">
            <a:spAutoFit/>
          </a:bodyPr>
          <a:lstStyle/>
          <a:p>
            <a:r>
              <a:rPr lang="en-IL" sz="1600" b="0" dirty="0">
                <a:latin typeface="Consolas" panose="020B0609020204030204" pitchFamily="49" charset="0"/>
                <a:cs typeface="Consolas" panose="020B0609020204030204" pitchFamily="49" charset="0"/>
              </a:rPr>
              <a:t>0</a:t>
            </a:r>
          </a:p>
        </p:txBody>
      </p:sp>
      <p:sp>
        <p:nvSpPr>
          <p:cNvPr id="47" name="TextBox 46">
            <a:extLst>
              <a:ext uri="{FF2B5EF4-FFF2-40B4-BE49-F238E27FC236}">
                <a16:creationId xmlns:a16="http://schemas.microsoft.com/office/drawing/2014/main" id="{F35131BF-6578-1A47-8605-037D88BD6566}"/>
              </a:ext>
            </a:extLst>
          </p:cNvPr>
          <p:cNvSpPr txBox="1"/>
          <p:nvPr/>
        </p:nvSpPr>
        <p:spPr>
          <a:xfrm>
            <a:off x="5548185" y="3958393"/>
            <a:ext cx="291901" cy="339645"/>
          </a:xfrm>
          <a:prstGeom prst="rect">
            <a:avLst/>
          </a:prstGeom>
          <a:noFill/>
          <a:ln>
            <a:noFill/>
          </a:ln>
        </p:spPr>
        <p:txBody>
          <a:bodyPr wrap="square" lIns="0" tIns="46800" rIns="0" rtlCol="0">
            <a:spAutoFit/>
          </a:bodyPr>
          <a:lstStyle/>
          <a:p>
            <a:r>
              <a:rPr lang="en-IL" sz="1600" b="0" dirty="0">
                <a:latin typeface="Consolas" panose="020B0609020204030204" pitchFamily="49" charset="0"/>
                <a:cs typeface="Consolas" panose="020B0609020204030204" pitchFamily="49" charset="0"/>
              </a:rPr>
              <a:t>0</a:t>
            </a:r>
          </a:p>
        </p:txBody>
      </p:sp>
      <p:sp>
        <p:nvSpPr>
          <p:cNvPr id="48" name="TextBox 47">
            <a:extLst>
              <a:ext uri="{FF2B5EF4-FFF2-40B4-BE49-F238E27FC236}">
                <a16:creationId xmlns:a16="http://schemas.microsoft.com/office/drawing/2014/main" id="{A68A61A6-973A-2643-8D37-31D3082AD9B1}"/>
              </a:ext>
            </a:extLst>
          </p:cNvPr>
          <p:cNvSpPr txBox="1"/>
          <p:nvPr/>
        </p:nvSpPr>
        <p:spPr>
          <a:xfrm>
            <a:off x="4317238" y="1224865"/>
            <a:ext cx="291901" cy="339645"/>
          </a:xfrm>
          <a:prstGeom prst="rect">
            <a:avLst/>
          </a:prstGeom>
          <a:noFill/>
          <a:ln>
            <a:noFill/>
          </a:ln>
        </p:spPr>
        <p:txBody>
          <a:bodyPr wrap="square" lIns="0" tIns="46800" rIns="0" rtlCol="0">
            <a:spAutoFit/>
          </a:bodyPr>
          <a:lstStyle/>
          <a:p>
            <a:r>
              <a:rPr lang="he-IL" sz="1600" b="0" dirty="0">
                <a:latin typeface="Consolas" panose="020B0609020204030204" pitchFamily="49" charset="0"/>
                <a:cs typeface="Consolas" panose="020B0609020204030204" pitchFamily="49" charset="0"/>
              </a:rPr>
              <a:t>1</a:t>
            </a:r>
            <a:endParaRPr lang="en-IL" sz="1600" b="0" dirty="0">
              <a:latin typeface="Consolas" panose="020B0609020204030204" pitchFamily="49" charset="0"/>
              <a:cs typeface="Consolas" panose="020B0609020204030204" pitchFamily="49" charset="0"/>
            </a:endParaRPr>
          </a:p>
        </p:txBody>
      </p:sp>
      <p:sp>
        <p:nvSpPr>
          <p:cNvPr id="49" name="TextBox 48">
            <a:extLst>
              <a:ext uri="{FF2B5EF4-FFF2-40B4-BE49-F238E27FC236}">
                <a16:creationId xmlns:a16="http://schemas.microsoft.com/office/drawing/2014/main" id="{2FA25F7E-B51C-B345-95D2-4DA859BF4A95}"/>
              </a:ext>
            </a:extLst>
          </p:cNvPr>
          <p:cNvSpPr txBox="1"/>
          <p:nvPr/>
        </p:nvSpPr>
        <p:spPr>
          <a:xfrm>
            <a:off x="5754870" y="2090673"/>
            <a:ext cx="291901" cy="339645"/>
          </a:xfrm>
          <a:prstGeom prst="rect">
            <a:avLst/>
          </a:prstGeom>
          <a:noFill/>
          <a:ln>
            <a:noFill/>
          </a:ln>
        </p:spPr>
        <p:txBody>
          <a:bodyPr wrap="square" lIns="0" tIns="46800" rIns="0" rtlCol="0">
            <a:spAutoFit/>
          </a:bodyPr>
          <a:lstStyle/>
          <a:p>
            <a:r>
              <a:rPr lang="he-IL" sz="1600" b="0" dirty="0">
                <a:latin typeface="Consolas" panose="020B0609020204030204" pitchFamily="49" charset="0"/>
                <a:cs typeface="Consolas" panose="020B0609020204030204" pitchFamily="49" charset="0"/>
              </a:rPr>
              <a:t>1</a:t>
            </a:r>
            <a:endParaRPr lang="en-IL" sz="1600" b="0" dirty="0">
              <a:latin typeface="Consolas" panose="020B0609020204030204" pitchFamily="49" charset="0"/>
              <a:cs typeface="Consolas" panose="020B0609020204030204" pitchFamily="49" charset="0"/>
            </a:endParaRPr>
          </a:p>
        </p:txBody>
      </p:sp>
      <p:sp>
        <p:nvSpPr>
          <p:cNvPr id="50" name="TextBox 49">
            <a:extLst>
              <a:ext uri="{FF2B5EF4-FFF2-40B4-BE49-F238E27FC236}">
                <a16:creationId xmlns:a16="http://schemas.microsoft.com/office/drawing/2014/main" id="{449FB440-B876-FF44-821D-CCED7ACDDA50}"/>
              </a:ext>
            </a:extLst>
          </p:cNvPr>
          <p:cNvSpPr txBox="1"/>
          <p:nvPr/>
        </p:nvSpPr>
        <p:spPr>
          <a:xfrm>
            <a:off x="7023622" y="3037380"/>
            <a:ext cx="291901" cy="339645"/>
          </a:xfrm>
          <a:prstGeom prst="rect">
            <a:avLst/>
          </a:prstGeom>
          <a:noFill/>
          <a:ln>
            <a:noFill/>
          </a:ln>
        </p:spPr>
        <p:txBody>
          <a:bodyPr wrap="square" lIns="0" tIns="46800" rIns="0" rtlCol="0">
            <a:spAutoFit/>
          </a:bodyPr>
          <a:lstStyle/>
          <a:p>
            <a:r>
              <a:rPr lang="he-IL" sz="1600" b="0" dirty="0">
                <a:latin typeface="Consolas" panose="020B0609020204030204" pitchFamily="49" charset="0"/>
                <a:cs typeface="Consolas" panose="020B0609020204030204" pitchFamily="49" charset="0"/>
              </a:rPr>
              <a:t>1</a:t>
            </a:r>
            <a:endParaRPr lang="en-IL" sz="1600" b="0" dirty="0">
              <a:latin typeface="Consolas" panose="020B0609020204030204" pitchFamily="49" charset="0"/>
              <a:cs typeface="Consolas" panose="020B0609020204030204" pitchFamily="49" charset="0"/>
            </a:endParaRPr>
          </a:p>
        </p:txBody>
      </p:sp>
      <p:sp>
        <p:nvSpPr>
          <p:cNvPr id="51" name="TextBox 50">
            <a:extLst>
              <a:ext uri="{FF2B5EF4-FFF2-40B4-BE49-F238E27FC236}">
                <a16:creationId xmlns:a16="http://schemas.microsoft.com/office/drawing/2014/main" id="{55CA206B-B87F-B241-869B-6B51BCF91D2D}"/>
              </a:ext>
            </a:extLst>
          </p:cNvPr>
          <p:cNvSpPr txBox="1"/>
          <p:nvPr/>
        </p:nvSpPr>
        <p:spPr>
          <a:xfrm>
            <a:off x="3815088" y="2996116"/>
            <a:ext cx="291901" cy="339645"/>
          </a:xfrm>
          <a:prstGeom prst="rect">
            <a:avLst/>
          </a:prstGeom>
          <a:noFill/>
          <a:ln>
            <a:noFill/>
          </a:ln>
        </p:spPr>
        <p:txBody>
          <a:bodyPr wrap="square" lIns="0" tIns="46800" rIns="0" rtlCol="0">
            <a:spAutoFit/>
          </a:bodyPr>
          <a:lstStyle/>
          <a:p>
            <a:r>
              <a:rPr lang="he-IL" sz="1600" b="0" dirty="0">
                <a:latin typeface="Consolas" panose="020B0609020204030204" pitchFamily="49" charset="0"/>
                <a:cs typeface="Consolas" panose="020B0609020204030204" pitchFamily="49" charset="0"/>
              </a:rPr>
              <a:t>1</a:t>
            </a:r>
            <a:endParaRPr lang="en-IL" sz="1600" b="0" dirty="0">
              <a:latin typeface="Consolas" panose="020B0609020204030204" pitchFamily="49" charset="0"/>
              <a:cs typeface="Consolas" panose="020B0609020204030204" pitchFamily="49" charset="0"/>
            </a:endParaRPr>
          </a:p>
        </p:txBody>
      </p:sp>
      <p:sp>
        <p:nvSpPr>
          <p:cNvPr id="52" name="TextBox 51">
            <a:extLst>
              <a:ext uri="{FF2B5EF4-FFF2-40B4-BE49-F238E27FC236}">
                <a16:creationId xmlns:a16="http://schemas.microsoft.com/office/drawing/2014/main" id="{1F171211-AB47-0644-A026-A5F83E4D0019}"/>
              </a:ext>
            </a:extLst>
          </p:cNvPr>
          <p:cNvSpPr txBox="1"/>
          <p:nvPr/>
        </p:nvSpPr>
        <p:spPr>
          <a:xfrm>
            <a:off x="4671530" y="3958392"/>
            <a:ext cx="291901" cy="339645"/>
          </a:xfrm>
          <a:prstGeom prst="rect">
            <a:avLst/>
          </a:prstGeom>
          <a:noFill/>
          <a:ln>
            <a:noFill/>
          </a:ln>
        </p:spPr>
        <p:txBody>
          <a:bodyPr wrap="square" lIns="0" tIns="46800" rIns="0" rtlCol="0">
            <a:spAutoFit/>
          </a:bodyPr>
          <a:lstStyle/>
          <a:p>
            <a:r>
              <a:rPr lang="he-IL" sz="1600" b="0" dirty="0">
                <a:latin typeface="Consolas" panose="020B0609020204030204" pitchFamily="49" charset="0"/>
                <a:cs typeface="Consolas" panose="020B0609020204030204" pitchFamily="49" charset="0"/>
              </a:rPr>
              <a:t>1</a:t>
            </a:r>
            <a:endParaRPr lang="en-IL" sz="1600" b="0" dirty="0">
              <a:latin typeface="Consolas" panose="020B0609020204030204" pitchFamily="49" charset="0"/>
              <a:cs typeface="Consolas" panose="020B0609020204030204" pitchFamily="49" charset="0"/>
            </a:endParaRPr>
          </a:p>
        </p:txBody>
      </p:sp>
      <p:sp>
        <p:nvSpPr>
          <p:cNvPr id="53" name="TextBox 52">
            <a:extLst>
              <a:ext uri="{FF2B5EF4-FFF2-40B4-BE49-F238E27FC236}">
                <a16:creationId xmlns:a16="http://schemas.microsoft.com/office/drawing/2014/main" id="{75AEF7E6-49D6-AA4C-972B-22001B009E5E}"/>
              </a:ext>
            </a:extLst>
          </p:cNvPr>
          <p:cNvSpPr txBox="1"/>
          <p:nvPr/>
        </p:nvSpPr>
        <p:spPr>
          <a:xfrm>
            <a:off x="6393105" y="3969100"/>
            <a:ext cx="291901" cy="339645"/>
          </a:xfrm>
          <a:prstGeom prst="rect">
            <a:avLst/>
          </a:prstGeom>
          <a:noFill/>
          <a:ln>
            <a:noFill/>
          </a:ln>
        </p:spPr>
        <p:txBody>
          <a:bodyPr wrap="square" lIns="0" tIns="46800" rIns="0" rtlCol="0">
            <a:spAutoFit/>
          </a:bodyPr>
          <a:lstStyle/>
          <a:p>
            <a:r>
              <a:rPr lang="he-IL" sz="1600" b="0" dirty="0">
                <a:latin typeface="Consolas" panose="020B0609020204030204" pitchFamily="49" charset="0"/>
                <a:cs typeface="Consolas" panose="020B0609020204030204" pitchFamily="49" charset="0"/>
              </a:rPr>
              <a:t>1</a:t>
            </a:r>
            <a:endParaRPr lang="en-IL" sz="1600" b="0" dirty="0">
              <a:latin typeface="Consolas" panose="020B0609020204030204" pitchFamily="49" charset="0"/>
              <a:cs typeface="Consolas" panose="020B0609020204030204" pitchFamily="49" charset="0"/>
            </a:endParaRPr>
          </a:p>
        </p:txBody>
      </p:sp>
      <p:sp>
        <p:nvSpPr>
          <p:cNvPr id="55" name="TextBox 54">
            <a:extLst>
              <a:ext uri="{FF2B5EF4-FFF2-40B4-BE49-F238E27FC236}">
                <a16:creationId xmlns:a16="http://schemas.microsoft.com/office/drawing/2014/main" id="{DEC60DF3-ED1A-2244-B29F-43D381567AA7}"/>
              </a:ext>
            </a:extLst>
          </p:cNvPr>
          <p:cNvSpPr txBox="1"/>
          <p:nvPr/>
        </p:nvSpPr>
        <p:spPr>
          <a:xfrm>
            <a:off x="7089314" y="3671442"/>
            <a:ext cx="516488" cy="338554"/>
          </a:xfrm>
          <a:prstGeom prst="rect">
            <a:avLst/>
          </a:prstGeom>
          <a:noFill/>
        </p:spPr>
        <p:txBody>
          <a:bodyPr wrap="none" rtlCol="0">
            <a:spAutoFit/>
          </a:bodyPr>
          <a:lstStyle/>
          <a:p>
            <a:r>
              <a:rPr lang="en-US" sz="1600" b="0" dirty="0"/>
              <a:t>b</a:t>
            </a:r>
            <a:r>
              <a:rPr lang="en-US" sz="1200" b="0" dirty="0">
                <a:latin typeface="Times New Roman" panose="02020603050405020304" pitchFamily="18" charset="0"/>
                <a:cs typeface="Times New Roman" panose="02020603050405020304" pitchFamily="18" charset="0"/>
              </a:rPr>
              <a:t> , </a:t>
            </a:r>
            <a:r>
              <a:rPr lang="en-US" sz="1600" b="0" dirty="0">
                <a:latin typeface="Times New Roman" panose="02020603050405020304" pitchFamily="18" charset="0"/>
                <a:cs typeface="Times New Roman" panose="02020603050405020304" pitchFamily="18" charset="0"/>
              </a:rPr>
              <a:t>3</a:t>
            </a:r>
            <a:endParaRPr lang="en-IL" sz="1600" b="0" dirty="0"/>
          </a:p>
        </p:txBody>
      </p:sp>
    </p:spTree>
    <p:extLst>
      <p:ext uri="{BB962C8B-B14F-4D97-AF65-F5344CB8AC3E}">
        <p14:creationId xmlns:p14="http://schemas.microsoft.com/office/powerpoint/2010/main" val="211067890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8E29DF-072E-354E-8B5E-245D26B4315F}"/>
              </a:ext>
            </a:extLst>
          </p:cNvPr>
          <p:cNvSpPr>
            <a:spLocks noGrp="1"/>
          </p:cNvSpPr>
          <p:nvPr>
            <p:ph type="title"/>
          </p:nvPr>
        </p:nvSpPr>
        <p:spPr/>
        <p:txBody>
          <a:bodyPr/>
          <a:lstStyle/>
          <a:p>
            <a:r>
              <a:rPr lang="en-US" dirty="0"/>
              <a:t>Huffman codes</a:t>
            </a:r>
          </a:p>
        </p:txBody>
      </p:sp>
      <p:grpSp>
        <p:nvGrpSpPr>
          <p:cNvPr id="3" name="Group 2">
            <a:extLst>
              <a:ext uri="{FF2B5EF4-FFF2-40B4-BE49-F238E27FC236}">
                <a16:creationId xmlns:a16="http://schemas.microsoft.com/office/drawing/2014/main" id="{F595B28A-1F2F-1149-839F-0847CD1F4E51}"/>
              </a:ext>
            </a:extLst>
          </p:cNvPr>
          <p:cNvGrpSpPr/>
          <p:nvPr/>
        </p:nvGrpSpPr>
        <p:grpSpPr>
          <a:xfrm>
            <a:off x="1828800" y="905558"/>
            <a:ext cx="5807604" cy="4055631"/>
            <a:chOff x="1828800" y="905558"/>
            <a:chExt cx="5807604" cy="4055631"/>
          </a:xfrm>
        </p:grpSpPr>
        <p:sp>
          <p:nvSpPr>
            <p:cNvPr id="168" name="Oval 167">
              <a:extLst>
                <a:ext uri="{FF2B5EF4-FFF2-40B4-BE49-F238E27FC236}">
                  <a16:creationId xmlns:a16="http://schemas.microsoft.com/office/drawing/2014/main" id="{2D9D7174-A3A7-E24C-886C-A55A355A8919}"/>
                </a:ext>
              </a:extLst>
            </p:cNvPr>
            <p:cNvSpPr/>
            <p:nvPr/>
          </p:nvSpPr>
          <p:spPr bwMode="auto">
            <a:xfrm>
              <a:off x="1828800" y="4495800"/>
              <a:ext cx="635181" cy="457200"/>
            </a:xfrm>
            <a:prstGeom prst="ellipse">
              <a:avLst/>
            </a:prstGeom>
            <a:solidFill>
              <a:schemeClr val="bg1">
                <a:lumMod val="9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2"/>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b="0" i="0" u="none" strike="noStrike" cap="none" normalizeH="0" baseline="0">
                <a:ln>
                  <a:noFill/>
                </a:ln>
                <a:solidFill>
                  <a:schemeClr val="tx1"/>
                </a:solidFill>
                <a:effectLst/>
                <a:latin typeface="Arial" pitchFamily="34" charset="0"/>
              </a:endParaRPr>
            </a:p>
          </p:txBody>
        </p:sp>
        <p:sp>
          <p:nvSpPr>
            <p:cNvPr id="171" name="Oval 170">
              <a:extLst>
                <a:ext uri="{FF2B5EF4-FFF2-40B4-BE49-F238E27FC236}">
                  <a16:creationId xmlns:a16="http://schemas.microsoft.com/office/drawing/2014/main" id="{F9431492-BEBD-344B-86FF-5C52093044F9}"/>
                </a:ext>
              </a:extLst>
            </p:cNvPr>
            <p:cNvSpPr/>
            <p:nvPr/>
          </p:nvSpPr>
          <p:spPr bwMode="auto">
            <a:xfrm>
              <a:off x="2662767" y="4478556"/>
              <a:ext cx="635181" cy="457200"/>
            </a:xfrm>
            <a:prstGeom prst="ellipse">
              <a:avLst/>
            </a:prstGeom>
            <a:solidFill>
              <a:schemeClr val="bg1">
                <a:lumMod val="9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2"/>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b="0" i="0" u="none" strike="noStrike" cap="none" normalizeH="0" baseline="0">
                <a:ln>
                  <a:noFill/>
                </a:ln>
                <a:solidFill>
                  <a:schemeClr val="tx1"/>
                </a:solidFill>
                <a:effectLst/>
                <a:latin typeface="Arial" pitchFamily="34" charset="0"/>
              </a:endParaRPr>
            </a:p>
          </p:txBody>
        </p:sp>
        <p:sp>
          <p:nvSpPr>
            <p:cNvPr id="174" name="Oval 173">
              <a:extLst>
                <a:ext uri="{FF2B5EF4-FFF2-40B4-BE49-F238E27FC236}">
                  <a16:creationId xmlns:a16="http://schemas.microsoft.com/office/drawing/2014/main" id="{D51713E3-E11D-BC48-94ED-C4114BCC0C26}"/>
                </a:ext>
              </a:extLst>
            </p:cNvPr>
            <p:cNvSpPr/>
            <p:nvPr/>
          </p:nvSpPr>
          <p:spPr bwMode="auto">
            <a:xfrm>
              <a:off x="3580088" y="4495800"/>
              <a:ext cx="635181" cy="457200"/>
            </a:xfrm>
            <a:prstGeom prst="ellipse">
              <a:avLst/>
            </a:prstGeom>
            <a:solidFill>
              <a:schemeClr val="bg1">
                <a:lumMod val="9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2"/>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b="0" i="0" u="none" strike="noStrike" cap="none" normalizeH="0" baseline="0">
                <a:ln>
                  <a:noFill/>
                </a:ln>
                <a:solidFill>
                  <a:schemeClr val="tx1"/>
                </a:solidFill>
                <a:effectLst/>
                <a:latin typeface="Arial" pitchFamily="34" charset="0"/>
              </a:endParaRPr>
            </a:p>
          </p:txBody>
        </p:sp>
        <p:sp>
          <p:nvSpPr>
            <p:cNvPr id="177" name="Oval 176">
              <a:extLst>
                <a:ext uri="{FF2B5EF4-FFF2-40B4-BE49-F238E27FC236}">
                  <a16:creationId xmlns:a16="http://schemas.microsoft.com/office/drawing/2014/main" id="{49EAC30E-782F-E947-ACEE-0B186498882C}"/>
                </a:ext>
              </a:extLst>
            </p:cNvPr>
            <p:cNvSpPr/>
            <p:nvPr/>
          </p:nvSpPr>
          <p:spPr bwMode="auto">
            <a:xfrm>
              <a:off x="4456659" y="4503989"/>
              <a:ext cx="635181" cy="457200"/>
            </a:xfrm>
            <a:prstGeom prst="ellipse">
              <a:avLst/>
            </a:prstGeom>
            <a:solidFill>
              <a:schemeClr val="bg1">
                <a:lumMod val="9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2"/>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b="0" i="0" u="none" strike="noStrike" cap="none" normalizeH="0" baseline="0">
                <a:ln>
                  <a:noFill/>
                </a:ln>
                <a:solidFill>
                  <a:schemeClr val="tx1"/>
                </a:solidFill>
                <a:effectLst/>
                <a:latin typeface="Arial" pitchFamily="34" charset="0"/>
              </a:endParaRPr>
            </a:p>
          </p:txBody>
        </p:sp>
        <p:sp>
          <p:nvSpPr>
            <p:cNvPr id="180" name="Oval 179">
              <a:extLst>
                <a:ext uri="{FF2B5EF4-FFF2-40B4-BE49-F238E27FC236}">
                  <a16:creationId xmlns:a16="http://schemas.microsoft.com/office/drawing/2014/main" id="{C4592195-403D-6D4F-A552-8E9951EC4702}"/>
                </a:ext>
              </a:extLst>
            </p:cNvPr>
            <p:cNvSpPr/>
            <p:nvPr/>
          </p:nvSpPr>
          <p:spPr bwMode="auto">
            <a:xfrm>
              <a:off x="5342449" y="4495800"/>
              <a:ext cx="635181" cy="457200"/>
            </a:xfrm>
            <a:prstGeom prst="ellipse">
              <a:avLst/>
            </a:prstGeom>
            <a:solidFill>
              <a:schemeClr val="bg1">
                <a:lumMod val="9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2"/>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b="0" i="0" u="none" strike="noStrike" cap="none" normalizeH="0" baseline="0">
                <a:ln>
                  <a:noFill/>
                </a:ln>
                <a:solidFill>
                  <a:schemeClr val="tx1"/>
                </a:solidFill>
                <a:effectLst/>
                <a:latin typeface="Arial" pitchFamily="34" charset="0"/>
              </a:endParaRPr>
            </a:p>
          </p:txBody>
        </p:sp>
        <p:sp>
          <p:nvSpPr>
            <p:cNvPr id="193" name="Oval 192">
              <a:extLst>
                <a:ext uri="{FF2B5EF4-FFF2-40B4-BE49-F238E27FC236}">
                  <a16:creationId xmlns:a16="http://schemas.microsoft.com/office/drawing/2014/main" id="{4D2A0AB5-9B7A-144F-BE57-658452063461}"/>
                </a:ext>
              </a:extLst>
            </p:cNvPr>
            <p:cNvSpPr/>
            <p:nvPr/>
          </p:nvSpPr>
          <p:spPr bwMode="auto">
            <a:xfrm>
              <a:off x="6228239" y="4495800"/>
              <a:ext cx="635181" cy="457200"/>
            </a:xfrm>
            <a:prstGeom prst="ellipse">
              <a:avLst/>
            </a:prstGeom>
            <a:solidFill>
              <a:schemeClr val="bg1">
                <a:lumMod val="9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2"/>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b="0" i="0" u="none" strike="noStrike" cap="none" normalizeH="0" baseline="0">
                <a:ln>
                  <a:noFill/>
                </a:ln>
                <a:solidFill>
                  <a:schemeClr val="tx1"/>
                </a:solidFill>
                <a:effectLst/>
                <a:latin typeface="Arial" pitchFamily="34" charset="0"/>
              </a:endParaRPr>
            </a:p>
          </p:txBody>
        </p:sp>
        <p:grpSp>
          <p:nvGrpSpPr>
            <p:cNvPr id="195" name="Group 194">
              <a:extLst>
                <a:ext uri="{FF2B5EF4-FFF2-40B4-BE49-F238E27FC236}">
                  <a16:creationId xmlns:a16="http://schemas.microsoft.com/office/drawing/2014/main" id="{FF5BAE6F-F6D8-A34E-9312-CD3BE2206DAC}"/>
                </a:ext>
              </a:extLst>
            </p:cNvPr>
            <p:cNvGrpSpPr/>
            <p:nvPr/>
          </p:nvGrpSpPr>
          <p:grpSpPr>
            <a:xfrm>
              <a:off x="2418842" y="1733632"/>
              <a:ext cx="635181" cy="457200"/>
              <a:chOff x="1916178" y="5715000"/>
              <a:chExt cx="635181" cy="457200"/>
            </a:xfrm>
            <a:solidFill>
              <a:schemeClr val="bg1">
                <a:lumMod val="95000"/>
              </a:schemeClr>
            </a:solidFill>
          </p:grpSpPr>
          <p:sp>
            <p:nvSpPr>
              <p:cNvPr id="196" name="Oval 195">
                <a:extLst>
                  <a:ext uri="{FF2B5EF4-FFF2-40B4-BE49-F238E27FC236}">
                    <a16:creationId xmlns:a16="http://schemas.microsoft.com/office/drawing/2014/main" id="{7C1DAA78-EEF7-354C-94ED-DBA5444EBAB7}"/>
                  </a:ext>
                </a:extLst>
              </p:cNvPr>
              <p:cNvSpPr/>
              <p:nvPr/>
            </p:nvSpPr>
            <p:spPr bwMode="auto">
              <a:xfrm>
                <a:off x="1916178" y="5715000"/>
                <a:ext cx="635181" cy="457200"/>
              </a:xfrm>
              <a:prstGeom prst="ellipse">
                <a:avLst/>
              </a:prstGeom>
              <a:grp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2"/>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sz="2800" b="0" i="0" u="none" strike="noStrike" cap="none" normalizeH="0" baseline="0">
                  <a:ln>
                    <a:noFill/>
                  </a:ln>
                  <a:solidFill>
                    <a:schemeClr val="tx1"/>
                  </a:solidFill>
                  <a:effectLst/>
                  <a:latin typeface="Arial" pitchFamily="34" charset="0"/>
                </a:endParaRPr>
              </a:p>
            </p:txBody>
          </p:sp>
          <p:sp>
            <p:nvSpPr>
              <p:cNvPr id="197" name="TextBox 196">
                <a:extLst>
                  <a:ext uri="{FF2B5EF4-FFF2-40B4-BE49-F238E27FC236}">
                    <a16:creationId xmlns:a16="http://schemas.microsoft.com/office/drawing/2014/main" id="{320E878A-1155-B941-B769-099B456DF728}"/>
                  </a:ext>
                </a:extLst>
              </p:cNvPr>
              <p:cNvSpPr txBox="1"/>
              <p:nvPr/>
            </p:nvSpPr>
            <p:spPr>
              <a:xfrm>
                <a:off x="1941406" y="5756495"/>
                <a:ext cx="585417" cy="338554"/>
              </a:xfrm>
              <a:prstGeom prst="rect">
                <a:avLst/>
              </a:prstGeom>
              <a:noFill/>
            </p:spPr>
            <p:txBody>
              <a:bodyPr wrap="none" rtlCol="0">
                <a:spAutoFit/>
              </a:bodyPr>
              <a:lstStyle/>
              <a:p>
                <a:r>
                  <a:rPr lang="en-US" sz="1600" b="0" dirty="0"/>
                  <a:t>a , 8</a:t>
                </a:r>
                <a:endParaRPr lang="en-IL" sz="1600" b="0" dirty="0">
                  <a:latin typeface="Times New Roman" panose="02020603050405020304" pitchFamily="18" charset="0"/>
                  <a:cs typeface="Times New Roman" panose="02020603050405020304" pitchFamily="18" charset="0"/>
                </a:endParaRPr>
              </a:p>
            </p:txBody>
          </p:sp>
        </p:grpSp>
        <p:sp>
          <p:nvSpPr>
            <p:cNvPr id="199" name="Oval 198">
              <a:extLst>
                <a:ext uri="{FF2B5EF4-FFF2-40B4-BE49-F238E27FC236}">
                  <a16:creationId xmlns:a16="http://schemas.microsoft.com/office/drawing/2014/main" id="{28CF101D-D899-F04B-AD3F-338330FBCD12}"/>
                </a:ext>
              </a:extLst>
            </p:cNvPr>
            <p:cNvSpPr/>
            <p:nvPr/>
          </p:nvSpPr>
          <p:spPr bwMode="auto">
            <a:xfrm>
              <a:off x="7001223" y="3620310"/>
              <a:ext cx="635181" cy="457200"/>
            </a:xfrm>
            <a:prstGeom prst="ellipse">
              <a:avLst/>
            </a:prstGeom>
            <a:solidFill>
              <a:schemeClr val="bg1">
                <a:lumMod val="95000"/>
              </a:schemeClr>
            </a:solidFill>
            <a:ln w="38100" cap="flat" cmpd="sng" algn="ctr">
              <a:solidFill>
                <a:srgbClr val="C00000"/>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2"/>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b="0" i="0" u="none" strike="noStrike" cap="none" normalizeH="0" baseline="0">
                <a:ln>
                  <a:noFill/>
                </a:ln>
                <a:solidFill>
                  <a:schemeClr val="tx1"/>
                </a:solidFill>
                <a:effectLst/>
                <a:latin typeface="Arial" pitchFamily="34" charset="0"/>
              </a:endParaRPr>
            </a:p>
          </p:txBody>
        </p:sp>
        <p:cxnSp>
          <p:nvCxnSpPr>
            <p:cNvPr id="202" name="Straight Arrow Connector 201">
              <a:extLst>
                <a:ext uri="{FF2B5EF4-FFF2-40B4-BE49-F238E27FC236}">
                  <a16:creationId xmlns:a16="http://schemas.microsoft.com/office/drawing/2014/main" id="{DCFA0875-CB97-E640-AAFA-09026B5DEEB0}"/>
                </a:ext>
              </a:extLst>
            </p:cNvPr>
            <p:cNvCxnSpPr>
              <a:cxnSpLocks/>
            </p:cNvCxnSpPr>
            <p:nvPr/>
          </p:nvCxnSpPr>
          <p:spPr bwMode="auto">
            <a:xfrm flipH="1">
              <a:off x="5671118" y="4028059"/>
              <a:ext cx="298921" cy="416262"/>
            </a:xfrm>
            <a:prstGeom prst="straightConnector1">
              <a:avLst/>
            </a:prstGeom>
            <a:noFill/>
            <a:ln w="9525"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cxnSp>
          <p:nvCxnSpPr>
            <p:cNvPr id="203" name="Straight Arrow Connector 202">
              <a:extLst>
                <a:ext uri="{FF2B5EF4-FFF2-40B4-BE49-F238E27FC236}">
                  <a16:creationId xmlns:a16="http://schemas.microsoft.com/office/drawing/2014/main" id="{2A87DC10-7A36-324A-99B0-CCECE870036A}"/>
                </a:ext>
              </a:extLst>
            </p:cNvPr>
            <p:cNvCxnSpPr>
              <a:cxnSpLocks/>
            </p:cNvCxnSpPr>
            <p:nvPr/>
          </p:nvCxnSpPr>
          <p:spPr bwMode="auto">
            <a:xfrm>
              <a:off x="6330853" y="4028059"/>
              <a:ext cx="245866" cy="416262"/>
            </a:xfrm>
            <a:prstGeom prst="straightConnector1">
              <a:avLst/>
            </a:prstGeom>
            <a:noFill/>
            <a:ln w="9525"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sp>
          <p:nvSpPr>
            <p:cNvPr id="206" name="Oval 205">
              <a:extLst>
                <a:ext uri="{FF2B5EF4-FFF2-40B4-BE49-F238E27FC236}">
                  <a16:creationId xmlns:a16="http://schemas.microsoft.com/office/drawing/2014/main" id="{A2EA8FAE-6EC1-2D47-AC0F-56F8A7C295AA}"/>
                </a:ext>
              </a:extLst>
            </p:cNvPr>
            <p:cNvSpPr/>
            <p:nvPr/>
          </p:nvSpPr>
          <p:spPr bwMode="auto">
            <a:xfrm>
              <a:off x="5818605" y="3602565"/>
              <a:ext cx="635181" cy="457200"/>
            </a:xfrm>
            <a:prstGeom prst="ellipse">
              <a:avLst/>
            </a:prstGeom>
            <a:solidFill>
              <a:schemeClr val="bg1">
                <a:lumMod val="9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2"/>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b="0" i="0" u="none" strike="noStrike" cap="none" normalizeH="0" baseline="0">
                <a:ln>
                  <a:noFill/>
                </a:ln>
                <a:solidFill>
                  <a:schemeClr val="tx1"/>
                </a:solidFill>
                <a:effectLst/>
                <a:latin typeface="Arial" pitchFamily="34" charset="0"/>
              </a:endParaRPr>
            </a:p>
          </p:txBody>
        </p:sp>
        <p:cxnSp>
          <p:nvCxnSpPr>
            <p:cNvPr id="208" name="Straight Arrow Connector 207">
              <a:extLst>
                <a:ext uri="{FF2B5EF4-FFF2-40B4-BE49-F238E27FC236}">
                  <a16:creationId xmlns:a16="http://schemas.microsoft.com/office/drawing/2014/main" id="{C79C4C43-718F-3243-950E-D7420274D075}"/>
                </a:ext>
              </a:extLst>
            </p:cNvPr>
            <p:cNvCxnSpPr>
              <a:cxnSpLocks/>
            </p:cNvCxnSpPr>
            <p:nvPr/>
          </p:nvCxnSpPr>
          <p:spPr bwMode="auto">
            <a:xfrm flipH="1">
              <a:off x="2146390" y="3991977"/>
              <a:ext cx="266879" cy="452344"/>
            </a:xfrm>
            <a:prstGeom prst="straightConnector1">
              <a:avLst/>
            </a:prstGeom>
            <a:noFill/>
            <a:ln w="9525"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cxnSp>
          <p:nvCxnSpPr>
            <p:cNvPr id="209" name="Straight Arrow Connector 208">
              <a:extLst>
                <a:ext uri="{FF2B5EF4-FFF2-40B4-BE49-F238E27FC236}">
                  <a16:creationId xmlns:a16="http://schemas.microsoft.com/office/drawing/2014/main" id="{984ADA17-295F-6942-8B96-877AE92131EF}"/>
                </a:ext>
              </a:extLst>
            </p:cNvPr>
            <p:cNvCxnSpPr>
              <a:cxnSpLocks/>
            </p:cNvCxnSpPr>
            <p:nvPr/>
          </p:nvCxnSpPr>
          <p:spPr bwMode="auto">
            <a:xfrm>
              <a:off x="2774082" y="3991977"/>
              <a:ext cx="245866" cy="416262"/>
            </a:xfrm>
            <a:prstGeom prst="straightConnector1">
              <a:avLst/>
            </a:prstGeom>
            <a:noFill/>
            <a:ln w="9525"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sp>
          <p:nvSpPr>
            <p:cNvPr id="212" name="Oval 211">
              <a:extLst>
                <a:ext uri="{FF2B5EF4-FFF2-40B4-BE49-F238E27FC236}">
                  <a16:creationId xmlns:a16="http://schemas.microsoft.com/office/drawing/2014/main" id="{74C97F85-9FDE-8D4F-B06B-9F92F66E98CB}"/>
                </a:ext>
              </a:extLst>
            </p:cNvPr>
            <p:cNvSpPr/>
            <p:nvPr/>
          </p:nvSpPr>
          <p:spPr bwMode="auto">
            <a:xfrm>
              <a:off x="2261834" y="3566483"/>
              <a:ext cx="635181" cy="457200"/>
            </a:xfrm>
            <a:prstGeom prst="ellipse">
              <a:avLst/>
            </a:prstGeom>
            <a:solidFill>
              <a:schemeClr val="bg1">
                <a:lumMod val="9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2"/>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1" eaLnBrk="0" fontAlgn="base" latinLnBrk="0" hangingPunct="0">
                <a:lnSpc>
                  <a:spcPct val="100000"/>
                </a:lnSpc>
                <a:spcBef>
                  <a:spcPct val="0"/>
                </a:spcBef>
                <a:spcAft>
                  <a:spcPct val="0"/>
                </a:spcAft>
                <a:buClrTx/>
                <a:buSzTx/>
                <a:buFontTx/>
                <a:buNone/>
                <a:tabLst/>
              </a:pPr>
              <a:endParaRPr kumimoji="0" lang="en-IL" b="0" i="0" u="none" strike="noStrike" cap="none" normalizeH="0" baseline="0">
                <a:ln>
                  <a:noFill/>
                </a:ln>
                <a:solidFill>
                  <a:schemeClr val="tx1"/>
                </a:solidFill>
                <a:effectLst/>
                <a:latin typeface="Arial" pitchFamily="34" charset="0"/>
              </a:endParaRPr>
            </a:p>
          </p:txBody>
        </p:sp>
        <p:cxnSp>
          <p:nvCxnSpPr>
            <p:cNvPr id="214" name="Straight Arrow Connector 213">
              <a:extLst>
                <a:ext uri="{FF2B5EF4-FFF2-40B4-BE49-F238E27FC236}">
                  <a16:creationId xmlns:a16="http://schemas.microsoft.com/office/drawing/2014/main" id="{47A7FD88-01BF-2841-803A-76F0875BFE4B}"/>
                </a:ext>
              </a:extLst>
            </p:cNvPr>
            <p:cNvCxnSpPr>
              <a:cxnSpLocks/>
            </p:cNvCxnSpPr>
            <p:nvPr/>
          </p:nvCxnSpPr>
          <p:spPr bwMode="auto">
            <a:xfrm flipH="1">
              <a:off x="3866610" y="3978290"/>
              <a:ext cx="348074" cy="466031"/>
            </a:xfrm>
            <a:prstGeom prst="straightConnector1">
              <a:avLst/>
            </a:prstGeom>
            <a:noFill/>
            <a:ln w="9525"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cxnSp>
          <p:nvCxnSpPr>
            <p:cNvPr id="215" name="Straight Arrow Connector 214">
              <a:extLst>
                <a:ext uri="{FF2B5EF4-FFF2-40B4-BE49-F238E27FC236}">
                  <a16:creationId xmlns:a16="http://schemas.microsoft.com/office/drawing/2014/main" id="{6D72B6A6-BB9C-D140-B995-1928C9793A38}"/>
                </a:ext>
              </a:extLst>
            </p:cNvPr>
            <p:cNvCxnSpPr>
              <a:cxnSpLocks/>
            </p:cNvCxnSpPr>
            <p:nvPr/>
          </p:nvCxnSpPr>
          <p:spPr bwMode="auto">
            <a:xfrm>
              <a:off x="4575497" y="3978290"/>
              <a:ext cx="273718" cy="466031"/>
            </a:xfrm>
            <a:prstGeom prst="straightConnector1">
              <a:avLst/>
            </a:prstGeom>
            <a:noFill/>
            <a:ln w="9525"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sp>
          <p:nvSpPr>
            <p:cNvPr id="218" name="Oval 217">
              <a:extLst>
                <a:ext uri="{FF2B5EF4-FFF2-40B4-BE49-F238E27FC236}">
                  <a16:creationId xmlns:a16="http://schemas.microsoft.com/office/drawing/2014/main" id="{38447991-954F-384E-BB71-E378A793B7C4}"/>
                </a:ext>
              </a:extLst>
            </p:cNvPr>
            <p:cNvSpPr/>
            <p:nvPr/>
          </p:nvSpPr>
          <p:spPr bwMode="auto">
            <a:xfrm>
              <a:off x="4063249" y="3552796"/>
              <a:ext cx="635181" cy="457200"/>
            </a:xfrm>
            <a:prstGeom prst="ellipse">
              <a:avLst/>
            </a:prstGeom>
            <a:solidFill>
              <a:schemeClr val="bg1">
                <a:lumMod val="9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2"/>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1" eaLnBrk="0" fontAlgn="base" latinLnBrk="0" hangingPunct="0">
                <a:lnSpc>
                  <a:spcPct val="100000"/>
                </a:lnSpc>
                <a:spcBef>
                  <a:spcPct val="0"/>
                </a:spcBef>
                <a:spcAft>
                  <a:spcPct val="0"/>
                </a:spcAft>
                <a:buClrTx/>
                <a:buSzTx/>
                <a:buFontTx/>
                <a:buNone/>
                <a:tabLst/>
              </a:pPr>
              <a:endParaRPr kumimoji="0" lang="en-IL" b="0" i="0" u="none" strike="noStrike" cap="none" normalizeH="0" baseline="0">
                <a:ln>
                  <a:noFill/>
                </a:ln>
                <a:solidFill>
                  <a:schemeClr val="tx1"/>
                </a:solidFill>
                <a:effectLst/>
                <a:latin typeface="Arial" pitchFamily="34" charset="0"/>
              </a:endParaRPr>
            </a:p>
          </p:txBody>
        </p:sp>
        <p:cxnSp>
          <p:nvCxnSpPr>
            <p:cNvPr id="220" name="Straight Arrow Connector 219">
              <a:extLst>
                <a:ext uri="{FF2B5EF4-FFF2-40B4-BE49-F238E27FC236}">
                  <a16:creationId xmlns:a16="http://schemas.microsoft.com/office/drawing/2014/main" id="{5F9EA5E1-3ED8-BB49-904C-0F29806BEF23}"/>
                </a:ext>
              </a:extLst>
            </p:cNvPr>
            <p:cNvCxnSpPr>
              <a:cxnSpLocks/>
            </p:cNvCxnSpPr>
            <p:nvPr/>
          </p:nvCxnSpPr>
          <p:spPr bwMode="auto">
            <a:xfrm flipH="1">
              <a:off x="6222403" y="3120714"/>
              <a:ext cx="298921" cy="416262"/>
            </a:xfrm>
            <a:prstGeom prst="straightConnector1">
              <a:avLst/>
            </a:prstGeom>
            <a:noFill/>
            <a:ln w="9525"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cxnSp>
          <p:nvCxnSpPr>
            <p:cNvPr id="221" name="Straight Arrow Connector 220">
              <a:extLst>
                <a:ext uri="{FF2B5EF4-FFF2-40B4-BE49-F238E27FC236}">
                  <a16:creationId xmlns:a16="http://schemas.microsoft.com/office/drawing/2014/main" id="{FFD58EC7-FAFB-CF44-8233-E11E3698D33D}"/>
                </a:ext>
              </a:extLst>
            </p:cNvPr>
            <p:cNvCxnSpPr>
              <a:cxnSpLocks/>
            </p:cNvCxnSpPr>
            <p:nvPr/>
          </p:nvCxnSpPr>
          <p:spPr bwMode="auto">
            <a:xfrm>
              <a:off x="6882138" y="3120714"/>
              <a:ext cx="360220" cy="416262"/>
            </a:xfrm>
            <a:prstGeom prst="straightConnector1">
              <a:avLst/>
            </a:prstGeom>
            <a:noFill/>
            <a:ln w="38100" cap="flat" cmpd="sng" algn="ctr">
              <a:solidFill>
                <a:srgbClr val="C00000"/>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sp>
          <p:nvSpPr>
            <p:cNvPr id="224" name="Oval 223">
              <a:extLst>
                <a:ext uri="{FF2B5EF4-FFF2-40B4-BE49-F238E27FC236}">
                  <a16:creationId xmlns:a16="http://schemas.microsoft.com/office/drawing/2014/main" id="{93959835-E916-564F-9C7A-809A0F6AB1DB}"/>
                </a:ext>
              </a:extLst>
            </p:cNvPr>
            <p:cNvSpPr/>
            <p:nvPr/>
          </p:nvSpPr>
          <p:spPr bwMode="auto">
            <a:xfrm>
              <a:off x="6369890" y="2695220"/>
              <a:ext cx="635181" cy="457200"/>
            </a:xfrm>
            <a:prstGeom prst="ellipse">
              <a:avLst/>
            </a:prstGeom>
            <a:solidFill>
              <a:schemeClr val="bg1">
                <a:lumMod val="9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2"/>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sz="2800" b="0" i="0" u="none" strike="noStrike" cap="none" normalizeH="0" baseline="0">
                <a:ln>
                  <a:noFill/>
                </a:ln>
                <a:solidFill>
                  <a:schemeClr val="tx1"/>
                </a:solidFill>
                <a:effectLst/>
                <a:latin typeface="Arial" pitchFamily="34" charset="0"/>
              </a:endParaRPr>
            </a:p>
          </p:txBody>
        </p:sp>
        <p:cxnSp>
          <p:nvCxnSpPr>
            <p:cNvPr id="226" name="Straight Arrow Connector 225">
              <a:extLst>
                <a:ext uri="{FF2B5EF4-FFF2-40B4-BE49-F238E27FC236}">
                  <a16:creationId xmlns:a16="http://schemas.microsoft.com/office/drawing/2014/main" id="{F4CC6E57-DFE8-E340-82C2-DF0532A3DBEB}"/>
                </a:ext>
              </a:extLst>
            </p:cNvPr>
            <p:cNvCxnSpPr>
              <a:cxnSpLocks/>
            </p:cNvCxnSpPr>
            <p:nvPr/>
          </p:nvCxnSpPr>
          <p:spPr bwMode="auto">
            <a:xfrm flipH="1">
              <a:off x="2782824" y="3095238"/>
              <a:ext cx="481302" cy="423340"/>
            </a:xfrm>
            <a:prstGeom prst="straightConnector1">
              <a:avLst/>
            </a:prstGeom>
            <a:noFill/>
            <a:ln w="9525"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cxnSp>
          <p:nvCxnSpPr>
            <p:cNvPr id="227" name="Straight Arrow Connector 226">
              <a:extLst>
                <a:ext uri="{FF2B5EF4-FFF2-40B4-BE49-F238E27FC236}">
                  <a16:creationId xmlns:a16="http://schemas.microsoft.com/office/drawing/2014/main" id="{CB71A43D-5C68-684A-9699-7AE738855D44}"/>
                </a:ext>
              </a:extLst>
            </p:cNvPr>
            <p:cNvCxnSpPr>
              <a:cxnSpLocks/>
            </p:cNvCxnSpPr>
            <p:nvPr/>
          </p:nvCxnSpPr>
          <p:spPr bwMode="auto">
            <a:xfrm>
              <a:off x="3624939" y="3095238"/>
              <a:ext cx="554085" cy="403803"/>
            </a:xfrm>
            <a:prstGeom prst="straightConnector1">
              <a:avLst/>
            </a:prstGeom>
            <a:noFill/>
            <a:ln w="9525"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sp>
          <p:nvSpPr>
            <p:cNvPr id="230" name="Oval 229">
              <a:extLst>
                <a:ext uri="{FF2B5EF4-FFF2-40B4-BE49-F238E27FC236}">
                  <a16:creationId xmlns:a16="http://schemas.microsoft.com/office/drawing/2014/main" id="{CCA72487-044F-9C4F-8FF3-C514ADD8DAE4}"/>
                </a:ext>
              </a:extLst>
            </p:cNvPr>
            <p:cNvSpPr/>
            <p:nvPr/>
          </p:nvSpPr>
          <p:spPr bwMode="auto">
            <a:xfrm>
              <a:off x="3112691" y="2669744"/>
              <a:ext cx="635181" cy="457200"/>
            </a:xfrm>
            <a:prstGeom prst="ellipse">
              <a:avLst/>
            </a:prstGeom>
            <a:solidFill>
              <a:schemeClr val="bg1">
                <a:lumMod val="9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2"/>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sz="2800" b="0" i="0" u="none" strike="noStrike" cap="none" normalizeH="0" baseline="0">
                <a:ln>
                  <a:noFill/>
                </a:ln>
                <a:solidFill>
                  <a:schemeClr val="tx1"/>
                </a:solidFill>
                <a:effectLst/>
                <a:latin typeface="Arial" pitchFamily="34" charset="0"/>
              </a:endParaRPr>
            </a:p>
          </p:txBody>
        </p:sp>
        <p:cxnSp>
          <p:nvCxnSpPr>
            <p:cNvPr id="232" name="Straight Arrow Connector 231">
              <a:extLst>
                <a:ext uri="{FF2B5EF4-FFF2-40B4-BE49-F238E27FC236}">
                  <a16:creationId xmlns:a16="http://schemas.microsoft.com/office/drawing/2014/main" id="{26B7FF48-1CDE-4749-B302-E948A35D95C3}"/>
                </a:ext>
              </a:extLst>
            </p:cNvPr>
            <p:cNvCxnSpPr>
              <a:cxnSpLocks/>
            </p:cNvCxnSpPr>
            <p:nvPr/>
          </p:nvCxnSpPr>
          <p:spPr bwMode="auto">
            <a:xfrm flipH="1">
              <a:off x="3638490" y="2188033"/>
              <a:ext cx="1265030" cy="472880"/>
            </a:xfrm>
            <a:prstGeom prst="straightConnector1">
              <a:avLst/>
            </a:prstGeom>
            <a:noFill/>
            <a:ln w="9525"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cxnSp>
          <p:nvCxnSpPr>
            <p:cNvPr id="233" name="Straight Arrow Connector 232">
              <a:extLst>
                <a:ext uri="{FF2B5EF4-FFF2-40B4-BE49-F238E27FC236}">
                  <a16:creationId xmlns:a16="http://schemas.microsoft.com/office/drawing/2014/main" id="{BB1E7495-F463-B347-A0A8-1DF22ACF0F49}"/>
                </a:ext>
              </a:extLst>
            </p:cNvPr>
            <p:cNvCxnSpPr>
              <a:cxnSpLocks/>
            </p:cNvCxnSpPr>
            <p:nvPr/>
          </p:nvCxnSpPr>
          <p:spPr bwMode="auto">
            <a:xfrm>
              <a:off x="5264332" y="2188033"/>
              <a:ext cx="1256992" cy="467741"/>
            </a:xfrm>
            <a:prstGeom prst="straightConnector1">
              <a:avLst/>
            </a:prstGeom>
            <a:noFill/>
            <a:ln w="38100" cap="flat" cmpd="sng" algn="ctr">
              <a:solidFill>
                <a:srgbClr val="C00000"/>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sp>
          <p:nvSpPr>
            <p:cNvPr id="236" name="Oval 235">
              <a:extLst>
                <a:ext uri="{FF2B5EF4-FFF2-40B4-BE49-F238E27FC236}">
                  <a16:creationId xmlns:a16="http://schemas.microsoft.com/office/drawing/2014/main" id="{73BA03C7-05A1-8840-8DC3-8CFCE79E4930}"/>
                </a:ext>
              </a:extLst>
            </p:cNvPr>
            <p:cNvSpPr/>
            <p:nvPr/>
          </p:nvSpPr>
          <p:spPr bwMode="auto">
            <a:xfrm>
              <a:off x="4752084" y="1762539"/>
              <a:ext cx="635181" cy="457200"/>
            </a:xfrm>
            <a:prstGeom prst="ellipse">
              <a:avLst/>
            </a:prstGeom>
            <a:solidFill>
              <a:schemeClr val="bg1">
                <a:lumMod val="9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2"/>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sz="2800" b="0" i="0" u="none" strike="noStrike" cap="none" normalizeH="0" baseline="0">
                <a:ln>
                  <a:noFill/>
                </a:ln>
                <a:solidFill>
                  <a:schemeClr val="tx1"/>
                </a:solidFill>
                <a:effectLst/>
                <a:latin typeface="Arial" pitchFamily="34" charset="0"/>
              </a:endParaRPr>
            </a:p>
          </p:txBody>
        </p:sp>
        <p:cxnSp>
          <p:nvCxnSpPr>
            <p:cNvPr id="238" name="Straight Arrow Connector 237">
              <a:extLst>
                <a:ext uri="{FF2B5EF4-FFF2-40B4-BE49-F238E27FC236}">
                  <a16:creationId xmlns:a16="http://schemas.microsoft.com/office/drawing/2014/main" id="{AB20945C-EBD9-7145-903E-EC39EC06AD43}"/>
                </a:ext>
              </a:extLst>
            </p:cNvPr>
            <p:cNvCxnSpPr>
              <a:cxnSpLocks/>
              <a:stCxn id="242" idx="3"/>
            </p:cNvCxnSpPr>
            <p:nvPr/>
          </p:nvCxnSpPr>
          <p:spPr bwMode="auto">
            <a:xfrm flipH="1">
              <a:off x="2892998" y="1295803"/>
              <a:ext cx="738488" cy="438282"/>
            </a:xfrm>
            <a:prstGeom prst="straightConnector1">
              <a:avLst/>
            </a:prstGeom>
            <a:noFill/>
            <a:ln w="12700"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cxnSp>
          <p:nvCxnSpPr>
            <p:cNvPr id="239" name="Straight Arrow Connector 238">
              <a:extLst>
                <a:ext uri="{FF2B5EF4-FFF2-40B4-BE49-F238E27FC236}">
                  <a16:creationId xmlns:a16="http://schemas.microsoft.com/office/drawing/2014/main" id="{D18CFF28-9C2D-094C-9550-35E356BAE01B}"/>
                </a:ext>
              </a:extLst>
            </p:cNvPr>
            <p:cNvCxnSpPr>
              <a:cxnSpLocks/>
            </p:cNvCxnSpPr>
            <p:nvPr/>
          </p:nvCxnSpPr>
          <p:spPr bwMode="auto">
            <a:xfrm>
              <a:off x="4063249" y="1300943"/>
              <a:ext cx="744932" cy="496140"/>
            </a:xfrm>
            <a:prstGeom prst="straightConnector1">
              <a:avLst/>
            </a:prstGeom>
            <a:noFill/>
            <a:ln w="38100" cap="flat" cmpd="sng" algn="ctr">
              <a:solidFill>
                <a:srgbClr val="C00000"/>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sp>
          <p:nvSpPr>
            <p:cNvPr id="242" name="Oval 241">
              <a:extLst>
                <a:ext uri="{FF2B5EF4-FFF2-40B4-BE49-F238E27FC236}">
                  <a16:creationId xmlns:a16="http://schemas.microsoft.com/office/drawing/2014/main" id="{A366EC4F-03B7-F848-8179-24164F880493}"/>
                </a:ext>
              </a:extLst>
            </p:cNvPr>
            <p:cNvSpPr/>
            <p:nvPr/>
          </p:nvSpPr>
          <p:spPr bwMode="auto">
            <a:xfrm>
              <a:off x="3538466" y="905558"/>
              <a:ext cx="635181" cy="457200"/>
            </a:xfrm>
            <a:prstGeom prst="ellipse">
              <a:avLst/>
            </a:prstGeom>
            <a:solidFill>
              <a:schemeClr val="bg1">
                <a:lumMod val="9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2"/>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1" eaLnBrk="0" fontAlgn="base" latinLnBrk="0" hangingPunct="0">
                <a:lnSpc>
                  <a:spcPct val="100000"/>
                </a:lnSpc>
                <a:spcBef>
                  <a:spcPct val="0"/>
                </a:spcBef>
                <a:spcAft>
                  <a:spcPct val="0"/>
                </a:spcAft>
                <a:buClrTx/>
                <a:buSzTx/>
                <a:buFontTx/>
                <a:buNone/>
                <a:tabLst/>
              </a:pPr>
              <a:endParaRPr kumimoji="0" lang="en-IL" b="0" i="0" u="none" strike="noStrike" cap="none" normalizeH="0" baseline="0" dirty="0">
                <a:ln>
                  <a:noFill/>
                </a:ln>
                <a:solidFill>
                  <a:schemeClr val="tx1"/>
                </a:solidFill>
                <a:effectLst/>
                <a:latin typeface="Arial" pitchFamily="34" charset="0"/>
              </a:endParaRPr>
            </a:p>
          </p:txBody>
        </p:sp>
        <p:sp>
          <p:nvSpPr>
            <p:cNvPr id="57" name="TextBox 56">
              <a:extLst>
                <a:ext uri="{FF2B5EF4-FFF2-40B4-BE49-F238E27FC236}">
                  <a16:creationId xmlns:a16="http://schemas.microsoft.com/office/drawing/2014/main" id="{E594E59F-BF57-A447-816F-D02D7C9676A0}"/>
                </a:ext>
              </a:extLst>
            </p:cNvPr>
            <p:cNvSpPr txBox="1"/>
            <p:nvPr/>
          </p:nvSpPr>
          <p:spPr>
            <a:xfrm>
              <a:off x="1932811" y="4560303"/>
              <a:ext cx="505268" cy="338554"/>
            </a:xfrm>
            <a:prstGeom prst="rect">
              <a:avLst/>
            </a:prstGeom>
            <a:noFill/>
          </p:spPr>
          <p:txBody>
            <a:bodyPr wrap="none" rtlCol="0">
              <a:spAutoFit/>
            </a:bodyPr>
            <a:lstStyle/>
            <a:p>
              <a:r>
                <a:rPr lang="en-US" sz="1600" b="0" dirty="0"/>
                <a:t>c</a:t>
              </a:r>
              <a:r>
                <a:rPr lang="en-US" sz="1200" b="0" dirty="0">
                  <a:latin typeface="Times New Roman" panose="02020603050405020304" pitchFamily="18" charset="0"/>
                  <a:cs typeface="Times New Roman" panose="02020603050405020304" pitchFamily="18" charset="0"/>
                </a:rPr>
                <a:t> , </a:t>
              </a:r>
              <a:r>
                <a:rPr lang="en-US" sz="1600" b="0" dirty="0">
                  <a:latin typeface="Times New Roman" panose="02020603050405020304" pitchFamily="18" charset="0"/>
                  <a:cs typeface="Times New Roman" panose="02020603050405020304" pitchFamily="18" charset="0"/>
                </a:rPr>
                <a:t>1</a:t>
              </a:r>
              <a:endParaRPr lang="en-IL" sz="1600" b="0" dirty="0"/>
            </a:p>
          </p:txBody>
        </p:sp>
        <p:sp>
          <p:nvSpPr>
            <p:cNvPr id="58" name="TextBox 57">
              <a:extLst>
                <a:ext uri="{FF2B5EF4-FFF2-40B4-BE49-F238E27FC236}">
                  <a16:creationId xmlns:a16="http://schemas.microsoft.com/office/drawing/2014/main" id="{6F717345-9DEE-DE48-8292-BC7ADED6D8FF}"/>
                </a:ext>
              </a:extLst>
            </p:cNvPr>
            <p:cNvSpPr txBox="1"/>
            <p:nvPr/>
          </p:nvSpPr>
          <p:spPr>
            <a:xfrm>
              <a:off x="2758254" y="4540902"/>
              <a:ext cx="516488" cy="338554"/>
            </a:xfrm>
            <a:prstGeom prst="rect">
              <a:avLst/>
            </a:prstGeom>
            <a:noFill/>
          </p:spPr>
          <p:txBody>
            <a:bodyPr wrap="none" rtlCol="0">
              <a:spAutoFit/>
            </a:bodyPr>
            <a:lstStyle/>
            <a:p>
              <a:r>
                <a:rPr lang="en-US" sz="1600" b="0" dirty="0"/>
                <a:t>d</a:t>
              </a:r>
              <a:r>
                <a:rPr lang="en-US" sz="1200" b="0" dirty="0">
                  <a:latin typeface="Times New Roman" panose="02020603050405020304" pitchFamily="18" charset="0"/>
                  <a:cs typeface="Times New Roman" panose="02020603050405020304" pitchFamily="18" charset="0"/>
                </a:rPr>
                <a:t> , </a:t>
              </a:r>
              <a:r>
                <a:rPr lang="en-US" sz="1600" b="0" dirty="0">
                  <a:latin typeface="Times New Roman" panose="02020603050405020304" pitchFamily="18" charset="0"/>
                  <a:cs typeface="Times New Roman" panose="02020603050405020304" pitchFamily="18" charset="0"/>
                </a:rPr>
                <a:t>1</a:t>
              </a:r>
              <a:endParaRPr lang="en-IL" sz="1600" b="0" dirty="0"/>
            </a:p>
          </p:txBody>
        </p:sp>
        <p:sp>
          <p:nvSpPr>
            <p:cNvPr id="59" name="TextBox 58">
              <a:extLst>
                <a:ext uri="{FF2B5EF4-FFF2-40B4-BE49-F238E27FC236}">
                  <a16:creationId xmlns:a16="http://schemas.microsoft.com/office/drawing/2014/main" id="{8C6D4295-29D3-7342-9645-FFE4945D86AE}"/>
                </a:ext>
              </a:extLst>
            </p:cNvPr>
            <p:cNvSpPr txBox="1"/>
            <p:nvPr/>
          </p:nvSpPr>
          <p:spPr>
            <a:xfrm>
              <a:off x="3657159" y="4540484"/>
              <a:ext cx="516488" cy="338554"/>
            </a:xfrm>
            <a:prstGeom prst="rect">
              <a:avLst/>
            </a:prstGeom>
            <a:noFill/>
          </p:spPr>
          <p:txBody>
            <a:bodyPr wrap="none" rtlCol="0">
              <a:spAutoFit/>
            </a:bodyPr>
            <a:lstStyle/>
            <a:p>
              <a:r>
                <a:rPr lang="en-US" sz="1600" b="0" dirty="0"/>
                <a:t>e</a:t>
              </a:r>
              <a:r>
                <a:rPr lang="en-US" sz="1200" b="0" dirty="0">
                  <a:latin typeface="Times New Roman" panose="02020603050405020304" pitchFamily="18" charset="0"/>
                  <a:cs typeface="Times New Roman" panose="02020603050405020304" pitchFamily="18" charset="0"/>
                </a:rPr>
                <a:t> , </a:t>
              </a:r>
              <a:r>
                <a:rPr lang="en-US" sz="1600" b="0" dirty="0">
                  <a:latin typeface="Times New Roman" panose="02020603050405020304" pitchFamily="18" charset="0"/>
                  <a:cs typeface="Times New Roman" panose="02020603050405020304" pitchFamily="18" charset="0"/>
                </a:rPr>
                <a:t>1</a:t>
              </a:r>
              <a:endParaRPr lang="en-IL" sz="1600" b="0" dirty="0"/>
            </a:p>
          </p:txBody>
        </p:sp>
        <p:sp>
          <p:nvSpPr>
            <p:cNvPr id="60" name="TextBox 59">
              <a:extLst>
                <a:ext uri="{FF2B5EF4-FFF2-40B4-BE49-F238E27FC236}">
                  <a16:creationId xmlns:a16="http://schemas.microsoft.com/office/drawing/2014/main" id="{17479A25-EAD6-9941-BF43-9AC4827E8FF0}"/>
                </a:ext>
              </a:extLst>
            </p:cNvPr>
            <p:cNvSpPr txBox="1"/>
            <p:nvPr/>
          </p:nvSpPr>
          <p:spPr>
            <a:xfrm>
              <a:off x="4562856" y="4542480"/>
              <a:ext cx="460382" cy="338554"/>
            </a:xfrm>
            <a:prstGeom prst="rect">
              <a:avLst/>
            </a:prstGeom>
            <a:noFill/>
          </p:spPr>
          <p:txBody>
            <a:bodyPr wrap="none" rtlCol="0">
              <a:spAutoFit/>
            </a:bodyPr>
            <a:lstStyle/>
            <a:p>
              <a:r>
                <a:rPr lang="en-US" sz="1600" b="0" dirty="0"/>
                <a:t>f</a:t>
              </a:r>
              <a:r>
                <a:rPr lang="en-US" sz="1200" b="0" dirty="0">
                  <a:latin typeface="Times New Roman" panose="02020603050405020304" pitchFamily="18" charset="0"/>
                  <a:cs typeface="Times New Roman" panose="02020603050405020304" pitchFamily="18" charset="0"/>
                </a:rPr>
                <a:t> , </a:t>
              </a:r>
              <a:r>
                <a:rPr lang="en-US" sz="1600" b="0" dirty="0">
                  <a:latin typeface="Times New Roman" panose="02020603050405020304" pitchFamily="18" charset="0"/>
                  <a:cs typeface="Times New Roman" panose="02020603050405020304" pitchFamily="18" charset="0"/>
                </a:rPr>
                <a:t>1</a:t>
              </a:r>
              <a:endParaRPr lang="en-IL" sz="1600" b="0" dirty="0"/>
            </a:p>
          </p:txBody>
        </p:sp>
        <p:sp>
          <p:nvSpPr>
            <p:cNvPr id="61" name="TextBox 60">
              <a:extLst>
                <a:ext uri="{FF2B5EF4-FFF2-40B4-BE49-F238E27FC236}">
                  <a16:creationId xmlns:a16="http://schemas.microsoft.com/office/drawing/2014/main" id="{4141C829-9759-2247-90F2-26E29690EE3D}"/>
                </a:ext>
              </a:extLst>
            </p:cNvPr>
            <p:cNvSpPr txBox="1"/>
            <p:nvPr/>
          </p:nvSpPr>
          <p:spPr>
            <a:xfrm>
              <a:off x="5428789" y="4555123"/>
              <a:ext cx="516488" cy="338554"/>
            </a:xfrm>
            <a:prstGeom prst="rect">
              <a:avLst/>
            </a:prstGeom>
            <a:noFill/>
          </p:spPr>
          <p:txBody>
            <a:bodyPr wrap="none" rtlCol="0">
              <a:spAutoFit/>
            </a:bodyPr>
            <a:lstStyle/>
            <a:p>
              <a:r>
                <a:rPr lang="en-US" sz="1600" b="0" dirty="0"/>
                <a:t>g</a:t>
              </a:r>
              <a:r>
                <a:rPr lang="en-US" sz="1200" b="0" dirty="0">
                  <a:latin typeface="Times New Roman" panose="02020603050405020304" pitchFamily="18" charset="0"/>
                  <a:cs typeface="Times New Roman" panose="02020603050405020304" pitchFamily="18" charset="0"/>
                </a:rPr>
                <a:t> , </a:t>
              </a:r>
              <a:r>
                <a:rPr lang="en-US" sz="1600" b="0" dirty="0">
                  <a:latin typeface="Times New Roman" panose="02020603050405020304" pitchFamily="18" charset="0"/>
                  <a:cs typeface="Times New Roman" panose="02020603050405020304" pitchFamily="18" charset="0"/>
                </a:rPr>
                <a:t>1</a:t>
              </a:r>
              <a:endParaRPr lang="en-IL" sz="1600" b="0" dirty="0"/>
            </a:p>
          </p:txBody>
        </p:sp>
        <p:sp>
          <p:nvSpPr>
            <p:cNvPr id="62" name="TextBox 61">
              <a:extLst>
                <a:ext uri="{FF2B5EF4-FFF2-40B4-BE49-F238E27FC236}">
                  <a16:creationId xmlns:a16="http://schemas.microsoft.com/office/drawing/2014/main" id="{F3420D9C-4A4E-784E-8F82-C2AC2B6D9459}"/>
                </a:ext>
              </a:extLst>
            </p:cNvPr>
            <p:cNvSpPr txBox="1"/>
            <p:nvPr/>
          </p:nvSpPr>
          <p:spPr>
            <a:xfrm>
              <a:off x="6325492" y="4550848"/>
              <a:ext cx="516488" cy="338554"/>
            </a:xfrm>
            <a:prstGeom prst="rect">
              <a:avLst/>
            </a:prstGeom>
            <a:noFill/>
          </p:spPr>
          <p:txBody>
            <a:bodyPr wrap="none" rtlCol="0">
              <a:spAutoFit/>
            </a:bodyPr>
            <a:lstStyle/>
            <a:p>
              <a:r>
                <a:rPr lang="en-US" sz="1600" b="0" dirty="0"/>
                <a:t>h</a:t>
              </a:r>
              <a:r>
                <a:rPr lang="en-US" sz="1200" b="0" dirty="0">
                  <a:latin typeface="Times New Roman" panose="02020603050405020304" pitchFamily="18" charset="0"/>
                  <a:cs typeface="Times New Roman" panose="02020603050405020304" pitchFamily="18" charset="0"/>
                </a:rPr>
                <a:t> , </a:t>
              </a:r>
              <a:r>
                <a:rPr lang="en-US" sz="1600" b="0" dirty="0">
                  <a:latin typeface="Times New Roman" panose="02020603050405020304" pitchFamily="18" charset="0"/>
                  <a:cs typeface="Times New Roman" panose="02020603050405020304" pitchFamily="18" charset="0"/>
                </a:rPr>
                <a:t>1</a:t>
              </a:r>
              <a:endParaRPr lang="en-IL" sz="1600" b="0" dirty="0"/>
            </a:p>
          </p:txBody>
        </p:sp>
        <p:sp>
          <p:nvSpPr>
            <p:cNvPr id="41" name="TextBox 40">
              <a:extLst>
                <a:ext uri="{FF2B5EF4-FFF2-40B4-BE49-F238E27FC236}">
                  <a16:creationId xmlns:a16="http://schemas.microsoft.com/office/drawing/2014/main" id="{52F7BB85-7A82-E542-8731-DCE64427EE21}"/>
                </a:ext>
              </a:extLst>
            </p:cNvPr>
            <p:cNvSpPr txBox="1"/>
            <p:nvPr/>
          </p:nvSpPr>
          <p:spPr>
            <a:xfrm>
              <a:off x="3009487" y="1205614"/>
              <a:ext cx="291901" cy="339645"/>
            </a:xfrm>
            <a:prstGeom prst="rect">
              <a:avLst/>
            </a:prstGeom>
            <a:noFill/>
            <a:ln>
              <a:noFill/>
            </a:ln>
          </p:spPr>
          <p:txBody>
            <a:bodyPr wrap="square" lIns="0" tIns="46800" rIns="0" rtlCol="0">
              <a:spAutoFit/>
            </a:bodyPr>
            <a:lstStyle/>
            <a:p>
              <a:r>
                <a:rPr lang="en-IL" sz="1600" b="0" dirty="0">
                  <a:latin typeface="Consolas" panose="020B0609020204030204" pitchFamily="49" charset="0"/>
                  <a:cs typeface="Consolas" panose="020B0609020204030204" pitchFamily="49" charset="0"/>
                </a:rPr>
                <a:t>0</a:t>
              </a:r>
            </a:p>
          </p:txBody>
        </p:sp>
        <p:sp>
          <p:nvSpPr>
            <p:cNvPr id="42" name="TextBox 41">
              <a:extLst>
                <a:ext uri="{FF2B5EF4-FFF2-40B4-BE49-F238E27FC236}">
                  <a16:creationId xmlns:a16="http://schemas.microsoft.com/office/drawing/2014/main" id="{1B8016E0-9574-2A4F-A97B-B1EE884581D5}"/>
                </a:ext>
              </a:extLst>
            </p:cNvPr>
            <p:cNvSpPr txBox="1"/>
            <p:nvPr/>
          </p:nvSpPr>
          <p:spPr>
            <a:xfrm>
              <a:off x="4092578" y="2097521"/>
              <a:ext cx="291901" cy="339645"/>
            </a:xfrm>
            <a:prstGeom prst="rect">
              <a:avLst/>
            </a:prstGeom>
            <a:noFill/>
            <a:ln>
              <a:noFill/>
            </a:ln>
          </p:spPr>
          <p:txBody>
            <a:bodyPr wrap="square" lIns="0" tIns="46800" rIns="0" rtlCol="0">
              <a:spAutoFit/>
            </a:bodyPr>
            <a:lstStyle/>
            <a:p>
              <a:r>
                <a:rPr lang="en-IL" sz="1600" b="0" dirty="0">
                  <a:latin typeface="Consolas" panose="020B0609020204030204" pitchFamily="49" charset="0"/>
                  <a:cs typeface="Consolas" panose="020B0609020204030204" pitchFamily="49" charset="0"/>
                </a:rPr>
                <a:t>0</a:t>
              </a:r>
            </a:p>
          </p:txBody>
        </p:sp>
        <p:sp>
          <p:nvSpPr>
            <p:cNvPr id="43" name="TextBox 42">
              <a:extLst>
                <a:ext uri="{FF2B5EF4-FFF2-40B4-BE49-F238E27FC236}">
                  <a16:creationId xmlns:a16="http://schemas.microsoft.com/office/drawing/2014/main" id="{12424FFF-894D-9346-A8A5-BA82752A950E}"/>
                </a:ext>
              </a:extLst>
            </p:cNvPr>
            <p:cNvSpPr txBox="1"/>
            <p:nvPr/>
          </p:nvSpPr>
          <p:spPr>
            <a:xfrm>
              <a:off x="2775189" y="3012104"/>
              <a:ext cx="291901" cy="339645"/>
            </a:xfrm>
            <a:prstGeom prst="rect">
              <a:avLst/>
            </a:prstGeom>
            <a:noFill/>
            <a:ln>
              <a:noFill/>
            </a:ln>
          </p:spPr>
          <p:txBody>
            <a:bodyPr wrap="square" lIns="0" tIns="46800" rIns="0" rtlCol="0">
              <a:spAutoFit/>
            </a:bodyPr>
            <a:lstStyle/>
            <a:p>
              <a:r>
                <a:rPr lang="en-IL" sz="1600" b="0" dirty="0">
                  <a:latin typeface="Consolas" panose="020B0609020204030204" pitchFamily="49" charset="0"/>
                  <a:cs typeface="Consolas" panose="020B0609020204030204" pitchFamily="49" charset="0"/>
                </a:rPr>
                <a:t>0</a:t>
              </a:r>
            </a:p>
          </p:txBody>
        </p:sp>
        <p:sp>
          <p:nvSpPr>
            <p:cNvPr id="44" name="TextBox 43">
              <a:extLst>
                <a:ext uri="{FF2B5EF4-FFF2-40B4-BE49-F238E27FC236}">
                  <a16:creationId xmlns:a16="http://schemas.microsoft.com/office/drawing/2014/main" id="{635E436F-F3F0-5145-B9E2-B6D9CC50561D}"/>
                </a:ext>
              </a:extLst>
            </p:cNvPr>
            <p:cNvSpPr txBox="1"/>
            <p:nvPr/>
          </p:nvSpPr>
          <p:spPr>
            <a:xfrm>
              <a:off x="2042140" y="3958393"/>
              <a:ext cx="291901" cy="339645"/>
            </a:xfrm>
            <a:prstGeom prst="rect">
              <a:avLst/>
            </a:prstGeom>
            <a:noFill/>
            <a:ln>
              <a:noFill/>
            </a:ln>
          </p:spPr>
          <p:txBody>
            <a:bodyPr wrap="square" lIns="0" tIns="46800" rIns="0" rtlCol="0">
              <a:spAutoFit/>
            </a:bodyPr>
            <a:lstStyle/>
            <a:p>
              <a:r>
                <a:rPr lang="en-IL" sz="1600" b="0" dirty="0">
                  <a:latin typeface="Consolas" panose="020B0609020204030204" pitchFamily="49" charset="0"/>
                  <a:cs typeface="Consolas" panose="020B0609020204030204" pitchFamily="49" charset="0"/>
                </a:rPr>
                <a:t>0</a:t>
              </a:r>
            </a:p>
          </p:txBody>
        </p:sp>
        <p:sp>
          <p:nvSpPr>
            <p:cNvPr id="45" name="TextBox 44">
              <a:extLst>
                <a:ext uri="{FF2B5EF4-FFF2-40B4-BE49-F238E27FC236}">
                  <a16:creationId xmlns:a16="http://schemas.microsoft.com/office/drawing/2014/main" id="{F55743AC-CFF6-494D-9C56-9324404CEE8F}"/>
                </a:ext>
              </a:extLst>
            </p:cNvPr>
            <p:cNvSpPr txBox="1"/>
            <p:nvPr/>
          </p:nvSpPr>
          <p:spPr>
            <a:xfrm>
              <a:off x="6119572" y="3044902"/>
              <a:ext cx="291901" cy="339645"/>
            </a:xfrm>
            <a:prstGeom prst="rect">
              <a:avLst/>
            </a:prstGeom>
            <a:noFill/>
            <a:ln>
              <a:noFill/>
            </a:ln>
          </p:spPr>
          <p:txBody>
            <a:bodyPr wrap="square" lIns="0" tIns="46800" rIns="0" rtlCol="0">
              <a:spAutoFit/>
            </a:bodyPr>
            <a:lstStyle/>
            <a:p>
              <a:r>
                <a:rPr lang="en-IL" sz="1600" b="0" dirty="0">
                  <a:latin typeface="Consolas" panose="020B0609020204030204" pitchFamily="49" charset="0"/>
                  <a:cs typeface="Consolas" panose="020B0609020204030204" pitchFamily="49" charset="0"/>
                </a:rPr>
                <a:t>0</a:t>
              </a:r>
            </a:p>
          </p:txBody>
        </p:sp>
        <p:sp>
          <p:nvSpPr>
            <p:cNvPr id="46" name="TextBox 45">
              <a:extLst>
                <a:ext uri="{FF2B5EF4-FFF2-40B4-BE49-F238E27FC236}">
                  <a16:creationId xmlns:a16="http://schemas.microsoft.com/office/drawing/2014/main" id="{FBD51055-CC06-D443-8A99-A0C6E25E0A28}"/>
                </a:ext>
              </a:extLst>
            </p:cNvPr>
            <p:cNvSpPr txBox="1"/>
            <p:nvPr/>
          </p:nvSpPr>
          <p:spPr>
            <a:xfrm>
              <a:off x="3736892" y="3958393"/>
              <a:ext cx="291901" cy="339645"/>
            </a:xfrm>
            <a:prstGeom prst="rect">
              <a:avLst/>
            </a:prstGeom>
            <a:noFill/>
            <a:ln>
              <a:noFill/>
            </a:ln>
          </p:spPr>
          <p:txBody>
            <a:bodyPr wrap="square" lIns="0" tIns="46800" rIns="0" rtlCol="0">
              <a:spAutoFit/>
            </a:bodyPr>
            <a:lstStyle/>
            <a:p>
              <a:r>
                <a:rPr lang="en-IL" sz="1600" b="0" dirty="0">
                  <a:latin typeface="Consolas" panose="020B0609020204030204" pitchFamily="49" charset="0"/>
                  <a:cs typeface="Consolas" panose="020B0609020204030204" pitchFamily="49" charset="0"/>
                </a:rPr>
                <a:t>0</a:t>
              </a:r>
            </a:p>
          </p:txBody>
        </p:sp>
        <p:sp>
          <p:nvSpPr>
            <p:cNvPr id="47" name="TextBox 46">
              <a:extLst>
                <a:ext uri="{FF2B5EF4-FFF2-40B4-BE49-F238E27FC236}">
                  <a16:creationId xmlns:a16="http://schemas.microsoft.com/office/drawing/2014/main" id="{F35131BF-6578-1A47-8605-037D88BD6566}"/>
                </a:ext>
              </a:extLst>
            </p:cNvPr>
            <p:cNvSpPr txBox="1"/>
            <p:nvPr/>
          </p:nvSpPr>
          <p:spPr>
            <a:xfrm>
              <a:off x="5548185" y="3958393"/>
              <a:ext cx="291901" cy="339645"/>
            </a:xfrm>
            <a:prstGeom prst="rect">
              <a:avLst/>
            </a:prstGeom>
            <a:noFill/>
            <a:ln>
              <a:noFill/>
            </a:ln>
          </p:spPr>
          <p:txBody>
            <a:bodyPr wrap="square" lIns="0" tIns="46800" rIns="0" rtlCol="0">
              <a:spAutoFit/>
            </a:bodyPr>
            <a:lstStyle/>
            <a:p>
              <a:r>
                <a:rPr lang="en-IL" sz="1600" b="0" dirty="0">
                  <a:latin typeface="Consolas" panose="020B0609020204030204" pitchFamily="49" charset="0"/>
                  <a:cs typeface="Consolas" panose="020B0609020204030204" pitchFamily="49" charset="0"/>
                </a:rPr>
                <a:t>0</a:t>
              </a:r>
            </a:p>
          </p:txBody>
        </p:sp>
        <p:sp>
          <p:nvSpPr>
            <p:cNvPr id="48" name="TextBox 47">
              <a:extLst>
                <a:ext uri="{FF2B5EF4-FFF2-40B4-BE49-F238E27FC236}">
                  <a16:creationId xmlns:a16="http://schemas.microsoft.com/office/drawing/2014/main" id="{A68A61A6-973A-2643-8D37-31D3082AD9B1}"/>
                </a:ext>
              </a:extLst>
            </p:cNvPr>
            <p:cNvSpPr txBox="1"/>
            <p:nvPr/>
          </p:nvSpPr>
          <p:spPr>
            <a:xfrm>
              <a:off x="4317238" y="1224865"/>
              <a:ext cx="291901" cy="339645"/>
            </a:xfrm>
            <a:prstGeom prst="rect">
              <a:avLst/>
            </a:prstGeom>
            <a:noFill/>
            <a:ln>
              <a:noFill/>
            </a:ln>
          </p:spPr>
          <p:txBody>
            <a:bodyPr wrap="square" lIns="0" tIns="46800" rIns="0" rtlCol="0">
              <a:spAutoFit/>
            </a:bodyPr>
            <a:lstStyle/>
            <a:p>
              <a:r>
                <a:rPr lang="he-IL" sz="1600" b="0" dirty="0">
                  <a:latin typeface="Consolas" panose="020B0609020204030204" pitchFamily="49" charset="0"/>
                  <a:cs typeface="Consolas" panose="020B0609020204030204" pitchFamily="49" charset="0"/>
                </a:rPr>
                <a:t>1</a:t>
              </a:r>
              <a:endParaRPr lang="en-IL" sz="1600" b="0" dirty="0">
                <a:latin typeface="Consolas" panose="020B0609020204030204" pitchFamily="49" charset="0"/>
                <a:cs typeface="Consolas" panose="020B0609020204030204" pitchFamily="49" charset="0"/>
              </a:endParaRPr>
            </a:p>
          </p:txBody>
        </p:sp>
        <p:sp>
          <p:nvSpPr>
            <p:cNvPr id="49" name="TextBox 48">
              <a:extLst>
                <a:ext uri="{FF2B5EF4-FFF2-40B4-BE49-F238E27FC236}">
                  <a16:creationId xmlns:a16="http://schemas.microsoft.com/office/drawing/2014/main" id="{2FA25F7E-B51C-B345-95D2-4DA859BF4A95}"/>
                </a:ext>
              </a:extLst>
            </p:cNvPr>
            <p:cNvSpPr txBox="1"/>
            <p:nvPr/>
          </p:nvSpPr>
          <p:spPr>
            <a:xfrm>
              <a:off x="5754870" y="2090673"/>
              <a:ext cx="291901" cy="339645"/>
            </a:xfrm>
            <a:prstGeom prst="rect">
              <a:avLst/>
            </a:prstGeom>
            <a:noFill/>
            <a:ln>
              <a:noFill/>
            </a:ln>
          </p:spPr>
          <p:txBody>
            <a:bodyPr wrap="square" lIns="0" tIns="46800" rIns="0" rtlCol="0">
              <a:spAutoFit/>
            </a:bodyPr>
            <a:lstStyle/>
            <a:p>
              <a:r>
                <a:rPr lang="he-IL" sz="1600" b="0" dirty="0">
                  <a:latin typeface="Consolas" panose="020B0609020204030204" pitchFamily="49" charset="0"/>
                  <a:cs typeface="Consolas" panose="020B0609020204030204" pitchFamily="49" charset="0"/>
                </a:rPr>
                <a:t>1</a:t>
              </a:r>
              <a:endParaRPr lang="en-IL" sz="1600" b="0" dirty="0">
                <a:latin typeface="Consolas" panose="020B0609020204030204" pitchFamily="49" charset="0"/>
                <a:cs typeface="Consolas" panose="020B0609020204030204" pitchFamily="49" charset="0"/>
              </a:endParaRPr>
            </a:p>
          </p:txBody>
        </p:sp>
        <p:sp>
          <p:nvSpPr>
            <p:cNvPr id="50" name="TextBox 49">
              <a:extLst>
                <a:ext uri="{FF2B5EF4-FFF2-40B4-BE49-F238E27FC236}">
                  <a16:creationId xmlns:a16="http://schemas.microsoft.com/office/drawing/2014/main" id="{449FB440-B876-FF44-821D-CCED7ACDDA50}"/>
                </a:ext>
              </a:extLst>
            </p:cNvPr>
            <p:cNvSpPr txBox="1"/>
            <p:nvPr/>
          </p:nvSpPr>
          <p:spPr>
            <a:xfrm>
              <a:off x="7023622" y="3037380"/>
              <a:ext cx="291901" cy="339645"/>
            </a:xfrm>
            <a:prstGeom prst="rect">
              <a:avLst/>
            </a:prstGeom>
            <a:noFill/>
            <a:ln>
              <a:noFill/>
            </a:ln>
          </p:spPr>
          <p:txBody>
            <a:bodyPr wrap="square" lIns="0" tIns="46800" rIns="0" rtlCol="0">
              <a:spAutoFit/>
            </a:bodyPr>
            <a:lstStyle/>
            <a:p>
              <a:r>
                <a:rPr lang="he-IL" sz="1600" b="0" dirty="0">
                  <a:latin typeface="Consolas" panose="020B0609020204030204" pitchFamily="49" charset="0"/>
                  <a:cs typeface="Consolas" panose="020B0609020204030204" pitchFamily="49" charset="0"/>
                </a:rPr>
                <a:t>1</a:t>
              </a:r>
              <a:endParaRPr lang="en-IL" sz="1600" b="0" dirty="0">
                <a:latin typeface="Consolas" panose="020B0609020204030204" pitchFamily="49" charset="0"/>
                <a:cs typeface="Consolas" panose="020B0609020204030204" pitchFamily="49" charset="0"/>
              </a:endParaRPr>
            </a:p>
          </p:txBody>
        </p:sp>
        <p:sp>
          <p:nvSpPr>
            <p:cNvPr id="51" name="TextBox 50">
              <a:extLst>
                <a:ext uri="{FF2B5EF4-FFF2-40B4-BE49-F238E27FC236}">
                  <a16:creationId xmlns:a16="http://schemas.microsoft.com/office/drawing/2014/main" id="{55CA206B-B87F-B241-869B-6B51BCF91D2D}"/>
                </a:ext>
              </a:extLst>
            </p:cNvPr>
            <p:cNvSpPr txBox="1"/>
            <p:nvPr/>
          </p:nvSpPr>
          <p:spPr>
            <a:xfrm>
              <a:off x="3815088" y="2996116"/>
              <a:ext cx="291901" cy="339645"/>
            </a:xfrm>
            <a:prstGeom prst="rect">
              <a:avLst/>
            </a:prstGeom>
            <a:noFill/>
            <a:ln>
              <a:noFill/>
            </a:ln>
          </p:spPr>
          <p:txBody>
            <a:bodyPr wrap="square" lIns="0" tIns="46800" rIns="0" rtlCol="0">
              <a:spAutoFit/>
            </a:bodyPr>
            <a:lstStyle/>
            <a:p>
              <a:r>
                <a:rPr lang="he-IL" sz="1600" b="0" dirty="0">
                  <a:latin typeface="Consolas" panose="020B0609020204030204" pitchFamily="49" charset="0"/>
                  <a:cs typeface="Consolas" panose="020B0609020204030204" pitchFamily="49" charset="0"/>
                </a:rPr>
                <a:t>1</a:t>
              </a:r>
              <a:endParaRPr lang="en-IL" sz="1600" b="0" dirty="0">
                <a:latin typeface="Consolas" panose="020B0609020204030204" pitchFamily="49" charset="0"/>
                <a:cs typeface="Consolas" panose="020B0609020204030204" pitchFamily="49" charset="0"/>
              </a:endParaRPr>
            </a:p>
          </p:txBody>
        </p:sp>
        <p:sp>
          <p:nvSpPr>
            <p:cNvPr id="52" name="TextBox 51">
              <a:extLst>
                <a:ext uri="{FF2B5EF4-FFF2-40B4-BE49-F238E27FC236}">
                  <a16:creationId xmlns:a16="http://schemas.microsoft.com/office/drawing/2014/main" id="{1F171211-AB47-0644-A026-A5F83E4D0019}"/>
                </a:ext>
              </a:extLst>
            </p:cNvPr>
            <p:cNvSpPr txBox="1"/>
            <p:nvPr/>
          </p:nvSpPr>
          <p:spPr>
            <a:xfrm>
              <a:off x="4671530" y="3958392"/>
              <a:ext cx="291901" cy="339645"/>
            </a:xfrm>
            <a:prstGeom prst="rect">
              <a:avLst/>
            </a:prstGeom>
            <a:noFill/>
            <a:ln>
              <a:noFill/>
            </a:ln>
          </p:spPr>
          <p:txBody>
            <a:bodyPr wrap="square" lIns="0" tIns="46800" rIns="0" rtlCol="0">
              <a:spAutoFit/>
            </a:bodyPr>
            <a:lstStyle/>
            <a:p>
              <a:r>
                <a:rPr lang="he-IL" sz="1600" b="0" dirty="0">
                  <a:latin typeface="Consolas" panose="020B0609020204030204" pitchFamily="49" charset="0"/>
                  <a:cs typeface="Consolas" panose="020B0609020204030204" pitchFamily="49" charset="0"/>
                </a:rPr>
                <a:t>1</a:t>
              </a:r>
              <a:endParaRPr lang="en-IL" sz="1600" b="0" dirty="0">
                <a:latin typeface="Consolas" panose="020B0609020204030204" pitchFamily="49" charset="0"/>
                <a:cs typeface="Consolas" panose="020B0609020204030204" pitchFamily="49" charset="0"/>
              </a:endParaRPr>
            </a:p>
          </p:txBody>
        </p:sp>
        <p:sp>
          <p:nvSpPr>
            <p:cNvPr id="53" name="TextBox 52">
              <a:extLst>
                <a:ext uri="{FF2B5EF4-FFF2-40B4-BE49-F238E27FC236}">
                  <a16:creationId xmlns:a16="http://schemas.microsoft.com/office/drawing/2014/main" id="{75AEF7E6-49D6-AA4C-972B-22001B009E5E}"/>
                </a:ext>
              </a:extLst>
            </p:cNvPr>
            <p:cNvSpPr txBox="1"/>
            <p:nvPr/>
          </p:nvSpPr>
          <p:spPr>
            <a:xfrm>
              <a:off x="6393105" y="3969100"/>
              <a:ext cx="291901" cy="339645"/>
            </a:xfrm>
            <a:prstGeom prst="rect">
              <a:avLst/>
            </a:prstGeom>
            <a:noFill/>
            <a:ln>
              <a:noFill/>
            </a:ln>
          </p:spPr>
          <p:txBody>
            <a:bodyPr wrap="square" lIns="0" tIns="46800" rIns="0" rtlCol="0">
              <a:spAutoFit/>
            </a:bodyPr>
            <a:lstStyle/>
            <a:p>
              <a:r>
                <a:rPr lang="he-IL" sz="1600" b="0" dirty="0">
                  <a:latin typeface="Consolas" panose="020B0609020204030204" pitchFamily="49" charset="0"/>
                  <a:cs typeface="Consolas" panose="020B0609020204030204" pitchFamily="49" charset="0"/>
                </a:rPr>
                <a:t>1</a:t>
              </a:r>
              <a:endParaRPr lang="en-IL" sz="1600" b="0" dirty="0">
                <a:latin typeface="Consolas" panose="020B0609020204030204" pitchFamily="49" charset="0"/>
                <a:cs typeface="Consolas" panose="020B0609020204030204" pitchFamily="49" charset="0"/>
              </a:endParaRPr>
            </a:p>
          </p:txBody>
        </p:sp>
      </p:grpSp>
      <p:sp>
        <p:nvSpPr>
          <p:cNvPr id="55" name="TextBox 54">
            <a:extLst>
              <a:ext uri="{FF2B5EF4-FFF2-40B4-BE49-F238E27FC236}">
                <a16:creationId xmlns:a16="http://schemas.microsoft.com/office/drawing/2014/main" id="{015D8FEF-CEEC-0B43-8780-E3E3661A9D95}"/>
              </a:ext>
            </a:extLst>
          </p:cNvPr>
          <p:cNvSpPr txBox="1"/>
          <p:nvPr/>
        </p:nvSpPr>
        <p:spPr>
          <a:xfrm>
            <a:off x="2288688" y="5380628"/>
            <a:ext cx="4419577" cy="462755"/>
          </a:xfrm>
          <a:prstGeom prst="rect">
            <a:avLst/>
          </a:prstGeom>
          <a:noFill/>
          <a:ln>
            <a:noFill/>
          </a:ln>
        </p:spPr>
        <p:txBody>
          <a:bodyPr wrap="square" lIns="0" tIns="46800" rIns="0" rtlCol="0">
            <a:spAutoFit/>
          </a:bodyPr>
          <a:lstStyle/>
          <a:p>
            <a:r>
              <a:rPr lang="en-US" b="0" dirty="0">
                <a:latin typeface="Consolas" panose="020B0609020204030204" pitchFamily="49" charset="0"/>
                <a:cs typeface="Consolas" panose="020B0609020204030204" pitchFamily="49" charset="0"/>
              </a:rPr>
              <a:t>cod</a:t>
            </a:r>
            <a:r>
              <a:rPr lang="en-US" b="0" spc="200" dirty="0">
                <a:latin typeface="Consolas" panose="020B0609020204030204" pitchFamily="49" charset="0"/>
                <a:cs typeface="Consolas" panose="020B0609020204030204" pitchFamily="49" charset="0"/>
              </a:rPr>
              <a:t>e</a:t>
            </a:r>
            <a:r>
              <a:rPr lang="en-US" sz="2000" b="0" dirty="0">
                <a:latin typeface="Times New Roman" panose="02020603050405020304" pitchFamily="18" charset="0"/>
                <a:cs typeface="Times New Roman" panose="02020603050405020304" pitchFamily="18" charset="0"/>
              </a:rPr>
              <a:t>(</a:t>
            </a:r>
            <a:r>
              <a:rPr lang="en-US" sz="1800" b="0" dirty="0">
                <a:latin typeface="Consolas" panose="020B0609020204030204" pitchFamily="49" charset="0"/>
                <a:cs typeface="Consolas" panose="020B0609020204030204" pitchFamily="49" charset="0"/>
              </a:rPr>
              <a:t>'</a:t>
            </a:r>
            <a:r>
              <a:rPr lang="en-US" b="0" dirty="0">
                <a:latin typeface="Consolas" panose="020B0609020204030204" pitchFamily="49" charset="0"/>
                <a:cs typeface="Consolas" panose="020B0609020204030204" pitchFamily="49" charset="0"/>
              </a:rPr>
              <a:t>b</a:t>
            </a:r>
            <a:r>
              <a:rPr lang="en-US" sz="1800" b="0" dirty="0">
                <a:latin typeface="Consolas" panose="020B0609020204030204" pitchFamily="49" charset="0"/>
                <a:cs typeface="Consolas" panose="020B0609020204030204" pitchFamily="49" charset="0"/>
              </a:rPr>
              <a:t>'</a:t>
            </a:r>
            <a:r>
              <a:rPr lang="en-IL" sz="2000" b="0" dirty="0">
                <a:latin typeface="Times New Roman" panose="02020603050405020304" pitchFamily="18" charset="0"/>
                <a:cs typeface="Times New Roman" panose="02020603050405020304" pitchFamily="18" charset="0"/>
              </a:rPr>
              <a:t>) </a:t>
            </a:r>
            <a:r>
              <a:rPr lang="en-IL" b="0" dirty="0">
                <a:latin typeface="Consolas" panose="020B0609020204030204" pitchFamily="49" charset="0"/>
                <a:cs typeface="Consolas" panose="020B0609020204030204" pitchFamily="49" charset="0"/>
              </a:rPr>
              <a:t>=</a:t>
            </a:r>
            <a:r>
              <a:rPr lang="en-IL" sz="2000" b="0" dirty="0">
                <a:latin typeface="Times New Roman" panose="02020603050405020304" pitchFamily="18" charset="0"/>
                <a:cs typeface="Times New Roman" panose="02020603050405020304" pitchFamily="18" charset="0"/>
              </a:rPr>
              <a:t> </a:t>
            </a:r>
            <a:r>
              <a:rPr lang="en-IL" b="0" dirty="0">
                <a:solidFill>
                  <a:srgbClr val="C00000"/>
                </a:solidFill>
                <a:latin typeface="Consolas" panose="020B0609020204030204" pitchFamily="49" charset="0"/>
                <a:cs typeface="Consolas" panose="020B0609020204030204" pitchFamily="49" charset="0"/>
              </a:rPr>
              <a:t>111</a:t>
            </a:r>
            <a:r>
              <a:rPr lang="en-IL" sz="2000" b="0" u="sng" dirty="0">
                <a:latin typeface="Times New Roman" panose="02020603050405020304" pitchFamily="18" charset="0"/>
                <a:cs typeface="Times New Roman" panose="02020603050405020304" pitchFamily="18" charset="0"/>
              </a:rPr>
              <a:t> </a:t>
            </a:r>
            <a:endParaRPr lang="en-IL" sz="2000" b="0" dirty="0">
              <a:latin typeface="Consolas" panose="020B0609020204030204" pitchFamily="49" charset="0"/>
              <a:cs typeface="Consolas" panose="020B0609020204030204" pitchFamily="49" charset="0"/>
            </a:endParaRPr>
          </a:p>
        </p:txBody>
      </p:sp>
      <p:sp>
        <p:nvSpPr>
          <p:cNvPr id="63" name="TextBox 62">
            <a:extLst>
              <a:ext uri="{FF2B5EF4-FFF2-40B4-BE49-F238E27FC236}">
                <a16:creationId xmlns:a16="http://schemas.microsoft.com/office/drawing/2014/main" id="{DF2226D0-33E9-D648-85B6-3930E855FE2F}"/>
              </a:ext>
            </a:extLst>
          </p:cNvPr>
          <p:cNvSpPr txBox="1"/>
          <p:nvPr/>
        </p:nvSpPr>
        <p:spPr>
          <a:xfrm>
            <a:off x="7089314" y="3671442"/>
            <a:ext cx="516488" cy="338554"/>
          </a:xfrm>
          <a:prstGeom prst="rect">
            <a:avLst/>
          </a:prstGeom>
          <a:noFill/>
        </p:spPr>
        <p:txBody>
          <a:bodyPr wrap="none" rtlCol="0">
            <a:spAutoFit/>
          </a:bodyPr>
          <a:lstStyle/>
          <a:p>
            <a:r>
              <a:rPr lang="en-US" sz="1600" b="0" dirty="0"/>
              <a:t>b</a:t>
            </a:r>
            <a:r>
              <a:rPr lang="en-US" sz="1200" b="0" dirty="0">
                <a:latin typeface="Times New Roman" panose="02020603050405020304" pitchFamily="18" charset="0"/>
                <a:cs typeface="Times New Roman" panose="02020603050405020304" pitchFamily="18" charset="0"/>
              </a:rPr>
              <a:t> , </a:t>
            </a:r>
            <a:r>
              <a:rPr lang="en-US" sz="1600" b="0" dirty="0">
                <a:latin typeface="Times New Roman" panose="02020603050405020304" pitchFamily="18" charset="0"/>
                <a:cs typeface="Times New Roman" panose="02020603050405020304" pitchFamily="18" charset="0"/>
              </a:rPr>
              <a:t>3</a:t>
            </a:r>
            <a:endParaRPr lang="en-IL" sz="1600" b="0" dirty="0"/>
          </a:p>
        </p:txBody>
      </p:sp>
    </p:spTree>
    <p:extLst>
      <p:ext uri="{BB962C8B-B14F-4D97-AF65-F5344CB8AC3E}">
        <p14:creationId xmlns:p14="http://schemas.microsoft.com/office/powerpoint/2010/main" val="427052565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5"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8E29DF-072E-354E-8B5E-245D26B4315F}"/>
              </a:ext>
            </a:extLst>
          </p:cNvPr>
          <p:cNvSpPr>
            <a:spLocks noGrp="1"/>
          </p:cNvSpPr>
          <p:nvPr>
            <p:ph type="title"/>
          </p:nvPr>
        </p:nvSpPr>
        <p:spPr/>
        <p:txBody>
          <a:bodyPr/>
          <a:lstStyle/>
          <a:p>
            <a:r>
              <a:rPr lang="en-US" dirty="0"/>
              <a:t>Data explosion</a:t>
            </a:r>
          </a:p>
        </p:txBody>
      </p:sp>
      <p:sp>
        <p:nvSpPr>
          <p:cNvPr id="93" name="Rectangle 92">
            <a:extLst>
              <a:ext uri="{FF2B5EF4-FFF2-40B4-BE49-F238E27FC236}">
                <a16:creationId xmlns:a16="http://schemas.microsoft.com/office/drawing/2014/main" id="{4647AB70-EEC7-4346-9658-28CA2276FFE9}"/>
              </a:ext>
            </a:extLst>
          </p:cNvPr>
          <p:cNvSpPr/>
          <p:nvPr/>
        </p:nvSpPr>
        <p:spPr>
          <a:xfrm>
            <a:off x="802918" y="4673999"/>
            <a:ext cx="3837888" cy="1231106"/>
          </a:xfrm>
          <a:prstGeom prst="rect">
            <a:avLst/>
          </a:prstGeom>
        </p:spPr>
        <p:txBody>
          <a:bodyPr wrap="square">
            <a:spAutoFit/>
          </a:bodyPr>
          <a:lstStyle/>
          <a:p>
            <a:pPr marL="0" indent="0" algn="l">
              <a:spcBef>
                <a:spcPts val="1200"/>
              </a:spcBef>
              <a:buNone/>
            </a:pPr>
            <a:r>
              <a:rPr lang="en-US" sz="1800" b="0" u="sng" dirty="0">
                <a:latin typeface="Times New Roman" panose="02020603050405020304" pitchFamily="18" charset="0"/>
                <a:cs typeface="Times New Roman" panose="02020603050405020304" pitchFamily="18" charset="0"/>
              </a:rPr>
              <a:t>Goals</a:t>
            </a:r>
          </a:p>
          <a:p>
            <a:pPr marL="285750" indent="-285750" algn="l">
              <a:spcBef>
                <a:spcPts val="1200"/>
              </a:spcBef>
              <a:buFont typeface="Arial" panose="020B0604020202020204" pitchFamily="34" charset="0"/>
              <a:buChar char="•"/>
            </a:pPr>
            <a:r>
              <a:rPr lang="en-US" sz="1800" b="0" dirty="0">
                <a:latin typeface="Times New Roman" panose="02020603050405020304" pitchFamily="18" charset="0"/>
                <a:cs typeface="Times New Roman" panose="02020603050405020304" pitchFamily="18" charset="0"/>
              </a:rPr>
              <a:t>Minimize download / upload speed</a:t>
            </a:r>
          </a:p>
          <a:p>
            <a:pPr marL="285750" indent="-285750" algn="l">
              <a:spcBef>
                <a:spcPts val="1200"/>
              </a:spcBef>
              <a:buFont typeface="Arial" panose="020B0604020202020204" pitchFamily="34" charset="0"/>
              <a:buChar char="•"/>
            </a:pPr>
            <a:r>
              <a:rPr lang="en-US" sz="1800" b="0" dirty="0">
                <a:latin typeface="Times New Roman" panose="02020603050405020304" pitchFamily="18" charset="0"/>
                <a:cs typeface="Times New Roman" panose="02020603050405020304" pitchFamily="18" charset="0"/>
              </a:rPr>
              <a:t>Minimize storage space</a:t>
            </a:r>
          </a:p>
        </p:txBody>
      </p:sp>
      <p:pic>
        <p:nvPicPr>
          <p:cNvPr id="1026" name="Picture 2" descr="Kindle Paperwhite - Circuit City Israel">
            <a:extLst>
              <a:ext uri="{FF2B5EF4-FFF2-40B4-BE49-F238E27FC236}">
                <a16:creationId xmlns:a16="http://schemas.microsoft.com/office/drawing/2014/main" id="{6FA05631-45B2-E843-919F-8DC85916512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44868" y="1111736"/>
            <a:ext cx="1875665" cy="2514857"/>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Run YouTube in Background on Android and iOS - OLinux">
            <a:extLst>
              <a:ext uri="{FF2B5EF4-FFF2-40B4-BE49-F238E27FC236}">
                <a16:creationId xmlns:a16="http://schemas.microsoft.com/office/drawing/2014/main" id="{A31EE112-3C85-F640-85C1-F84C523CB94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971800" y="1684508"/>
            <a:ext cx="2800430" cy="1866953"/>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What Is Spotify And How Does It Work?">
            <a:extLst>
              <a:ext uri="{FF2B5EF4-FFF2-40B4-BE49-F238E27FC236}">
                <a16:creationId xmlns:a16="http://schemas.microsoft.com/office/drawing/2014/main" id="{8A771A7C-2B19-374D-B037-B8DEAF304F45}"/>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42716" r="8262"/>
          <a:stretch/>
        </p:blipFill>
        <p:spPr bwMode="auto">
          <a:xfrm>
            <a:off x="6553200" y="1368108"/>
            <a:ext cx="1905000" cy="2185865"/>
          </a:xfrm>
          <a:prstGeom prst="rect">
            <a:avLst/>
          </a:prstGeom>
          <a:noFill/>
          <a:extLst>
            <a:ext uri="{909E8E84-426E-40DD-AFC4-6F175D3DCCD1}">
              <a14:hiddenFill xmlns:a14="http://schemas.microsoft.com/office/drawing/2010/main">
                <a:solidFill>
                  <a:srgbClr val="FFFFFF"/>
                </a:solidFill>
              </a14:hiddenFill>
            </a:ext>
          </a:extLst>
        </p:spPr>
      </p:pic>
      <p:sp>
        <p:nvSpPr>
          <p:cNvPr id="44" name="Rectangle 43">
            <a:extLst>
              <a:ext uri="{FF2B5EF4-FFF2-40B4-BE49-F238E27FC236}">
                <a16:creationId xmlns:a16="http://schemas.microsoft.com/office/drawing/2014/main" id="{23A6CAFF-5AA8-4042-B053-102F0FDA27E3}"/>
              </a:ext>
            </a:extLst>
          </p:cNvPr>
          <p:cNvSpPr/>
          <p:nvPr/>
        </p:nvSpPr>
        <p:spPr>
          <a:xfrm>
            <a:off x="954621" y="3661787"/>
            <a:ext cx="1169632" cy="369332"/>
          </a:xfrm>
          <a:prstGeom prst="rect">
            <a:avLst/>
          </a:prstGeom>
        </p:spPr>
        <p:txBody>
          <a:bodyPr wrap="square">
            <a:spAutoFit/>
          </a:bodyPr>
          <a:lstStyle/>
          <a:p>
            <a:pPr marL="0" indent="0">
              <a:spcBef>
                <a:spcPts val="1200"/>
              </a:spcBef>
              <a:buNone/>
            </a:pPr>
            <a:r>
              <a:rPr lang="en-US" sz="1800" b="0" dirty="0">
                <a:latin typeface="Times New Roman" panose="02020603050405020304" pitchFamily="18" charset="0"/>
                <a:cs typeface="Times New Roman" panose="02020603050405020304" pitchFamily="18" charset="0"/>
              </a:rPr>
              <a:t>Text</a:t>
            </a:r>
          </a:p>
        </p:txBody>
      </p:sp>
      <p:sp>
        <p:nvSpPr>
          <p:cNvPr id="45" name="Rectangle 44">
            <a:extLst>
              <a:ext uri="{FF2B5EF4-FFF2-40B4-BE49-F238E27FC236}">
                <a16:creationId xmlns:a16="http://schemas.microsoft.com/office/drawing/2014/main" id="{B6E87E40-2B51-9047-990C-F8175EACB4A7}"/>
              </a:ext>
            </a:extLst>
          </p:cNvPr>
          <p:cNvSpPr/>
          <p:nvPr/>
        </p:nvSpPr>
        <p:spPr>
          <a:xfrm>
            <a:off x="3657600" y="3661787"/>
            <a:ext cx="1169632" cy="369332"/>
          </a:xfrm>
          <a:prstGeom prst="rect">
            <a:avLst/>
          </a:prstGeom>
        </p:spPr>
        <p:txBody>
          <a:bodyPr wrap="square">
            <a:spAutoFit/>
          </a:bodyPr>
          <a:lstStyle/>
          <a:p>
            <a:pPr marL="0" indent="0" algn="l">
              <a:spcBef>
                <a:spcPts val="1200"/>
              </a:spcBef>
              <a:buNone/>
            </a:pPr>
            <a:r>
              <a:rPr lang="en-US" sz="1800" b="0" dirty="0">
                <a:latin typeface="Times New Roman" panose="02020603050405020304" pitchFamily="18" charset="0"/>
                <a:cs typeface="Times New Roman" panose="02020603050405020304" pitchFamily="18" charset="0"/>
              </a:rPr>
              <a:t>Video</a:t>
            </a:r>
          </a:p>
        </p:txBody>
      </p:sp>
      <p:sp>
        <p:nvSpPr>
          <p:cNvPr id="46" name="Rectangle 45">
            <a:extLst>
              <a:ext uri="{FF2B5EF4-FFF2-40B4-BE49-F238E27FC236}">
                <a16:creationId xmlns:a16="http://schemas.microsoft.com/office/drawing/2014/main" id="{CF0A1873-F5C0-164D-A99D-3762C6069B3B}"/>
              </a:ext>
            </a:extLst>
          </p:cNvPr>
          <p:cNvSpPr/>
          <p:nvPr/>
        </p:nvSpPr>
        <p:spPr>
          <a:xfrm>
            <a:off x="6920884" y="3657600"/>
            <a:ext cx="1169632" cy="369332"/>
          </a:xfrm>
          <a:prstGeom prst="rect">
            <a:avLst/>
          </a:prstGeom>
        </p:spPr>
        <p:txBody>
          <a:bodyPr wrap="square">
            <a:spAutoFit/>
          </a:bodyPr>
          <a:lstStyle/>
          <a:p>
            <a:pPr marL="0" indent="0" algn="l">
              <a:spcBef>
                <a:spcPts val="1200"/>
              </a:spcBef>
              <a:buNone/>
            </a:pPr>
            <a:r>
              <a:rPr lang="en-US" sz="1800" b="0" dirty="0">
                <a:latin typeface="Times New Roman" panose="02020603050405020304" pitchFamily="18" charset="0"/>
                <a:cs typeface="Times New Roman" panose="02020603050405020304" pitchFamily="18" charset="0"/>
              </a:rPr>
              <a:t>Audio</a:t>
            </a:r>
          </a:p>
        </p:txBody>
      </p:sp>
      <p:sp>
        <p:nvSpPr>
          <p:cNvPr id="47" name="Rectangle 46">
            <a:extLst>
              <a:ext uri="{FF2B5EF4-FFF2-40B4-BE49-F238E27FC236}">
                <a16:creationId xmlns:a16="http://schemas.microsoft.com/office/drawing/2014/main" id="{A73A0D15-2758-BA42-B92B-AC9775C877E7}"/>
              </a:ext>
            </a:extLst>
          </p:cNvPr>
          <p:cNvSpPr/>
          <p:nvPr/>
        </p:nvSpPr>
        <p:spPr>
          <a:xfrm>
            <a:off x="5105400" y="4648200"/>
            <a:ext cx="3124200" cy="1231106"/>
          </a:xfrm>
          <a:prstGeom prst="rect">
            <a:avLst/>
          </a:prstGeom>
        </p:spPr>
        <p:txBody>
          <a:bodyPr wrap="square">
            <a:spAutoFit/>
          </a:bodyPr>
          <a:lstStyle/>
          <a:p>
            <a:pPr marL="0" indent="0" algn="l">
              <a:spcBef>
                <a:spcPts val="1200"/>
              </a:spcBef>
              <a:buNone/>
            </a:pPr>
            <a:r>
              <a:rPr lang="en-US" sz="1800" b="0" u="sng" dirty="0">
                <a:latin typeface="Times New Roman" panose="02020603050405020304" pitchFamily="18" charset="0"/>
                <a:cs typeface="Times New Roman" panose="02020603050405020304" pitchFamily="18" charset="0"/>
              </a:rPr>
              <a:t>Compression algorithms</a:t>
            </a:r>
          </a:p>
          <a:p>
            <a:pPr marL="285750" indent="-285750" algn="l">
              <a:spcBef>
                <a:spcPts val="1200"/>
              </a:spcBef>
              <a:buFont typeface="Arial" panose="020B0604020202020204" pitchFamily="34" charset="0"/>
              <a:buChar char="•"/>
            </a:pPr>
            <a:r>
              <a:rPr lang="en-US" sz="1800" b="0" dirty="0">
                <a:latin typeface="Times New Roman" panose="02020603050405020304" pitchFamily="18" charset="0"/>
                <a:cs typeface="Times New Roman" panose="02020603050405020304" pitchFamily="18" charset="0"/>
              </a:rPr>
              <a:t>Lossy (</a:t>
            </a:r>
            <a:r>
              <a:rPr lang="en-US" sz="1400" b="0" dirty="0">
                <a:latin typeface="Consolas" panose="020B0609020204030204" pitchFamily="49" charset="0"/>
                <a:cs typeface="Consolas" panose="020B0609020204030204" pitchFamily="49" charset="0"/>
              </a:rPr>
              <a:t>JPG</a:t>
            </a:r>
            <a:r>
              <a:rPr lang="en-US" sz="1800" b="0" dirty="0">
                <a:latin typeface="Times New Roman" panose="02020603050405020304" pitchFamily="18" charset="0"/>
                <a:cs typeface="Times New Roman" panose="02020603050405020304" pitchFamily="18" charset="0"/>
              </a:rPr>
              <a:t>, </a:t>
            </a:r>
            <a:r>
              <a:rPr lang="en-US" sz="1400" b="0" dirty="0">
                <a:latin typeface="Consolas" panose="020B0609020204030204" pitchFamily="49" charset="0"/>
                <a:cs typeface="Consolas" panose="020B0609020204030204" pitchFamily="49" charset="0"/>
              </a:rPr>
              <a:t>MPEG</a:t>
            </a:r>
            <a:r>
              <a:rPr lang="en-US" sz="1800" b="0" dirty="0">
                <a:latin typeface="Times New Roman" panose="02020603050405020304" pitchFamily="18" charset="0"/>
                <a:cs typeface="Times New Roman" panose="02020603050405020304" pitchFamily="18" charset="0"/>
              </a:rPr>
              <a:t>, </a:t>
            </a:r>
            <a:r>
              <a:rPr lang="en-US" sz="1400" b="0" dirty="0">
                <a:latin typeface="Consolas" panose="020B0609020204030204" pitchFamily="49" charset="0"/>
                <a:cs typeface="Consolas" panose="020B0609020204030204" pitchFamily="49" charset="0"/>
              </a:rPr>
              <a:t>MP3</a:t>
            </a:r>
            <a:r>
              <a:rPr lang="en-US" sz="1800" b="0" dirty="0">
                <a:latin typeface="Times New Roman" panose="02020603050405020304" pitchFamily="18" charset="0"/>
                <a:cs typeface="Times New Roman" panose="02020603050405020304" pitchFamily="18" charset="0"/>
              </a:rPr>
              <a:t>, …)</a:t>
            </a:r>
          </a:p>
          <a:p>
            <a:pPr marL="285750" indent="-285750" algn="l">
              <a:spcBef>
                <a:spcPts val="1200"/>
              </a:spcBef>
              <a:buFont typeface="Arial" panose="020B0604020202020204" pitchFamily="34" charset="0"/>
              <a:buChar char="•"/>
            </a:pPr>
            <a:r>
              <a:rPr lang="en-US" sz="1800" b="0" dirty="0">
                <a:latin typeface="Times New Roman" panose="02020603050405020304" pitchFamily="18" charset="0"/>
                <a:cs typeface="Times New Roman" panose="02020603050405020304" pitchFamily="18" charset="0"/>
              </a:rPr>
              <a:t>Lossless (</a:t>
            </a:r>
            <a:r>
              <a:rPr lang="en-US" sz="1400" b="0" dirty="0">
                <a:latin typeface="Consolas" panose="020B0609020204030204" pitchFamily="49" charset="0"/>
                <a:cs typeface="Consolas" panose="020B0609020204030204" pitchFamily="49" charset="0"/>
              </a:rPr>
              <a:t>ZIP</a:t>
            </a:r>
            <a:r>
              <a:rPr lang="en-US" sz="1800" b="0" dirty="0">
                <a:latin typeface="Times New Roman" panose="02020603050405020304" pitchFamily="18" charset="0"/>
                <a:cs typeface="Times New Roman" panose="02020603050405020304" pitchFamily="18" charset="0"/>
              </a:rPr>
              <a:t>, </a:t>
            </a:r>
            <a:r>
              <a:rPr lang="en-US" sz="1400" b="0" dirty="0">
                <a:latin typeface="Consolas" panose="020B0609020204030204" pitchFamily="49" charset="0"/>
                <a:cs typeface="Consolas" panose="020B0609020204030204" pitchFamily="49" charset="0"/>
              </a:rPr>
              <a:t>PNG</a:t>
            </a:r>
            <a:r>
              <a:rPr lang="en-US" sz="1800" b="0" dirty="0">
                <a:latin typeface="Times New Roman" panose="02020603050405020304" pitchFamily="18" charset="0"/>
                <a:cs typeface="Times New Roman" panose="02020603050405020304" pitchFamily="18" charset="0"/>
              </a:rPr>
              <a:t>, …)</a:t>
            </a:r>
          </a:p>
        </p:txBody>
      </p:sp>
      <p:grpSp>
        <p:nvGrpSpPr>
          <p:cNvPr id="3" name="Group 2">
            <a:extLst>
              <a:ext uri="{FF2B5EF4-FFF2-40B4-BE49-F238E27FC236}">
                <a16:creationId xmlns:a16="http://schemas.microsoft.com/office/drawing/2014/main" id="{486EE58C-5C6C-0E4E-828A-EF9642D25EF1}"/>
              </a:ext>
            </a:extLst>
          </p:cNvPr>
          <p:cNvGrpSpPr/>
          <p:nvPr/>
        </p:nvGrpSpPr>
        <p:grpSpPr>
          <a:xfrm>
            <a:off x="954621" y="3657600"/>
            <a:ext cx="6893979" cy="2368821"/>
            <a:chOff x="954621" y="3657600"/>
            <a:chExt cx="6893979" cy="2368821"/>
          </a:xfrm>
        </p:grpSpPr>
        <p:sp>
          <p:nvSpPr>
            <p:cNvPr id="48" name="Rounded Rectangle 47">
              <a:extLst>
                <a:ext uri="{FF2B5EF4-FFF2-40B4-BE49-F238E27FC236}">
                  <a16:creationId xmlns:a16="http://schemas.microsoft.com/office/drawing/2014/main" id="{A62D8161-DCE9-6D4B-88CD-5D9709278074}"/>
                </a:ext>
              </a:extLst>
            </p:cNvPr>
            <p:cNvSpPr/>
            <p:nvPr/>
          </p:nvSpPr>
          <p:spPr bwMode="auto">
            <a:xfrm>
              <a:off x="5111262" y="5489892"/>
              <a:ext cx="2737338" cy="536529"/>
            </a:xfrm>
            <a:prstGeom prst="roundRect">
              <a:avLst/>
            </a:prstGeom>
            <a:noFill/>
            <a:ln w="25400" cap="flat" cmpd="sng" algn="ctr">
              <a:solidFill>
                <a:srgbClr val="114FFB"/>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5"/>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sz="2400" b="1" i="0" u="none" strike="noStrike" cap="none" normalizeH="0" baseline="0">
                <a:ln>
                  <a:noFill/>
                </a:ln>
                <a:solidFill>
                  <a:schemeClr val="tx1"/>
                </a:solidFill>
                <a:effectLst/>
                <a:latin typeface="Arial" pitchFamily="34" charset="0"/>
              </a:endParaRPr>
            </a:p>
          </p:txBody>
        </p:sp>
        <p:sp>
          <p:nvSpPr>
            <p:cNvPr id="49" name="Rounded Rectangle 48">
              <a:extLst>
                <a:ext uri="{FF2B5EF4-FFF2-40B4-BE49-F238E27FC236}">
                  <a16:creationId xmlns:a16="http://schemas.microsoft.com/office/drawing/2014/main" id="{D451BDB5-2CF0-5048-A40C-D9D32A0C99E2}"/>
                </a:ext>
              </a:extLst>
            </p:cNvPr>
            <p:cNvSpPr/>
            <p:nvPr/>
          </p:nvSpPr>
          <p:spPr bwMode="auto">
            <a:xfrm>
              <a:off x="954621" y="3657600"/>
              <a:ext cx="1255179" cy="408713"/>
            </a:xfrm>
            <a:prstGeom prst="roundRect">
              <a:avLst/>
            </a:prstGeom>
            <a:noFill/>
            <a:ln w="25400" cap="flat" cmpd="sng" algn="ctr">
              <a:solidFill>
                <a:srgbClr val="114FFB"/>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5"/>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sz="2400" b="1" i="0" u="none" strike="noStrike" cap="none" normalizeH="0" baseline="0">
                <a:ln>
                  <a:noFill/>
                </a:ln>
                <a:solidFill>
                  <a:schemeClr val="tx1"/>
                </a:solidFill>
                <a:effectLst/>
                <a:latin typeface="Arial" pitchFamily="34" charset="0"/>
              </a:endParaRPr>
            </a:p>
          </p:txBody>
        </p:sp>
      </p:grpSp>
    </p:spTree>
    <p:extLst>
      <p:ext uri="{BB962C8B-B14F-4D97-AF65-F5344CB8AC3E}">
        <p14:creationId xmlns:p14="http://schemas.microsoft.com/office/powerpoint/2010/main" val="403776040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9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7"/>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3" grpId="0"/>
      <p:bldP spid="47"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8E29DF-072E-354E-8B5E-245D26B4315F}"/>
              </a:ext>
            </a:extLst>
          </p:cNvPr>
          <p:cNvSpPr>
            <a:spLocks noGrp="1"/>
          </p:cNvSpPr>
          <p:nvPr>
            <p:ph type="title"/>
          </p:nvPr>
        </p:nvSpPr>
        <p:spPr/>
        <p:txBody>
          <a:bodyPr/>
          <a:lstStyle/>
          <a:p>
            <a:r>
              <a:rPr lang="en-US" dirty="0"/>
              <a:t>Huffman codes</a:t>
            </a:r>
          </a:p>
        </p:txBody>
      </p:sp>
      <p:grpSp>
        <p:nvGrpSpPr>
          <p:cNvPr id="3" name="Group 2">
            <a:extLst>
              <a:ext uri="{FF2B5EF4-FFF2-40B4-BE49-F238E27FC236}">
                <a16:creationId xmlns:a16="http://schemas.microsoft.com/office/drawing/2014/main" id="{F595B28A-1F2F-1149-839F-0847CD1F4E51}"/>
              </a:ext>
            </a:extLst>
          </p:cNvPr>
          <p:cNvGrpSpPr/>
          <p:nvPr/>
        </p:nvGrpSpPr>
        <p:grpSpPr>
          <a:xfrm>
            <a:off x="1828800" y="905558"/>
            <a:ext cx="5807604" cy="4055631"/>
            <a:chOff x="1828800" y="905558"/>
            <a:chExt cx="5807604" cy="4055631"/>
          </a:xfrm>
        </p:grpSpPr>
        <p:sp>
          <p:nvSpPr>
            <p:cNvPr id="168" name="Oval 167">
              <a:extLst>
                <a:ext uri="{FF2B5EF4-FFF2-40B4-BE49-F238E27FC236}">
                  <a16:creationId xmlns:a16="http://schemas.microsoft.com/office/drawing/2014/main" id="{2D9D7174-A3A7-E24C-886C-A55A355A8919}"/>
                </a:ext>
              </a:extLst>
            </p:cNvPr>
            <p:cNvSpPr/>
            <p:nvPr/>
          </p:nvSpPr>
          <p:spPr bwMode="auto">
            <a:xfrm>
              <a:off x="1828800" y="4495800"/>
              <a:ext cx="635181" cy="457200"/>
            </a:xfrm>
            <a:prstGeom prst="ellipse">
              <a:avLst/>
            </a:prstGeom>
            <a:solidFill>
              <a:schemeClr val="bg1">
                <a:lumMod val="9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2"/>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b="0" i="0" u="none" strike="noStrike" cap="none" normalizeH="0" baseline="0">
                <a:ln>
                  <a:noFill/>
                </a:ln>
                <a:solidFill>
                  <a:schemeClr val="tx1"/>
                </a:solidFill>
                <a:effectLst/>
                <a:latin typeface="Arial" pitchFamily="34" charset="0"/>
              </a:endParaRPr>
            </a:p>
          </p:txBody>
        </p:sp>
        <p:sp>
          <p:nvSpPr>
            <p:cNvPr id="171" name="Oval 170">
              <a:extLst>
                <a:ext uri="{FF2B5EF4-FFF2-40B4-BE49-F238E27FC236}">
                  <a16:creationId xmlns:a16="http://schemas.microsoft.com/office/drawing/2014/main" id="{F9431492-BEBD-344B-86FF-5C52093044F9}"/>
                </a:ext>
              </a:extLst>
            </p:cNvPr>
            <p:cNvSpPr/>
            <p:nvPr/>
          </p:nvSpPr>
          <p:spPr bwMode="auto">
            <a:xfrm>
              <a:off x="2662767" y="4478556"/>
              <a:ext cx="635181" cy="457200"/>
            </a:xfrm>
            <a:prstGeom prst="ellipse">
              <a:avLst/>
            </a:prstGeom>
            <a:solidFill>
              <a:schemeClr val="bg1">
                <a:lumMod val="9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2"/>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b="0" i="0" u="none" strike="noStrike" cap="none" normalizeH="0" baseline="0">
                <a:ln>
                  <a:noFill/>
                </a:ln>
                <a:solidFill>
                  <a:schemeClr val="tx1"/>
                </a:solidFill>
                <a:effectLst/>
                <a:latin typeface="Arial" pitchFamily="34" charset="0"/>
              </a:endParaRPr>
            </a:p>
          </p:txBody>
        </p:sp>
        <p:sp>
          <p:nvSpPr>
            <p:cNvPr id="174" name="Oval 173">
              <a:extLst>
                <a:ext uri="{FF2B5EF4-FFF2-40B4-BE49-F238E27FC236}">
                  <a16:creationId xmlns:a16="http://schemas.microsoft.com/office/drawing/2014/main" id="{D51713E3-E11D-BC48-94ED-C4114BCC0C26}"/>
                </a:ext>
              </a:extLst>
            </p:cNvPr>
            <p:cNvSpPr/>
            <p:nvPr/>
          </p:nvSpPr>
          <p:spPr bwMode="auto">
            <a:xfrm>
              <a:off x="3580088" y="4495800"/>
              <a:ext cx="635181" cy="457200"/>
            </a:xfrm>
            <a:prstGeom prst="ellipse">
              <a:avLst/>
            </a:prstGeom>
            <a:solidFill>
              <a:schemeClr val="bg1">
                <a:lumMod val="9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2"/>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b="0" i="0" u="none" strike="noStrike" cap="none" normalizeH="0" baseline="0">
                <a:ln>
                  <a:noFill/>
                </a:ln>
                <a:solidFill>
                  <a:schemeClr val="tx1"/>
                </a:solidFill>
                <a:effectLst/>
                <a:latin typeface="Arial" pitchFamily="34" charset="0"/>
              </a:endParaRPr>
            </a:p>
          </p:txBody>
        </p:sp>
        <p:sp>
          <p:nvSpPr>
            <p:cNvPr id="177" name="Oval 176">
              <a:extLst>
                <a:ext uri="{FF2B5EF4-FFF2-40B4-BE49-F238E27FC236}">
                  <a16:creationId xmlns:a16="http://schemas.microsoft.com/office/drawing/2014/main" id="{49EAC30E-782F-E947-ACEE-0B186498882C}"/>
                </a:ext>
              </a:extLst>
            </p:cNvPr>
            <p:cNvSpPr/>
            <p:nvPr/>
          </p:nvSpPr>
          <p:spPr bwMode="auto">
            <a:xfrm>
              <a:off x="4456659" y="4503989"/>
              <a:ext cx="635181" cy="457200"/>
            </a:xfrm>
            <a:prstGeom prst="ellipse">
              <a:avLst/>
            </a:prstGeom>
            <a:solidFill>
              <a:schemeClr val="bg1">
                <a:lumMod val="9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2"/>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b="0" i="0" u="none" strike="noStrike" cap="none" normalizeH="0" baseline="0">
                <a:ln>
                  <a:noFill/>
                </a:ln>
                <a:solidFill>
                  <a:schemeClr val="tx1"/>
                </a:solidFill>
                <a:effectLst/>
                <a:latin typeface="Arial" pitchFamily="34" charset="0"/>
              </a:endParaRPr>
            </a:p>
          </p:txBody>
        </p:sp>
        <p:sp>
          <p:nvSpPr>
            <p:cNvPr id="180" name="Oval 179">
              <a:extLst>
                <a:ext uri="{FF2B5EF4-FFF2-40B4-BE49-F238E27FC236}">
                  <a16:creationId xmlns:a16="http://schemas.microsoft.com/office/drawing/2014/main" id="{C4592195-403D-6D4F-A552-8E9951EC4702}"/>
                </a:ext>
              </a:extLst>
            </p:cNvPr>
            <p:cNvSpPr/>
            <p:nvPr/>
          </p:nvSpPr>
          <p:spPr bwMode="auto">
            <a:xfrm>
              <a:off x="5342449" y="4495800"/>
              <a:ext cx="635181" cy="457200"/>
            </a:xfrm>
            <a:prstGeom prst="ellipse">
              <a:avLst/>
            </a:prstGeom>
            <a:solidFill>
              <a:schemeClr val="bg1">
                <a:lumMod val="9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2"/>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b="0" i="0" u="none" strike="noStrike" cap="none" normalizeH="0" baseline="0">
                <a:ln>
                  <a:noFill/>
                </a:ln>
                <a:solidFill>
                  <a:schemeClr val="tx1"/>
                </a:solidFill>
                <a:effectLst/>
                <a:latin typeface="Arial" pitchFamily="34" charset="0"/>
              </a:endParaRPr>
            </a:p>
          </p:txBody>
        </p:sp>
        <p:sp>
          <p:nvSpPr>
            <p:cNvPr id="193" name="Oval 192">
              <a:extLst>
                <a:ext uri="{FF2B5EF4-FFF2-40B4-BE49-F238E27FC236}">
                  <a16:creationId xmlns:a16="http://schemas.microsoft.com/office/drawing/2014/main" id="{4D2A0AB5-9B7A-144F-BE57-658452063461}"/>
                </a:ext>
              </a:extLst>
            </p:cNvPr>
            <p:cNvSpPr/>
            <p:nvPr/>
          </p:nvSpPr>
          <p:spPr bwMode="auto">
            <a:xfrm>
              <a:off x="6228239" y="4495800"/>
              <a:ext cx="635181" cy="457200"/>
            </a:xfrm>
            <a:prstGeom prst="ellipse">
              <a:avLst/>
            </a:prstGeom>
            <a:solidFill>
              <a:schemeClr val="bg1">
                <a:lumMod val="9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2"/>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b="0" i="0" u="none" strike="noStrike" cap="none" normalizeH="0" baseline="0">
                <a:ln>
                  <a:noFill/>
                </a:ln>
                <a:solidFill>
                  <a:schemeClr val="tx1"/>
                </a:solidFill>
                <a:effectLst/>
                <a:latin typeface="Arial" pitchFamily="34" charset="0"/>
              </a:endParaRPr>
            </a:p>
          </p:txBody>
        </p:sp>
        <p:grpSp>
          <p:nvGrpSpPr>
            <p:cNvPr id="195" name="Group 194">
              <a:extLst>
                <a:ext uri="{FF2B5EF4-FFF2-40B4-BE49-F238E27FC236}">
                  <a16:creationId xmlns:a16="http://schemas.microsoft.com/office/drawing/2014/main" id="{FF5BAE6F-F6D8-A34E-9312-CD3BE2206DAC}"/>
                </a:ext>
              </a:extLst>
            </p:cNvPr>
            <p:cNvGrpSpPr/>
            <p:nvPr/>
          </p:nvGrpSpPr>
          <p:grpSpPr>
            <a:xfrm>
              <a:off x="2418842" y="1733632"/>
              <a:ext cx="635181" cy="457200"/>
              <a:chOff x="1916178" y="5715000"/>
              <a:chExt cx="635181" cy="457200"/>
            </a:xfrm>
            <a:solidFill>
              <a:schemeClr val="bg1">
                <a:lumMod val="95000"/>
              </a:schemeClr>
            </a:solidFill>
          </p:grpSpPr>
          <p:sp>
            <p:nvSpPr>
              <p:cNvPr id="196" name="Oval 195">
                <a:extLst>
                  <a:ext uri="{FF2B5EF4-FFF2-40B4-BE49-F238E27FC236}">
                    <a16:creationId xmlns:a16="http://schemas.microsoft.com/office/drawing/2014/main" id="{7C1DAA78-EEF7-354C-94ED-DBA5444EBAB7}"/>
                  </a:ext>
                </a:extLst>
              </p:cNvPr>
              <p:cNvSpPr/>
              <p:nvPr/>
            </p:nvSpPr>
            <p:spPr bwMode="auto">
              <a:xfrm>
                <a:off x="1916178" y="5715000"/>
                <a:ext cx="635181" cy="457200"/>
              </a:xfrm>
              <a:prstGeom prst="ellipse">
                <a:avLst/>
              </a:prstGeom>
              <a:grp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2"/>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sz="2800" b="0" i="0" u="none" strike="noStrike" cap="none" normalizeH="0" baseline="0">
                  <a:ln>
                    <a:noFill/>
                  </a:ln>
                  <a:solidFill>
                    <a:schemeClr val="tx1"/>
                  </a:solidFill>
                  <a:effectLst/>
                  <a:latin typeface="Arial" pitchFamily="34" charset="0"/>
                </a:endParaRPr>
              </a:p>
            </p:txBody>
          </p:sp>
          <p:sp>
            <p:nvSpPr>
              <p:cNvPr id="197" name="TextBox 196">
                <a:extLst>
                  <a:ext uri="{FF2B5EF4-FFF2-40B4-BE49-F238E27FC236}">
                    <a16:creationId xmlns:a16="http://schemas.microsoft.com/office/drawing/2014/main" id="{320E878A-1155-B941-B769-099B456DF728}"/>
                  </a:ext>
                </a:extLst>
              </p:cNvPr>
              <p:cNvSpPr txBox="1"/>
              <p:nvPr/>
            </p:nvSpPr>
            <p:spPr>
              <a:xfrm>
                <a:off x="1941406" y="5756495"/>
                <a:ext cx="585417" cy="338554"/>
              </a:xfrm>
              <a:prstGeom prst="rect">
                <a:avLst/>
              </a:prstGeom>
              <a:noFill/>
            </p:spPr>
            <p:txBody>
              <a:bodyPr wrap="none" rtlCol="0">
                <a:spAutoFit/>
              </a:bodyPr>
              <a:lstStyle/>
              <a:p>
                <a:r>
                  <a:rPr lang="en-US" sz="1600" b="0" dirty="0"/>
                  <a:t>a , 8</a:t>
                </a:r>
                <a:endParaRPr lang="en-IL" sz="1600" b="0" dirty="0">
                  <a:latin typeface="Times New Roman" panose="02020603050405020304" pitchFamily="18" charset="0"/>
                  <a:cs typeface="Times New Roman" panose="02020603050405020304" pitchFamily="18" charset="0"/>
                </a:endParaRPr>
              </a:p>
            </p:txBody>
          </p:sp>
        </p:grpSp>
        <p:sp>
          <p:nvSpPr>
            <p:cNvPr id="199" name="Oval 198">
              <a:extLst>
                <a:ext uri="{FF2B5EF4-FFF2-40B4-BE49-F238E27FC236}">
                  <a16:creationId xmlns:a16="http://schemas.microsoft.com/office/drawing/2014/main" id="{28CF101D-D899-F04B-AD3F-338330FBCD12}"/>
                </a:ext>
              </a:extLst>
            </p:cNvPr>
            <p:cNvSpPr/>
            <p:nvPr/>
          </p:nvSpPr>
          <p:spPr bwMode="auto">
            <a:xfrm>
              <a:off x="7001223" y="3620310"/>
              <a:ext cx="635181" cy="457200"/>
            </a:xfrm>
            <a:prstGeom prst="ellipse">
              <a:avLst/>
            </a:prstGeom>
            <a:solidFill>
              <a:schemeClr val="bg1">
                <a:lumMod val="9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2"/>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b="0" i="0" u="none" strike="noStrike" cap="none" normalizeH="0" baseline="0">
                <a:ln>
                  <a:noFill/>
                </a:ln>
                <a:solidFill>
                  <a:schemeClr val="tx1"/>
                </a:solidFill>
                <a:effectLst/>
                <a:latin typeface="Arial" pitchFamily="34" charset="0"/>
              </a:endParaRPr>
            </a:p>
          </p:txBody>
        </p:sp>
        <p:cxnSp>
          <p:nvCxnSpPr>
            <p:cNvPr id="202" name="Straight Arrow Connector 201">
              <a:extLst>
                <a:ext uri="{FF2B5EF4-FFF2-40B4-BE49-F238E27FC236}">
                  <a16:creationId xmlns:a16="http://schemas.microsoft.com/office/drawing/2014/main" id="{DCFA0875-CB97-E640-AAFA-09026B5DEEB0}"/>
                </a:ext>
              </a:extLst>
            </p:cNvPr>
            <p:cNvCxnSpPr>
              <a:cxnSpLocks/>
            </p:cNvCxnSpPr>
            <p:nvPr/>
          </p:nvCxnSpPr>
          <p:spPr bwMode="auto">
            <a:xfrm flipH="1">
              <a:off x="5671118" y="4028059"/>
              <a:ext cx="298921" cy="416262"/>
            </a:xfrm>
            <a:prstGeom prst="straightConnector1">
              <a:avLst/>
            </a:prstGeom>
            <a:noFill/>
            <a:ln w="9525"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cxnSp>
          <p:nvCxnSpPr>
            <p:cNvPr id="203" name="Straight Arrow Connector 202">
              <a:extLst>
                <a:ext uri="{FF2B5EF4-FFF2-40B4-BE49-F238E27FC236}">
                  <a16:creationId xmlns:a16="http://schemas.microsoft.com/office/drawing/2014/main" id="{2A87DC10-7A36-324A-99B0-CCECE870036A}"/>
                </a:ext>
              </a:extLst>
            </p:cNvPr>
            <p:cNvCxnSpPr>
              <a:cxnSpLocks/>
            </p:cNvCxnSpPr>
            <p:nvPr/>
          </p:nvCxnSpPr>
          <p:spPr bwMode="auto">
            <a:xfrm>
              <a:off x="6330853" y="4028059"/>
              <a:ext cx="245866" cy="416262"/>
            </a:xfrm>
            <a:prstGeom prst="straightConnector1">
              <a:avLst/>
            </a:prstGeom>
            <a:noFill/>
            <a:ln w="9525"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sp>
          <p:nvSpPr>
            <p:cNvPr id="206" name="Oval 205">
              <a:extLst>
                <a:ext uri="{FF2B5EF4-FFF2-40B4-BE49-F238E27FC236}">
                  <a16:creationId xmlns:a16="http://schemas.microsoft.com/office/drawing/2014/main" id="{A2EA8FAE-6EC1-2D47-AC0F-56F8A7C295AA}"/>
                </a:ext>
              </a:extLst>
            </p:cNvPr>
            <p:cNvSpPr/>
            <p:nvPr/>
          </p:nvSpPr>
          <p:spPr bwMode="auto">
            <a:xfrm>
              <a:off x="5818605" y="3602565"/>
              <a:ext cx="635181" cy="457200"/>
            </a:xfrm>
            <a:prstGeom prst="ellipse">
              <a:avLst/>
            </a:prstGeom>
            <a:solidFill>
              <a:schemeClr val="bg1">
                <a:lumMod val="9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2"/>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b="0" i="0" u="none" strike="noStrike" cap="none" normalizeH="0" baseline="0">
                <a:ln>
                  <a:noFill/>
                </a:ln>
                <a:solidFill>
                  <a:schemeClr val="tx1"/>
                </a:solidFill>
                <a:effectLst/>
                <a:latin typeface="Arial" pitchFamily="34" charset="0"/>
              </a:endParaRPr>
            </a:p>
          </p:txBody>
        </p:sp>
        <p:cxnSp>
          <p:nvCxnSpPr>
            <p:cNvPr id="208" name="Straight Arrow Connector 207">
              <a:extLst>
                <a:ext uri="{FF2B5EF4-FFF2-40B4-BE49-F238E27FC236}">
                  <a16:creationId xmlns:a16="http://schemas.microsoft.com/office/drawing/2014/main" id="{C79C4C43-718F-3243-950E-D7420274D075}"/>
                </a:ext>
              </a:extLst>
            </p:cNvPr>
            <p:cNvCxnSpPr>
              <a:cxnSpLocks/>
            </p:cNvCxnSpPr>
            <p:nvPr/>
          </p:nvCxnSpPr>
          <p:spPr bwMode="auto">
            <a:xfrm flipH="1">
              <a:off x="2146390" y="3991977"/>
              <a:ext cx="266879" cy="452344"/>
            </a:xfrm>
            <a:prstGeom prst="straightConnector1">
              <a:avLst/>
            </a:prstGeom>
            <a:noFill/>
            <a:ln w="9525"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cxnSp>
          <p:nvCxnSpPr>
            <p:cNvPr id="209" name="Straight Arrow Connector 208">
              <a:extLst>
                <a:ext uri="{FF2B5EF4-FFF2-40B4-BE49-F238E27FC236}">
                  <a16:creationId xmlns:a16="http://schemas.microsoft.com/office/drawing/2014/main" id="{984ADA17-295F-6942-8B96-877AE92131EF}"/>
                </a:ext>
              </a:extLst>
            </p:cNvPr>
            <p:cNvCxnSpPr>
              <a:cxnSpLocks/>
            </p:cNvCxnSpPr>
            <p:nvPr/>
          </p:nvCxnSpPr>
          <p:spPr bwMode="auto">
            <a:xfrm>
              <a:off x="2774082" y="3991977"/>
              <a:ext cx="245866" cy="416262"/>
            </a:xfrm>
            <a:prstGeom prst="straightConnector1">
              <a:avLst/>
            </a:prstGeom>
            <a:noFill/>
            <a:ln w="9525"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sp>
          <p:nvSpPr>
            <p:cNvPr id="212" name="Oval 211">
              <a:extLst>
                <a:ext uri="{FF2B5EF4-FFF2-40B4-BE49-F238E27FC236}">
                  <a16:creationId xmlns:a16="http://schemas.microsoft.com/office/drawing/2014/main" id="{74C97F85-9FDE-8D4F-B06B-9F92F66E98CB}"/>
                </a:ext>
              </a:extLst>
            </p:cNvPr>
            <p:cNvSpPr/>
            <p:nvPr/>
          </p:nvSpPr>
          <p:spPr bwMode="auto">
            <a:xfrm>
              <a:off x="2261834" y="3566483"/>
              <a:ext cx="635181" cy="457200"/>
            </a:xfrm>
            <a:prstGeom prst="ellipse">
              <a:avLst/>
            </a:prstGeom>
            <a:solidFill>
              <a:schemeClr val="bg1">
                <a:lumMod val="9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2"/>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1" eaLnBrk="0" fontAlgn="base" latinLnBrk="0" hangingPunct="0">
                <a:lnSpc>
                  <a:spcPct val="100000"/>
                </a:lnSpc>
                <a:spcBef>
                  <a:spcPct val="0"/>
                </a:spcBef>
                <a:spcAft>
                  <a:spcPct val="0"/>
                </a:spcAft>
                <a:buClrTx/>
                <a:buSzTx/>
                <a:buFontTx/>
                <a:buNone/>
                <a:tabLst/>
              </a:pPr>
              <a:endParaRPr kumimoji="0" lang="en-IL" b="0" i="0" u="none" strike="noStrike" cap="none" normalizeH="0" baseline="0">
                <a:ln>
                  <a:noFill/>
                </a:ln>
                <a:solidFill>
                  <a:schemeClr val="tx1"/>
                </a:solidFill>
                <a:effectLst/>
                <a:latin typeface="Arial" pitchFamily="34" charset="0"/>
              </a:endParaRPr>
            </a:p>
          </p:txBody>
        </p:sp>
        <p:cxnSp>
          <p:nvCxnSpPr>
            <p:cNvPr id="214" name="Straight Arrow Connector 213">
              <a:extLst>
                <a:ext uri="{FF2B5EF4-FFF2-40B4-BE49-F238E27FC236}">
                  <a16:creationId xmlns:a16="http://schemas.microsoft.com/office/drawing/2014/main" id="{47A7FD88-01BF-2841-803A-76F0875BFE4B}"/>
                </a:ext>
              </a:extLst>
            </p:cNvPr>
            <p:cNvCxnSpPr>
              <a:cxnSpLocks/>
            </p:cNvCxnSpPr>
            <p:nvPr/>
          </p:nvCxnSpPr>
          <p:spPr bwMode="auto">
            <a:xfrm flipH="1">
              <a:off x="3866610" y="3978290"/>
              <a:ext cx="348074" cy="466031"/>
            </a:xfrm>
            <a:prstGeom prst="straightConnector1">
              <a:avLst/>
            </a:prstGeom>
            <a:noFill/>
            <a:ln w="9525"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cxnSp>
          <p:nvCxnSpPr>
            <p:cNvPr id="215" name="Straight Arrow Connector 214">
              <a:extLst>
                <a:ext uri="{FF2B5EF4-FFF2-40B4-BE49-F238E27FC236}">
                  <a16:creationId xmlns:a16="http://schemas.microsoft.com/office/drawing/2014/main" id="{6D72B6A6-BB9C-D140-B995-1928C9793A38}"/>
                </a:ext>
              </a:extLst>
            </p:cNvPr>
            <p:cNvCxnSpPr>
              <a:cxnSpLocks/>
            </p:cNvCxnSpPr>
            <p:nvPr/>
          </p:nvCxnSpPr>
          <p:spPr bwMode="auto">
            <a:xfrm>
              <a:off x="4575497" y="3978290"/>
              <a:ext cx="273718" cy="466031"/>
            </a:xfrm>
            <a:prstGeom prst="straightConnector1">
              <a:avLst/>
            </a:prstGeom>
            <a:noFill/>
            <a:ln w="9525"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sp>
          <p:nvSpPr>
            <p:cNvPr id="218" name="Oval 217">
              <a:extLst>
                <a:ext uri="{FF2B5EF4-FFF2-40B4-BE49-F238E27FC236}">
                  <a16:creationId xmlns:a16="http://schemas.microsoft.com/office/drawing/2014/main" id="{38447991-954F-384E-BB71-E378A793B7C4}"/>
                </a:ext>
              </a:extLst>
            </p:cNvPr>
            <p:cNvSpPr/>
            <p:nvPr/>
          </p:nvSpPr>
          <p:spPr bwMode="auto">
            <a:xfrm>
              <a:off x="4063249" y="3552796"/>
              <a:ext cx="635181" cy="457200"/>
            </a:xfrm>
            <a:prstGeom prst="ellipse">
              <a:avLst/>
            </a:prstGeom>
            <a:solidFill>
              <a:schemeClr val="bg1">
                <a:lumMod val="9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2"/>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1" eaLnBrk="0" fontAlgn="base" latinLnBrk="0" hangingPunct="0">
                <a:lnSpc>
                  <a:spcPct val="100000"/>
                </a:lnSpc>
                <a:spcBef>
                  <a:spcPct val="0"/>
                </a:spcBef>
                <a:spcAft>
                  <a:spcPct val="0"/>
                </a:spcAft>
                <a:buClrTx/>
                <a:buSzTx/>
                <a:buFontTx/>
                <a:buNone/>
                <a:tabLst/>
              </a:pPr>
              <a:endParaRPr kumimoji="0" lang="en-IL" b="0" i="0" u="none" strike="noStrike" cap="none" normalizeH="0" baseline="0">
                <a:ln>
                  <a:noFill/>
                </a:ln>
                <a:solidFill>
                  <a:schemeClr val="tx1"/>
                </a:solidFill>
                <a:effectLst/>
                <a:latin typeface="Arial" pitchFamily="34" charset="0"/>
              </a:endParaRPr>
            </a:p>
          </p:txBody>
        </p:sp>
        <p:cxnSp>
          <p:nvCxnSpPr>
            <p:cNvPr id="220" name="Straight Arrow Connector 219">
              <a:extLst>
                <a:ext uri="{FF2B5EF4-FFF2-40B4-BE49-F238E27FC236}">
                  <a16:creationId xmlns:a16="http://schemas.microsoft.com/office/drawing/2014/main" id="{5F9EA5E1-3ED8-BB49-904C-0F29806BEF23}"/>
                </a:ext>
              </a:extLst>
            </p:cNvPr>
            <p:cNvCxnSpPr>
              <a:cxnSpLocks/>
            </p:cNvCxnSpPr>
            <p:nvPr/>
          </p:nvCxnSpPr>
          <p:spPr bwMode="auto">
            <a:xfrm flipH="1">
              <a:off x="6222403" y="3120714"/>
              <a:ext cx="298921" cy="416262"/>
            </a:xfrm>
            <a:prstGeom prst="straightConnector1">
              <a:avLst/>
            </a:prstGeom>
            <a:noFill/>
            <a:ln w="9525"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cxnSp>
          <p:nvCxnSpPr>
            <p:cNvPr id="221" name="Straight Arrow Connector 220">
              <a:extLst>
                <a:ext uri="{FF2B5EF4-FFF2-40B4-BE49-F238E27FC236}">
                  <a16:creationId xmlns:a16="http://schemas.microsoft.com/office/drawing/2014/main" id="{FFD58EC7-FAFB-CF44-8233-E11E3698D33D}"/>
                </a:ext>
              </a:extLst>
            </p:cNvPr>
            <p:cNvCxnSpPr>
              <a:cxnSpLocks/>
            </p:cNvCxnSpPr>
            <p:nvPr/>
          </p:nvCxnSpPr>
          <p:spPr bwMode="auto">
            <a:xfrm>
              <a:off x="6882138" y="3120714"/>
              <a:ext cx="360220" cy="416262"/>
            </a:xfrm>
            <a:prstGeom prst="straightConnector1">
              <a:avLst/>
            </a:prstGeom>
            <a:noFill/>
            <a:ln w="9525"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sp>
          <p:nvSpPr>
            <p:cNvPr id="224" name="Oval 223">
              <a:extLst>
                <a:ext uri="{FF2B5EF4-FFF2-40B4-BE49-F238E27FC236}">
                  <a16:creationId xmlns:a16="http://schemas.microsoft.com/office/drawing/2014/main" id="{93959835-E916-564F-9C7A-809A0F6AB1DB}"/>
                </a:ext>
              </a:extLst>
            </p:cNvPr>
            <p:cNvSpPr/>
            <p:nvPr/>
          </p:nvSpPr>
          <p:spPr bwMode="auto">
            <a:xfrm>
              <a:off x="6369890" y="2695220"/>
              <a:ext cx="635181" cy="457200"/>
            </a:xfrm>
            <a:prstGeom prst="ellipse">
              <a:avLst/>
            </a:prstGeom>
            <a:solidFill>
              <a:schemeClr val="bg1">
                <a:lumMod val="9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2"/>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sz="2800" b="0" i="0" u="none" strike="noStrike" cap="none" normalizeH="0" baseline="0">
                <a:ln>
                  <a:noFill/>
                </a:ln>
                <a:solidFill>
                  <a:schemeClr val="tx1"/>
                </a:solidFill>
                <a:effectLst/>
                <a:latin typeface="Arial" pitchFamily="34" charset="0"/>
              </a:endParaRPr>
            </a:p>
          </p:txBody>
        </p:sp>
        <p:cxnSp>
          <p:nvCxnSpPr>
            <p:cNvPr id="226" name="Straight Arrow Connector 225">
              <a:extLst>
                <a:ext uri="{FF2B5EF4-FFF2-40B4-BE49-F238E27FC236}">
                  <a16:creationId xmlns:a16="http://schemas.microsoft.com/office/drawing/2014/main" id="{F4CC6E57-DFE8-E340-82C2-DF0532A3DBEB}"/>
                </a:ext>
              </a:extLst>
            </p:cNvPr>
            <p:cNvCxnSpPr>
              <a:cxnSpLocks/>
            </p:cNvCxnSpPr>
            <p:nvPr/>
          </p:nvCxnSpPr>
          <p:spPr bwMode="auto">
            <a:xfrm flipH="1">
              <a:off x="2782824" y="3095238"/>
              <a:ext cx="481302" cy="423340"/>
            </a:xfrm>
            <a:prstGeom prst="straightConnector1">
              <a:avLst/>
            </a:prstGeom>
            <a:noFill/>
            <a:ln w="9525"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cxnSp>
          <p:nvCxnSpPr>
            <p:cNvPr id="227" name="Straight Arrow Connector 226">
              <a:extLst>
                <a:ext uri="{FF2B5EF4-FFF2-40B4-BE49-F238E27FC236}">
                  <a16:creationId xmlns:a16="http://schemas.microsoft.com/office/drawing/2014/main" id="{CB71A43D-5C68-684A-9699-7AE738855D44}"/>
                </a:ext>
              </a:extLst>
            </p:cNvPr>
            <p:cNvCxnSpPr>
              <a:cxnSpLocks/>
            </p:cNvCxnSpPr>
            <p:nvPr/>
          </p:nvCxnSpPr>
          <p:spPr bwMode="auto">
            <a:xfrm>
              <a:off x="3624939" y="3095238"/>
              <a:ext cx="554085" cy="403803"/>
            </a:xfrm>
            <a:prstGeom prst="straightConnector1">
              <a:avLst/>
            </a:prstGeom>
            <a:noFill/>
            <a:ln w="9525"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sp>
          <p:nvSpPr>
            <p:cNvPr id="230" name="Oval 229">
              <a:extLst>
                <a:ext uri="{FF2B5EF4-FFF2-40B4-BE49-F238E27FC236}">
                  <a16:creationId xmlns:a16="http://schemas.microsoft.com/office/drawing/2014/main" id="{CCA72487-044F-9C4F-8FF3-C514ADD8DAE4}"/>
                </a:ext>
              </a:extLst>
            </p:cNvPr>
            <p:cNvSpPr/>
            <p:nvPr/>
          </p:nvSpPr>
          <p:spPr bwMode="auto">
            <a:xfrm>
              <a:off x="3112691" y="2669744"/>
              <a:ext cx="635181" cy="457200"/>
            </a:xfrm>
            <a:prstGeom prst="ellipse">
              <a:avLst/>
            </a:prstGeom>
            <a:solidFill>
              <a:schemeClr val="bg1">
                <a:lumMod val="9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2"/>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sz="2800" b="0" i="0" u="none" strike="noStrike" cap="none" normalizeH="0" baseline="0">
                <a:ln>
                  <a:noFill/>
                </a:ln>
                <a:solidFill>
                  <a:schemeClr val="tx1"/>
                </a:solidFill>
                <a:effectLst/>
                <a:latin typeface="Arial" pitchFamily="34" charset="0"/>
              </a:endParaRPr>
            </a:p>
          </p:txBody>
        </p:sp>
        <p:cxnSp>
          <p:nvCxnSpPr>
            <p:cNvPr id="232" name="Straight Arrow Connector 231">
              <a:extLst>
                <a:ext uri="{FF2B5EF4-FFF2-40B4-BE49-F238E27FC236}">
                  <a16:creationId xmlns:a16="http://schemas.microsoft.com/office/drawing/2014/main" id="{26B7FF48-1CDE-4749-B302-E948A35D95C3}"/>
                </a:ext>
              </a:extLst>
            </p:cNvPr>
            <p:cNvCxnSpPr>
              <a:cxnSpLocks/>
            </p:cNvCxnSpPr>
            <p:nvPr/>
          </p:nvCxnSpPr>
          <p:spPr bwMode="auto">
            <a:xfrm flipH="1">
              <a:off x="3638490" y="2188033"/>
              <a:ext cx="1265030" cy="472880"/>
            </a:xfrm>
            <a:prstGeom prst="straightConnector1">
              <a:avLst/>
            </a:prstGeom>
            <a:noFill/>
            <a:ln w="9525"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cxnSp>
          <p:nvCxnSpPr>
            <p:cNvPr id="233" name="Straight Arrow Connector 232">
              <a:extLst>
                <a:ext uri="{FF2B5EF4-FFF2-40B4-BE49-F238E27FC236}">
                  <a16:creationId xmlns:a16="http://schemas.microsoft.com/office/drawing/2014/main" id="{BB1E7495-F463-B347-A0A8-1DF22ACF0F49}"/>
                </a:ext>
              </a:extLst>
            </p:cNvPr>
            <p:cNvCxnSpPr>
              <a:cxnSpLocks/>
            </p:cNvCxnSpPr>
            <p:nvPr/>
          </p:nvCxnSpPr>
          <p:spPr bwMode="auto">
            <a:xfrm>
              <a:off x="5264332" y="2188033"/>
              <a:ext cx="1256992" cy="467741"/>
            </a:xfrm>
            <a:prstGeom prst="straightConnector1">
              <a:avLst/>
            </a:prstGeom>
            <a:noFill/>
            <a:ln w="9525"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sp>
          <p:nvSpPr>
            <p:cNvPr id="236" name="Oval 235">
              <a:extLst>
                <a:ext uri="{FF2B5EF4-FFF2-40B4-BE49-F238E27FC236}">
                  <a16:creationId xmlns:a16="http://schemas.microsoft.com/office/drawing/2014/main" id="{73BA03C7-05A1-8840-8DC3-8CFCE79E4930}"/>
                </a:ext>
              </a:extLst>
            </p:cNvPr>
            <p:cNvSpPr/>
            <p:nvPr/>
          </p:nvSpPr>
          <p:spPr bwMode="auto">
            <a:xfrm>
              <a:off x="4752084" y="1762539"/>
              <a:ext cx="635181" cy="457200"/>
            </a:xfrm>
            <a:prstGeom prst="ellipse">
              <a:avLst/>
            </a:prstGeom>
            <a:solidFill>
              <a:schemeClr val="bg1">
                <a:lumMod val="9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2"/>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sz="2800" b="0" i="0" u="none" strike="noStrike" cap="none" normalizeH="0" baseline="0">
                <a:ln>
                  <a:noFill/>
                </a:ln>
                <a:solidFill>
                  <a:schemeClr val="tx1"/>
                </a:solidFill>
                <a:effectLst/>
                <a:latin typeface="Arial" pitchFamily="34" charset="0"/>
              </a:endParaRPr>
            </a:p>
          </p:txBody>
        </p:sp>
        <p:cxnSp>
          <p:nvCxnSpPr>
            <p:cNvPr id="238" name="Straight Arrow Connector 237">
              <a:extLst>
                <a:ext uri="{FF2B5EF4-FFF2-40B4-BE49-F238E27FC236}">
                  <a16:creationId xmlns:a16="http://schemas.microsoft.com/office/drawing/2014/main" id="{AB20945C-EBD9-7145-903E-EC39EC06AD43}"/>
                </a:ext>
              </a:extLst>
            </p:cNvPr>
            <p:cNvCxnSpPr>
              <a:cxnSpLocks/>
              <a:stCxn id="242" idx="3"/>
            </p:cNvCxnSpPr>
            <p:nvPr/>
          </p:nvCxnSpPr>
          <p:spPr bwMode="auto">
            <a:xfrm flipH="1">
              <a:off x="2892998" y="1295803"/>
              <a:ext cx="738488" cy="438282"/>
            </a:xfrm>
            <a:prstGeom prst="straightConnector1">
              <a:avLst/>
            </a:prstGeom>
            <a:noFill/>
            <a:ln w="12700"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cxnSp>
          <p:nvCxnSpPr>
            <p:cNvPr id="239" name="Straight Arrow Connector 238">
              <a:extLst>
                <a:ext uri="{FF2B5EF4-FFF2-40B4-BE49-F238E27FC236}">
                  <a16:creationId xmlns:a16="http://schemas.microsoft.com/office/drawing/2014/main" id="{D18CFF28-9C2D-094C-9550-35E356BAE01B}"/>
                </a:ext>
              </a:extLst>
            </p:cNvPr>
            <p:cNvCxnSpPr>
              <a:cxnSpLocks/>
            </p:cNvCxnSpPr>
            <p:nvPr/>
          </p:nvCxnSpPr>
          <p:spPr bwMode="auto">
            <a:xfrm>
              <a:off x="4063249" y="1300943"/>
              <a:ext cx="744932" cy="496140"/>
            </a:xfrm>
            <a:prstGeom prst="straightConnector1">
              <a:avLst/>
            </a:prstGeom>
            <a:noFill/>
            <a:ln w="9525"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sp>
          <p:nvSpPr>
            <p:cNvPr id="242" name="Oval 241">
              <a:extLst>
                <a:ext uri="{FF2B5EF4-FFF2-40B4-BE49-F238E27FC236}">
                  <a16:creationId xmlns:a16="http://schemas.microsoft.com/office/drawing/2014/main" id="{A366EC4F-03B7-F848-8179-24164F880493}"/>
                </a:ext>
              </a:extLst>
            </p:cNvPr>
            <p:cNvSpPr/>
            <p:nvPr/>
          </p:nvSpPr>
          <p:spPr bwMode="auto">
            <a:xfrm>
              <a:off x="3538466" y="905558"/>
              <a:ext cx="635181" cy="457200"/>
            </a:xfrm>
            <a:prstGeom prst="ellipse">
              <a:avLst/>
            </a:prstGeom>
            <a:solidFill>
              <a:schemeClr val="bg1">
                <a:lumMod val="9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2"/>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1" eaLnBrk="0" fontAlgn="base" latinLnBrk="0" hangingPunct="0">
                <a:lnSpc>
                  <a:spcPct val="100000"/>
                </a:lnSpc>
                <a:spcBef>
                  <a:spcPct val="0"/>
                </a:spcBef>
                <a:spcAft>
                  <a:spcPct val="0"/>
                </a:spcAft>
                <a:buClrTx/>
                <a:buSzTx/>
                <a:buFontTx/>
                <a:buNone/>
                <a:tabLst/>
              </a:pPr>
              <a:endParaRPr kumimoji="0" lang="en-IL" b="0" i="0" u="none" strike="noStrike" cap="none" normalizeH="0" baseline="0" dirty="0">
                <a:ln>
                  <a:noFill/>
                </a:ln>
                <a:solidFill>
                  <a:schemeClr val="tx1"/>
                </a:solidFill>
                <a:effectLst/>
                <a:latin typeface="Arial" pitchFamily="34" charset="0"/>
              </a:endParaRPr>
            </a:p>
          </p:txBody>
        </p:sp>
        <p:sp>
          <p:nvSpPr>
            <p:cNvPr id="56" name="TextBox 55">
              <a:extLst>
                <a:ext uri="{FF2B5EF4-FFF2-40B4-BE49-F238E27FC236}">
                  <a16:creationId xmlns:a16="http://schemas.microsoft.com/office/drawing/2014/main" id="{A9ADEDFF-A8A7-6D49-B446-8AFF552AF131}"/>
                </a:ext>
              </a:extLst>
            </p:cNvPr>
            <p:cNvSpPr txBox="1"/>
            <p:nvPr/>
          </p:nvSpPr>
          <p:spPr>
            <a:xfrm>
              <a:off x="7089314" y="3671442"/>
              <a:ext cx="516488" cy="338554"/>
            </a:xfrm>
            <a:prstGeom prst="rect">
              <a:avLst/>
            </a:prstGeom>
            <a:noFill/>
          </p:spPr>
          <p:txBody>
            <a:bodyPr wrap="none" rtlCol="0">
              <a:spAutoFit/>
            </a:bodyPr>
            <a:lstStyle/>
            <a:p>
              <a:r>
                <a:rPr lang="en-US" sz="1600" b="0" dirty="0"/>
                <a:t>b</a:t>
              </a:r>
              <a:r>
                <a:rPr lang="en-US" sz="1200" b="0" dirty="0">
                  <a:latin typeface="Times New Roman" panose="02020603050405020304" pitchFamily="18" charset="0"/>
                  <a:cs typeface="Times New Roman" panose="02020603050405020304" pitchFamily="18" charset="0"/>
                </a:rPr>
                <a:t> , </a:t>
              </a:r>
              <a:r>
                <a:rPr lang="en-US" sz="1600" b="0" dirty="0">
                  <a:latin typeface="Times New Roman" panose="02020603050405020304" pitchFamily="18" charset="0"/>
                  <a:cs typeface="Times New Roman" panose="02020603050405020304" pitchFamily="18" charset="0"/>
                </a:rPr>
                <a:t>3</a:t>
              </a:r>
              <a:endParaRPr lang="en-IL" sz="1600" b="0" dirty="0"/>
            </a:p>
          </p:txBody>
        </p:sp>
        <p:sp>
          <p:nvSpPr>
            <p:cNvPr id="57" name="TextBox 56">
              <a:extLst>
                <a:ext uri="{FF2B5EF4-FFF2-40B4-BE49-F238E27FC236}">
                  <a16:creationId xmlns:a16="http://schemas.microsoft.com/office/drawing/2014/main" id="{E594E59F-BF57-A447-816F-D02D7C9676A0}"/>
                </a:ext>
              </a:extLst>
            </p:cNvPr>
            <p:cNvSpPr txBox="1"/>
            <p:nvPr/>
          </p:nvSpPr>
          <p:spPr>
            <a:xfrm>
              <a:off x="1932811" y="4560303"/>
              <a:ext cx="505268" cy="338554"/>
            </a:xfrm>
            <a:prstGeom prst="rect">
              <a:avLst/>
            </a:prstGeom>
            <a:noFill/>
          </p:spPr>
          <p:txBody>
            <a:bodyPr wrap="none" rtlCol="0">
              <a:spAutoFit/>
            </a:bodyPr>
            <a:lstStyle/>
            <a:p>
              <a:r>
                <a:rPr lang="en-US" sz="1600" b="0" dirty="0"/>
                <a:t>c</a:t>
              </a:r>
              <a:r>
                <a:rPr lang="en-US" sz="1200" b="0" dirty="0">
                  <a:latin typeface="Times New Roman" panose="02020603050405020304" pitchFamily="18" charset="0"/>
                  <a:cs typeface="Times New Roman" panose="02020603050405020304" pitchFamily="18" charset="0"/>
                </a:rPr>
                <a:t> , </a:t>
              </a:r>
              <a:r>
                <a:rPr lang="en-US" sz="1600" b="0" dirty="0">
                  <a:latin typeface="Times New Roman" panose="02020603050405020304" pitchFamily="18" charset="0"/>
                  <a:cs typeface="Times New Roman" panose="02020603050405020304" pitchFamily="18" charset="0"/>
                </a:rPr>
                <a:t>1</a:t>
              </a:r>
              <a:endParaRPr lang="en-IL" sz="1600" b="0" dirty="0"/>
            </a:p>
          </p:txBody>
        </p:sp>
        <p:sp>
          <p:nvSpPr>
            <p:cNvPr id="58" name="TextBox 57">
              <a:extLst>
                <a:ext uri="{FF2B5EF4-FFF2-40B4-BE49-F238E27FC236}">
                  <a16:creationId xmlns:a16="http://schemas.microsoft.com/office/drawing/2014/main" id="{6F717345-9DEE-DE48-8292-BC7ADED6D8FF}"/>
                </a:ext>
              </a:extLst>
            </p:cNvPr>
            <p:cNvSpPr txBox="1"/>
            <p:nvPr/>
          </p:nvSpPr>
          <p:spPr>
            <a:xfrm>
              <a:off x="2758254" y="4540902"/>
              <a:ext cx="516488" cy="338554"/>
            </a:xfrm>
            <a:prstGeom prst="rect">
              <a:avLst/>
            </a:prstGeom>
            <a:noFill/>
          </p:spPr>
          <p:txBody>
            <a:bodyPr wrap="none" rtlCol="0">
              <a:spAutoFit/>
            </a:bodyPr>
            <a:lstStyle/>
            <a:p>
              <a:r>
                <a:rPr lang="en-US" sz="1600" b="0" dirty="0"/>
                <a:t>d</a:t>
              </a:r>
              <a:r>
                <a:rPr lang="en-US" sz="1200" b="0" dirty="0">
                  <a:latin typeface="Times New Roman" panose="02020603050405020304" pitchFamily="18" charset="0"/>
                  <a:cs typeface="Times New Roman" panose="02020603050405020304" pitchFamily="18" charset="0"/>
                </a:rPr>
                <a:t> , </a:t>
              </a:r>
              <a:r>
                <a:rPr lang="en-US" sz="1600" b="0" dirty="0">
                  <a:latin typeface="Times New Roman" panose="02020603050405020304" pitchFamily="18" charset="0"/>
                  <a:cs typeface="Times New Roman" panose="02020603050405020304" pitchFamily="18" charset="0"/>
                </a:rPr>
                <a:t>1</a:t>
              </a:r>
              <a:endParaRPr lang="en-IL" sz="1600" b="0" dirty="0"/>
            </a:p>
          </p:txBody>
        </p:sp>
        <p:sp>
          <p:nvSpPr>
            <p:cNvPr id="59" name="TextBox 58">
              <a:extLst>
                <a:ext uri="{FF2B5EF4-FFF2-40B4-BE49-F238E27FC236}">
                  <a16:creationId xmlns:a16="http://schemas.microsoft.com/office/drawing/2014/main" id="{8C6D4295-29D3-7342-9645-FFE4945D86AE}"/>
                </a:ext>
              </a:extLst>
            </p:cNvPr>
            <p:cNvSpPr txBox="1"/>
            <p:nvPr/>
          </p:nvSpPr>
          <p:spPr>
            <a:xfrm>
              <a:off x="3657159" y="4540484"/>
              <a:ext cx="516488" cy="338554"/>
            </a:xfrm>
            <a:prstGeom prst="rect">
              <a:avLst/>
            </a:prstGeom>
            <a:noFill/>
          </p:spPr>
          <p:txBody>
            <a:bodyPr wrap="none" rtlCol="0">
              <a:spAutoFit/>
            </a:bodyPr>
            <a:lstStyle/>
            <a:p>
              <a:r>
                <a:rPr lang="en-US" sz="1600" b="0" dirty="0"/>
                <a:t>e</a:t>
              </a:r>
              <a:r>
                <a:rPr lang="en-US" sz="1200" b="0" dirty="0">
                  <a:latin typeface="Times New Roman" panose="02020603050405020304" pitchFamily="18" charset="0"/>
                  <a:cs typeface="Times New Roman" panose="02020603050405020304" pitchFamily="18" charset="0"/>
                </a:rPr>
                <a:t> , </a:t>
              </a:r>
              <a:r>
                <a:rPr lang="en-US" sz="1600" b="0" dirty="0">
                  <a:latin typeface="Times New Roman" panose="02020603050405020304" pitchFamily="18" charset="0"/>
                  <a:cs typeface="Times New Roman" panose="02020603050405020304" pitchFamily="18" charset="0"/>
                </a:rPr>
                <a:t>1</a:t>
              </a:r>
              <a:endParaRPr lang="en-IL" sz="1600" b="0" dirty="0"/>
            </a:p>
          </p:txBody>
        </p:sp>
        <p:sp>
          <p:nvSpPr>
            <p:cNvPr id="60" name="TextBox 59">
              <a:extLst>
                <a:ext uri="{FF2B5EF4-FFF2-40B4-BE49-F238E27FC236}">
                  <a16:creationId xmlns:a16="http://schemas.microsoft.com/office/drawing/2014/main" id="{17479A25-EAD6-9941-BF43-9AC4827E8FF0}"/>
                </a:ext>
              </a:extLst>
            </p:cNvPr>
            <p:cNvSpPr txBox="1"/>
            <p:nvPr/>
          </p:nvSpPr>
          <p:spPr>
            <a:xfrm>
              <a:off x="4562856" y="4542480"/>
              <a:ext cx="460382" cy="338554"/>
            </a:xfrm>
            <a:prstGeom prst="rect">
              <a:avLst/>
            </a:prstGeom>
            <a:noFill/>
          </p:spPr>
          <p:txBody>
            <a:bodyPr wrap="none" rtlCol="0">
              <a:spAutoFit/>
            </a:bodyPr>
            <a:lstStyle/>
            <a:p>
              <a:r>
                <a:rPr lang="en-US" sz="1600" b="0" dirty="0"/>
                <a:t>f</a:t>
              </a:r>
              <a:r>
                <a:rPr lang="en-US" sz="1200" b="0" dirty="0">
                  <a:latin typeface="Times New Roman" panose="02020603050405020304" pitchFamily="18" charset="0"/>
                  <a:cs typeface="Times New Roman" panose="02020603050405020304" pitchFamily="18" charset="0"/>
                </a:rPr>
                <a:t> , </a:t>
              </a:r>
              <a:r>
                <a:rPr lang="en-US" sz="1600" b="0" dirty="0">
                  <a:latin typeface="Times New Roman" panose="02020603050405020304" pitchFamily="18" charset="0"/>
                  <a:cs typeface="Times New Roman" panose="02020603050405020304" pitchFamily="18" charset="0"/>
                </a:rPr>
                <a:t>1</a:t>
              </a:r>
              <a:endParaRPr lang="en-IL" sz="1600" b="0" dirty="0"/>
            </a:p>
          </p:txBody>
        </p:sp>
        <p:sp>
          <p:nvSpPr>
            <p:cNvPr id="61" name="TextBox 60">
              <a:extLst>
                <a:ext uri="{FF2B5EF4-FFF2-40B4-BE49-F238E27FC236}">
                  <a16:creationId xmlns:a16="http://schemas.microsoft.com/office/drawing/2014/main" id="{4141C829-9759-2247-90F2-26E29690EE3D}"/>
                </a:ext>
              </a:extLst>
            </p:cNvPr>
            <p:cNvSpPr txBox="1"/>
            <p:nvPr/>
          </p:nvSpPr>
          <p:spPr>
            <a:xfrm>
              <a:off x="5428789" y="4555123"/>
              <a:ext cx="516488" cy="338554"/>
            </a:xfrm>
            <a:prstGeom prst="rect">
              <a:avLst/>
            </a:prstGeom>
            <a:noFill/>
          </p:spPr>
          <p:txBody>
            <a:bodyPr wrap="none" rtlCol="0">
              <a:spAutoFit/>
            </a:bodyPr>
            <a:lstStyle/>
            <a:p>
              <a:r>
                <a:rPr lang="en-US" sz="1600" b="0" dirty="0"/>
                <a:t>g</a:t>
              </a:r>
              <a:r>
                <a:rPr lang="en-US" sz="1200" b="0" dirty="0">
                  <a:latin typeface="Times New Roman" panose="02020603050405020304" pitchFamily="18" charset="0"/>
                  <a:cs typeface="Times New Roman" panose="02020603050405020304" pitchFamily="18" charset="0"/>
                </a:rPr>
                <a:t> , </a:t>
              </a:r>
              <a:r>
                <a:rPr lang="en-US" sz="1600" b="0" dirty="0">
                  <a:latin typeface="Times New Roman" panose="02020603050405020304" pitchFamily="18" charset="0"/>
                  <a:cs typeface="Times New Roman" panose="02020603050405020304" pitchFamily="18" charset="0"/>
                </a:rPr>
                <a:t>1</a:t>
              </a:r>
              <a:endParaRPr lang="en-IL" sz="1600" b="0" dirty="0"/>
            </a:p>
          </p:txBody>
        </p:sp>
        <p:sp>
          <p:nvSpPr>
            <p:cNvPr id="62" name="TextBox 61">
              <a:extLst>
                <a:ext uri="{FF2B5EF4-FFF2-40B4-BE49-F238E27FC236}">
                  <a16:creationId xmlns:a16="http://schemas.microsoft.com/office/drawing/2014/main" id="{F3420D9C-4A4E-784E-8F82-C2AC2B6D9459}"/>
                </a:ext>
              </a:extLst>
            </p:cNvPr>
            <p:cNvSpPr txBox="1"/>
            <p:nvPr/>
          </p:nvSpPr>
          <p:spPr>
            <a:xfrm>
              <a:off x="6325492" y="4550848"/>
              <a:ext cx="516488" cy="338554"/>
            </a:xfrm>
            <a:prstGeom prst="rect">
              <a:avLst/>
            </a:prstGeom>
            <a:noFill/>
          </p:spPr>
          <p:txBody>
            <a:bodyPr wrap="none" rtlCol="0">
              <a:spAutoFit/>
            </a:bodyPr>
            <a:lstStyle/>
            <a:p>
              <a:r>
                <a:rPr lang="en-US" sz="1600" b="0" dirty="0"/>
                <a:t>h</a:t>
              </a:r>
              <a:r>
                <a:rPr lang="en-US" sz="1200" b="0" dirty="0">
                  <a:latin typeface="Times New Roman" panose="02020603050405020304" pitchFamily="18" charset="0"/>
                  <a:cs typeface="Times New Roman" panose="02020603050405020304" pitchFamily="18" charset="0"/>
                </a:rPr>
                <a:t> , </a:t>
              </a:r>
              <a:r>
                <a:rPr lang="en-US" sz="1600" b="0" dirty="0">
                  <a:latin typeface="Times New Roman" panose="02020603050405020304" pitchFamily="18" charset="0"/>
                  <a:cs typeface="Times New Roman" panose="02020603050405020304" pitchFamily="18" charset="0"/>
                </a:rPr>
                <a:t>1</a:t>
              </a:r>
              <a:endParaRPr lang="en-IL" sz="1600" b="0" dirty="0"/>
            </a:p>
          </p:txBody>
        </p:sp>
        <p:sp>
          <p:nvSpPr>
            <p:cNvPr id="41" name="TextBox 40">
              <a:extLst>
                <a:ext uri="{FF2B5EF4-FFF2-40B4-BE49-F238E27FC236}">
                  <a16:creationId xmlns:a16="http://schemas.microsoft.com/office/drawing/2014/main" id="{52F7BB85-7A82-E542-8731-DCE64427EE21}"/>
                </a:ext>
              </a:extLst>
            </p:cNvPr>
            <p:cNvSpPr txBox="1"/>
            <p:nvPr/>
          </p:nvSpPr>
          <p:spPr>
            <a:xfrm>
              <a:off x="3009487" y="1205614"/>
              <a:ext cx="291901" cy="339645"/>
            </a:xfrm>
            <a:prstGeom prst="rect">
              <a:avLst/>
            </a:prstGeom>
            <a:noFill/>
            <a:ln>
              <a:noFill/>
            </a:ln>
          </p:spPr>
          <p:txBody>
            <a:bodyPr wrap="square" lIns="0" tIns="46800" rIns="0" rtlCol="0">
              <a:spAutoFit/>
            </a:bodyPr>
            <a:lstStyle/>
            <a:p>
              <a:r>
                <a:rPr lang="en-IL" sz="1600" b="0" dirty="0">
                  <a:latin typeface="Consolas" panose="020B0609020204030204" pitchFamily="49" charset="0"/>
                  <a:cs typeface="Consolas" panose="020B0609020204030204" pitchFamily="49" charset="0"/>
                </a:rPr>
                <a:t>0</a:t>
              </a:r>
            </a:p>
          </p:txBody>
        </p:sp>
        <p:sp>
          <p:nvSpPr>
            <p:cNvPr id="42" name="TextBox 41">
              <a:extLst>
                <a:ext uri="{FF2B5EF4-FFF2-40B4-BE49-F238E27FC236}">
                  <a16:creationId xmlns:a16="http://schemas.microsoft.com/office/drawing/2014/main" id="{1B8016E0-9574-2A4F-A97B-B1EE884581D5}"/>
                </a:ext>
              </a:extLst>
            </p:cNvPr>
            <p:cNvSpPr txBox="1"/>
            <p:nvPr/>
          </p:nvSpPr>
          <p:spPr>
            <a:xfrm>
              <a:off x="4092578" y="2097521"/>
              <a:ext cx="291901" cy="339645"/>
            </a:xfrm>
            <a:prstGeom prst="rect">
              <a:avLst/>
            </a:prstGeom>
            <a:noFill/>
            <a:ln>
              <a:noFill/>
            </a:ln>
          </p:spPr>
          <p:txBody>
            <a:bodyPr wrap="square" lIns="0" tIns="46800" rIns="0" rtlCol="0">
              <a:spAutoFit/>
            </a:bodyPr>
            <a:lstStyle/>
            <a:p>
              <a:r>
                <a:rPr lang="en-IL" sz="1600" b="0" dirty="0">
                  <a:latin typeface="Consolas" panose="020B0609020204030204" pitchFamily="49" charset="0"/>
                  <a:cs typeface="Consolas" panose="020B0609020204030204" pitchFamily="49" charset="0"/>
                </a:rPr>
                <a:t>0</a:t>
              </a:r>
            </a:p>
          </p:txBody>
        </p:sp>
        <p:sp>
          <p:nvSpPr>
            <p:cNvPr id="43" name="TextBox 42">
              <a:extLst>
                <a:ext uri="{FF2B5EF4-FFF2-40B4-BE49-F238E27FC236}">
                  <a16:creationId xmlns:a16="http://schemas.microsoft.com/office/drawing/2014/main" id="{12424FFF-894D-9346-A8A5-BA82752A950E}"/>
                </a:ext>
              </a:extLst>
            </p:cNvPr>
            <p:cNvSpPr txBox="1"/>
            <p:nvPr/>
          </p:nvSpPr>
          <p:spPr>
            <a:xfrm>
              <a:off x="2775189" y="3012104"/>
              <a:ext cx="291901" cy="339645"/>
            </a:xfrm>
            <a:prstGeom prst="rect">
              <a:avLst/>
            </a:prstGeom>
            <a:noFill/>
            <a:ln>
              <a:noFill/>
            </a:ln>
          </p:spPr>
          <p:txBody>
            <a:bodyPr wrap="square" lIns="0" tIns="46800" rIns="0" rtlCol="0">
              <a:spAutoFit/>
            </a:bodyPr>
            <a:lstStyle/>
            <a:p>
              <a:r>
                <a:rPr lang="en-IL" sz="1600" b="0" dirty="0">
                  <a:latin typeface="Consolas" panose="020B0609020204030204" pitchFamily="49" charset="0"/>
                  <a:cs typeface="Consolas" panose="020B0609020204030204" pitchFamily="49" charset="0"/>
                </a:rPr>
                <a:t>0</a:t>
              </a:r>
            </a:p>
          </p:txBody>
        </p:sp>
        <p:sp>
          <p:nvSpPr>
            <p:cNvPr id="44" name="TextBox 43">
              <a:extLst>
                <a:ext uri="{FF2B5EF4-FFF2-40B4-BE49-F238E27FC236}">
                  <a16:creationId xmlns:a16="http://schemas.microsoft.com/office/drawing/2014/main" id="{635E436F-F3F0-5145-B9E2-B6D9CC50561D}"/>
                </a:ext>
              </a:extLst>
            </p:cNvPr>
            <p:cNvSpPr txBox="1"/>
            <p:nvPr/>
          </p:nvSpPr>
          <p:spPr>
            <a:xfrm>
              <a:off x="2042140" y="3958393"/>
              <a:ext cx="291901" cy="339645"/>
            </a:xfrm>
            <a:prstGeom prst="rect">
              <a:avLst/>
            </a:prstGeom>
            <a:noFill/>
            <a:ln>
              <a:noFill/>
            </a:ln>
          </p:spPr>
          <p:txBody>
            <a:bodyPr wrap="square" lIns="0" tIns="46800" rIns="0" rtlCol="0">
              <a:spAutoFit/>
            </a:bodyPr>
            <a:lstStyle/>
            <a:p>
              <a:r>
                <a:rPr lang="en-IL" sz="1600" b="0" dirty="0">
                  <a:latin typeface="Consolas" panose="020B0609020204030204" pitchFamily="49" charset="0"/>
                  <a:cs typeface="Consolas" panose="020B0609020204030204" pitchFamily="49" charset="0"/>
                </a:rPr>
                <a:t>0</a:t>
              </a:r>
            </a:p>
          </p:txBody>
        </p:sp>
        <p:sp>
          <p:nvSpPr>
            <p:cNvPr id="45" name="TextBox 44">
              <a:extLst>
                <a:ext uri="{FF2B5EF4-FFF2-40B4-BE49-F238E27FC236}">
                  <a16:creationId xmlns:a16="http://schemas.microsoft.com/office/drawing/2014/main" id="{F55743AC-CFF6-494D-9C56-9324404CEE8F}"/>
                </a:ext>
              </a:extLst>
            </p:cNvPr>
            <p:cNvSpPr txBox="1"/>
            <p:nvPr/>
          </p:nvSpPr>
          <p:spPr>
            <a:xfrm>
              <a:off x="6119572" y="3044902"/>
              <a:ext cx="291901" cy="339645"/>
            </a:xfrm>
            <a:prstGeom prst="rect">
              <a:avLst/>
            </a:prstGeom>
            <a:noFill/>
            <a:ln>
              <a:noFill/>
            </a:ln>
          </p:spPr>
          <p:txBody>
            <a:bodyPr wrap="square" lIns="0" tIns="46800" rIns="0" rtlCol="0">
              <a:spAutoFit/>
            </a:bodyPr>
            <a:lstStyle/>
            <a:p>
              <a:r>
                <a:rPr lang="en-IL" sz="1600" b="0" dirty="0">
                  <a:latin typeface="Consolas" panose="020B0609020204030204" pitchFamily="49" charset="0"/>
                  <a:cs typeface="Consolas" panose="020B0609020204030204" pitchFamily="49" charset="0"/>
                </a:rPr>
                <a:t>0</a:t>
              </a:r>
            </a:p>
          </p:txBody>
        </p:sp>
        <p:sp>
          <p:nvSpPr>
            <p:cNvPr id="46" name="TextBox 45">
              <a:extLst>
                <a:ext uri="{FF2B5EF4-FFF2-40B4-BE49-F238E27FC236}">
                  <a16:creationId xmlns:a16="http://schemas.microsoft.com/office/drawing/2014/main" id="{FBD51055-CC06-D443-8A99-A0C6E25E0A28}"/>
                </a:ext>
              </a:extLst>
            </p:cNvPr>
            <p:cNvSpPr txBox="1"/>
            <p:nvPr/>
          </p:nvSpPr>
          <p:spPr>
            <a:xfrm>
              <a:off x="3736892" y="3958393"/>
              <a:ext cx="291901" cy="339645"/>
            </a:xfrm>
            <a:prstGeom prst="rect">
              <a:avLst/>
            </a:prstGeom>
            <a:noFill/>
            <a:ln>
              <a:noFill/>
            </a:ln>
          </p:spPr>
          <p:txBody>
            <a:bodyPr wrap="square" lIns="0" tIns="46800" rIns="0" rtlCol="0">
              <a:spAutoFit/>
            </a:bodyPr>
            <a:lstStyle/>
            <a:p>
              <a:r>
                <a:rPr lang="en-IL" sz="1600" b="0" dirty="0">
                  <a:latin typeface="Consolas" panose="020B0609020204030204" pitchFamily="49" charset="0"/>
                  <a:cs typeface="Consolas" panose="020B0609020204030204" pitchFamily="49" charset="0"/>
                </a:rPr>
                <a:t>0</a:t>
              </a:r>
            </a:p>
          </p:txBody>
        </p:sp>
        <p:sp>
          <p:nvSpPr>
            <p:cNvPr id="47" name="TextBox 46">
              <a:extLst>
                <a:ext uri="{FF2B5EF4-FFF2-40B4-BE49-F238E27FC236}">
                  <a16:creationId xmlns:a16="http://schemas.microsoft.com/office/drawing/2014/main" id="{F35131BF-6578-1A47-8605-037D88BD6566}"/>
                </a:ext>
              </a:extLst>
            </p:cNvPr>
            <p:cNvSpPr txBox="1"/>
            <p:nvPr/>
          </p:nvSpPr>
          <p:spPr>
            <a:xfrm>
              <a:off x="5548185" y="3958393"/>
              <a:ext cx="291901" cy="339645"/>
            </a:xfrm>
            <a:prstGeom prst="rect">
              <a:avLst/>
            </a:prstGeom>
            <a:noFill/>
            <a:ln>
              <a:noFill/>
            </a:ln>
          </p:spPr>
          <p:txBody>
            <a:bodyPr wrap="square" lIns="0" tIns="46800" rIns="0" rtlCol="0">
              <a:spAutoFit/>
            </a:bodyPr>
            <a:lstStyle/>
            <a:p>
              <a:r>
                <a:rPr lang="en-IL" sz="1600" b="0" dirty="0">
                  <a:latin typeface="Consolas" panose="020B0609020204030204" pitchFamily="49" charset="0"/>
                  <a:cs typeface="Consolas" panose="020B0609020204030204" pitchFamily="49" charset="0"/>
                </a:rPr>
                <a:t>0</a:t>
              </a:r>
            </a:p>
          </p:txBody>
        </p:sp>
        <p:sp>
          <p:nvSpPr>
            <p:cNvPr id="48" name="TextBox 47">
              <a:extLst>
                <a:ext uri="{FF2B5EF4-FFF2-40B4-BE49-F238E27FC236}">
                  <a16:creationId xmlns:a16="http://schemas.microsoft.com/office/drawing/2014/main" id="{A68A61A6-973A-2643-8D37-31D3082AD9B1}"/>
                </a:ext>
              </a:extLst>
            </p:cNvPr>
            <p:cNvSpPr txBox="1"/>
            <p:nvPr/>
          </p:nvSpPr>
          <p:spPr>
            <a:xfrm>
              <a:off x="4317238" y="1224865"/>
              <a:ext cx="291901" cy="339645"/>
            </a:xfrm>
            <a:prstGeom prst="rect">
              <a:avLst/>
            </a:prstGeom>
            <a:noFill/>
            <a:ln>
              <a:noFill/>
            </a:ln>
          </p:spPr>
          <p:txBody>
            <a:bodyPr wrap="square" lIns="0" tIns="46800" rIns="0" rtlCol="0">
              <a:spAutoFit/>
            </a:bodyPr>
            <a:lstStyle/>
            <a:p>
              <a:r>
                <a:rPr lang="he-IL" sz="1600" b="0" dirty="0">
                  <a:latin typeface="Consolas" panose="020B0609020204030204" pitchFamily="49" charset="0"/>
                  <a:cs typeface="Consolas" panose="020B0609020204030204" pitchFamily="49" charset="0"/>
                </a:rPr>
                <a:t>1</a:t>
              </a:r>
              <a:endParaRPr lang="en-IL" sz="1600" b="0" dirty="0">
                <a:latin typeface="Consolas" panose="020B0609020204030204" pitchFamily="49" charset="0"/>
                <a:cs typeface="Consolas" panose="020B0609020204030204" pitchFamily="49" charset="0"/>
              </a:endParaRPr>
            </a:p>
          </p:txBody>
        </p:sp>
        <p:sp>
          <p:nvSpPr>
            <p:cNvPr id="49" name="TextBox 48">
              <a:extLst>
                <a:ext uri="{FF2B5EF4-FFF2-40B4-BE49-F238E27FC236}">
                  <a16:creationId xmlns:a16="http://schemas.microsoft.com/office/drawing/2014/main" id="{2FA25F7E-B51C-B345-95D2-4DA859BF4A95}"/>
                </a:ext>
              </a:extLst>
            </p:cNvPr>
            <p:cNvSpPr txBox="1"/>
            <p:nvPr/>
          </p:nvSpPr>
          <p:spPr>
            <a:xfrm>
              <a:off x="5754870" y="2090673"/>
              <a:ext cx="291901" cy="339645"/>
            </a:xfrm>
            <a:prstGeom prst="rect">
              <a:avLst/>
            </a:prstGeom>
            <a:noFill/>
            <a:ln>
              <a:noFill/>
            </a:ln>
          </p:spPr>
          <p:txBody>
            <a:bodyPr wrap="square" lIns="0" tIns="46800" rIns="0" rtlCol="0">
              <a:spAutoFit/>
            </a:bodyPr>
            <a:lstStyle/>
            <a:p>
              <a:r>
                <a:rPr lang="he-IL" sz="1600" b="0" dirty="0">
                  <a:latin typeface="Consolas" panose="020B0609020204030204" pitchFamily="49" charset="0"/>
                  <a:cs typeface="Consolas" panose="020B0609020204030204" pitchFamily="49" charset="0"/>
                </a:rPr>
                <a:t>1</a:t>
              </a:r>
              <a:endParaRPr lang="en-IL" sz="1600" b="0" dirty="0">
                <a:latin typeface="Consolas" panose="020B0609020204030204" pitchFamily="49" charset="0"/>
                <a:cs typeface="Consolas" panose="020B0609020204030204" pitchFamily="49" charset="0"/>
              </a:endParaRPr>
            </a:p>
          </p:txBody>
        </p:sp>
        <p:sp>
          <p:nvSpPr>
            <p:cNvPr id="50" name="TextBox 49">
              <a:extLst>
                <a:ext uri="{FF2B5EF4-FFF2-40B4-BE49-F238E27FC236}">
                  <a16:creationId xmlns:a16="http://schemas.microsoft.com/office/drawing/2014/main" id="{449FB440-B876-FF44-821D-CCED7ACDDA50}"/>
                </a:ext>
              </a:extLst>
            </p:cNvPr>
            <p:cNvSpPr txBox="1"/>
            <p:nvPr/>
          </p:nvSpPr>
          <p:spPr>
            <a:xfrm>
              <a:off x="7023622" y="3037380"/>
              <a:ext cx="291901" cy="339645"/>
            </a:xfrm>
            <a:prstGeom prst="rect">
              <a:avLst/>
            </a:prstGeom>
            <a:noFill/>
            <a:ln>
              <a:noFill/>
            </a:ln>
          </p:spPr>
          <p:txBody>
            <a:bodyPr wrap="square" lIns="0" tIns="46800" rIns="0" rtlCol="0">
              <a:spAutoFit/>
            </a:bodyPr>
            <a:lstStyle/>
            <a:p>
              <a:r>
                <a:rPr lang="he-IL" sz="1600" b="0" dirty="0">
                  <a:latin typeface="Consolas" panose="020B0609020204030204" pitchFamily="49" charset="0"/>
                  <a:cs typeface="Consolas" panose="020B0609020204030204" pitchFamily="49" charset="0"/>
                </a:rPr>
                <a:t>1</a:t>
              </a:r>
              <a:endParaRPr lang="en-IL" sz="1600" b="0" dirty="0">
                <a:latin typeface="Consolas" panose="020B0609020204030204" pitchFamily="49" charset="0"/>
                <a:cs typeface="Consolas" panose="020B0609020204030204" pitchFamily="49" charset="0"/>
              </a:endParaRPr>
            </a:p>
          </p:txBody>
        </p:sp>
        <p:sp>
          <p:nvSpPr>
            <p:cNvPr id="51" name="TextBox 50">
              <a:extLst>
                <a:ext uri="{FF2B5EF4-FFF2-40B4-BE49-F238E27FC236}">
                  <a16:creationId xmlns:a16="http://schemas.microsoft.com/office/drawing/2014/main" id="{55CA206B-B87F-B241-869B-6B51BCF91D2D}"/>
                </a:ext>
              </a:extLst>
            </p:cNvPr>
            <p:cNvSpPr txBox="1"/>
            <p:nvPr/>
          </p:nvSpPr>
          <p:spPr>
            <a:xfrm>
              <a:off x="3815088" y="2996116"/>
              <a:ext cx="291901" cy="339645"/>
            </a:xfrm>
            <a:prstGeom prst="rect">
              <a:avLst/>
            </a:prstGeom>
            <a:noFill/>
            <a:ln>
              <a:noFill/>
            </a:ln>
          </p:spPr>
          <p:txBody>
            <a:bodyPr wrap="square" lIns="0" tIns="46800" rIns="0" rtlCol="0">
              <a:spAutoFit/>
            </a:bodyPr>
            <a:lstStyle/>
            <a:p>
              <a:r>
                <a:rPr lang="he-IL" sz="1600" b="0" dirty="0">
                  <a:latin typeface="Consolas" panose="020B0609020204030204" pitchFamily="49" charset="0"/>
                  <a:cs typeface="Consolas" panose="020B0609020204030204" pitchFamily="49" charset="0"/>
                </a:rPr>
                <a:t>1</a:t>
              </a:r>
              <a:endParaRPr lang="en-IL" sz="1600" b="0" dirty="0">
                <a:latin typeface="Consolas" panose="020B0609020204030204" pitchFamily="49" charset="0"/>
                <a:cs typeface="Consolas" panose="020B0609020204030204" pitchFamily="49" charset="0"/>
              </a:endParaRPr>
            </a:p>
          </p:txBody>
        </p:sp>
        <p:sp>
          <p:nvSpPr>
            <p:cNvPr id="52" name="TextBox 51">
              <a:extLst>
                <a:ext uri="{FF2B5EF4-FFF2-40B4-BE49-F238E27FC236}">
                  <a16:creationId xmlns:a16="http://schemas.microsoft.com/office/drawing/2014/main" id="{1F171211-AB47-0644-A026-A5F83E4D0019}"/>
                </a:ext>
              </a:extLst>
            </p:cNvPr>
            <p:cNvSpPr txBox="1"/>
            <p:nvPr/>
          </p:nvSpPr>
          <p:spPr>
            <a:xfrm>
              <a:off x="4671530" y="3958392"/>
              <a:ext cx="291901" cy="339645"/>
            </a:xfrm>
            <a:prstGeom prst="rect">
              <a:avLst/>
            </a:prstGeom>
            <a:noFill/>
            <a:ln>
              <a:noFill/>
            </a:ln>
          </p:spPr>
          <p:txBody>
            <a:bodyPr wrap="square" lIns="0" tIns="46800" rIns="0" rtlCol="0">
              <a:spAutoFit/>
            </a:bodyPr>
            <a:lstStyle/>
            <a:p>
              <a:r>
                <a:rPr lang="he-IL" sz="1600" b="0" dirty="0">
                  <a:latin typeface="Consolas" panose="020B0609020204030204" pitchFamily="49" charset="0"/>
                  <a:cs typeface="Consolas" panose="020B0609020204030204" pitchFamily="49" charset="0"/>
                </a:rPr>
                <a:t>1</a:t>
              </a:r>
              <a:endParaRPr lang="en-IL" sz="1600" b="0" dirty="0">
                <a:latin typeface="Consolas" panose="020B0609020204030204" pitchFamily="49" charset="0"/>
                <a:cs typeface="Consolas" panose="020B0609020204030204" pitchFamily="49" charset="0"/>
              </a:endParaRPr>
            </a:p>
          </p:txBody>
        </p:sp>
        <p:sp>
          <p:nvSpPr>
            <p:cNvPr id="53" name="TextBox 52">
              <a:extLst>
                <a:ext uri="{FF2B5EF4-FFF2-40B4-BE49-F238E27FC236}">
                  <a16:creationId xmlns:a16="http://schemas.microsoft.com/office/drawing/2014/main" id="{75AEF7E6-49D6-AA4C-972B-22001B009E5E}"/>
                </a:ext>
              </a:extLst>
            </p:cNvPr>
            <p:cNvSpPr txBox="1"/>
            <p:nvPr/>
          </p:nvSpPr>
          <p:spPr>
            <a:xfrm>
              <a:off x="6393105" y="3969100"/>
              <a:ext cx="291901" cy="339645"/>
            </a:xfrm>
            <a:prstGeom prst="rect">
              <a:avLst/>
            </a:prstGeom>
            <a:noFill/>
            <a:ln>
              <a:noFill/>
            </a:ln>
          </p:spPr>
          <p:txBody>
            <a:bodyPr wrap="square" lIns="0" tIns="46800" rIns="0" rtlCol="0">
              <a:spAutoFit/>
            </a:bodyPr>
            <a:lstStyle/>
            <a:p>
              <a:r>
                <a:rPr lang="he-IL" sz="1600" b="0" dirty="0">
                  <a:latin typeface="Consolas" panose="020B0609020204030204" pitchFamily="49" charset="0"/>
                  <a:cs typeface="Consolas" panose="020B0609020204030204" pitchFamily="49" charset="0"/>
                </a:rPr>
                <a:t>1</a:t>
              </a:r>
              <a:endParaRPr lang="en-IL" sz="1600" b="0" dirty="0">
                <a:latin typeface="Consolas" panose="020B0609020204030204" pitchFamily="49" charset="0"/>
                <a:cs typeface="Consolas" panose="020B0609020204030204" pitchFamily="49" charset="0"/>
              </a:endParaRPr>
            </a:p>
          </p:txBody>
        </p:sp>
      </p:grpSp>
    </p:spTree>
    <p:extLst>
      <p:ext uri="{BB962C8B-B14F-4D97-AF65-F5344CB8AC3E}">
        <p14:creationId xmlns:p14="http://schemas.microsoft.com/office/powerpoint/2010/main" val="386346689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8E29DF-072E-354E-8B5E-245D26B4315F}"/>
              </a:ext>
            </a:extLst>
          </p:cNvPr>
          <p:cNvSpPr>
            <a:spLocks noGrp="1"/>
          </p:cNvSpPr>
          <p:nvPr>
            <p:ph type="title"/>
          </p:nvPr>
        </p:nvSpPr>
        <p:spPr/>
        <p:txBody>
          <a:bodyPr/>
          <a:lstStyle/>
          <a:p>
            <a:r>
              <a:rPr lang="en-US" dirty="0"/>
              <a:t>Huffman codes</a:t>
            </a:r>
          </a:p>
        </p:txBody>
      </p:sp>
      <p:sp>
        <p:nvSpPr>
          <p:cNvPr id="168" name="Oval 167">
            <a:extLst>
              <a:ext uri="{FF2B5EF4-FFF2-40B4-BE49-F238E27FC236}">
                <a16:creationId xmlns:a16="http://schemas.microsoft.com/office/drawing/2014/main" id="{2D9D7174-A3A7-E24C-886C-A55A355A8919}"/>
              </a:ext>
            </a:extLst>
          </p:cNvPr>
          <p:cNvSpPr/>
          <p:nvPr/>
        </p:nvSpPr>
        <p:spPr bwMode="auto">
          <a:xfrm>
            <a:off x="1828800" y="4495800"/>
            <a:ext cx="635181" cy="457200"/>
          </a:xfrm>
          <a:prstGeom prst="ellipse">
            <a:avLst/>
          </a:prstGeom>
          <a:solidFill>
            <a:schemeClr val="bg1">
              <a:lumMod val="95000"/>
            </a:schemeClr>
          </a:solidFill>
          <a:ln w="38100" cap="flat" cmpd="sng" algn="ctr">
            <a:solidFill>
              <a:srgbClr val="C00000"/>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2"/>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b="0" i="0" u="none" strike="noStrike" cap="none" normalizeH="0" baseline="0">
              <a:ln>
                <a:noFill/>
              </a:ln>
              <a:solidFill>
                <a:schemeClr val="tx1"/>
              </a:solidFill>
              <a:effectLst/>
              <a:latin typeface="Arial" pitchFamily="34" charset="0"/>
            </a:endParaRPr>
          </a:p>
        </p:txBody>
      </p:sp>
      <p:sp>
        <p:nvSpPr>
          <p:cNvPr id="171" name="Oval 170">
            <a:extLst>
              <a:ext uri="{FF2B5EF4-FFF2-40B4-BE49-F238E27FC236}">
                <a16:creationId xmlns:a16="http://schemas.microsoft.com/office/drawing/2014/main" id="{F9431492-BEBD-344B-86FF-5C52093044F9}"/>
              </a:ext>
            </a:extLst>
          </p:cNvPr>
          <p:cNvSpPr/>
          <p:nvPr/>
        </p:nvSpPr>
        <p:spPr bwMode="auto">
          <a:xfrm>
            <a:off x="2662767" y="4478556"/>
            <a:ext cx="635181" cy="457200"/>
          </a:xfrm>
          <a:prstGeom prst="ellipse">
            <a:avLst/>
          </a:prstGeom>
          <a:solidFill>
            <a:schemeClr val="bg1">
              <a:lumMod val="9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2"/>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b="0" i="0" u="none" strike="noStrike" cap="none" normalizeH="0" baseline="0">
              <a:ln>
                <a:noFill/>
              </a:ln>
              <a:solidFill>
                <a:schemeClr val="tx1"/>
              </a:solidFill>
              <a:effectLst/>
              <a:latin typeface="Arial" pitchFamily="34" charset="0"/>
            </a:endParaRPr>
          </a:p>
        </p:txBody>
      </p:sp>
      <p:sp>
        <p:nvSpPr>
          <p:cNvPr id="174" name="Oval 173">
            <a:extLst>
              <a:ext uri="{FF2B5EF4-FFF2-40B4-BE49-F238E27FC236}">
                <a16:creationId xmlns:a16="http://schemas.microsoft.com/office/drawing/2014/main" id="{D51713E3-E11D-BC48-94ED-C4114BCC0C26}"/>
              </a:ext>
            </a:extLst>
          </p:cNvPr>
          <p:cNvSpPr/>
          <p:nvPr/>
        </p:nvSpPr>
        <p:spPr bwMode="auto">
          <a:xfrm>
            <a:off x="3580088" y="4495800"/>
            <a:ext cx="635181" cy="457200"/>
          </a:xfrm>
          <a:prstGeom prst="ellipse">
            <a:avLst/>
          </a:prstGeom>
          <a:solidFill>
            <a:schemeClr val="bg1">
              <a:lumMod val="9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2"/>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b="0" i="0" u="none" strike="noStrike" cap="none" normalizeH="0" baseline="0">
              <a:ln>
                <a:noFill/>
              </a:ln>
              <a:solidFill>
                <a:schemeClr val="tx1"/>
              </a:solidFill>
              <a:effectLst/>
              <a:latin typeface="Arial" pitchFamily="34" charset="0"/>
            </a:endParaRPr>
          </a:p>
        </p:txBody>
      </p:sp>
      <p:sp>
        <p:nvSpPr>
          <p:cNvPr id="177" name="Oval 176">
            <a:extLst>
              <a:ext uri="{FF2B5EF4-FFF2-40B4-BE49-F238E27FC236}">
                <a16:creationId xmlns:a16="http://schemas.microsoft.com/office/drawing/2014/main" id="{49EAC30E-782F-E947-ACEE-0B186498882C}"/>
              </a:ext>
            </a:extLst>
          </p:cNvPr>
          <p:cNvSpPr/>
          <p:nvPr/>
        </p:nvSpPr>
        <p:spPr bwMode="auto">
          <a:xfrm>
            <a:off x="4456659" y="4503989"/>
            <a:ext cx="635181" cy="457200"/>
          </a:xfrm>
          <a:prstGeom prst="ellipse">
            <a:avLst/>
          </a:prstGeom>
          <a:solidFill>
            <a:schemeClr val="bg1">
              <a:lumMod val="9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2"/>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b="0" i="0" u="none" strike="noStrike" cap="none" normalizeH="0" baseline="0">
              <a:ln>
                <a:noFill/>
              </a:ln>
              <a:solidFill>
                <a:schemeClr val="tx1"/>
              </a:solidFill>
              <a:effectLst/>
              <a:latin typeface="Arial" pitchFamily="34" charset="0"/>
            </a:endParaRPr>
          </a:p>
        </p:txBody>
      </p:sp>
      <p:sp>
        <p:nvSpPr>
          <p:cNvPr id="180" name="Oval 179">
            <a:extLst>
              <a:ext uri="{FF2B5EF4-FFF2-40B4-BE49-F238E27FC236}">
                <a16:creationId xmlns:a16="http://schemas.microsoft.com/office/drawing/2014/main" id="{C4592195-403D-6D4F-A552-8E9951EC4702}"/>
              </a:ext>
            </a:extLst>
          </p:cNvPr>
          <p:cNvSpPr/>
          <p:nvPr/>
        </p:nvSpPr>
        <p:spPr bwMode="auto">
          <a:xfrm>
            <a:off x="5342449" y="4495800"/>
            <a:ext cx="635181" cy="457200"/>
          </a:xfrm>
          <a:prstGeom prst="ellipse">
            <a:avLst/>
          </a:prstGeom>
          <a:solidFill>
            <a:schemeClr val="bg1">
              <a:lumMod val="9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2"/>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b="0" i="0" u="none" strike="noStrike" cap="none" normalizeH="0" baseline="0">
              <a:ln>
                <a:noFill/>
              </a:ln>
              <a:solidFill>
                <a:schemeClr val="tx1"/>
              </a:solidFill>
              <a:effectLst/>
              <a:latin typeface="Arial" pitchFamily="34" charset="0"/>
            </a:endParaRPr>
          </a:p>
        </p:txBody>
      </p:sp>
      <p:sp>
        <p:nvSpPr>
          <p:cNvPr id="193" name="Oval 192">
            <a:extLst>
              <a:ext uri="{FF2B5EF4-FFF2-40B4-BE49-F238E27FC236}">
                <a16:creationId xmlns:a16="http://schemas.microsoft.com/office/drawing/2014/main" id="{4D2A0AB5-9B7A-144F-BE57-658452063461}"/>
              </a:ext>
            </a:extLst>
          </p:cNvPr>
          <p:cNvSpPr/>
          <p:nvPr/>
        </p:nvSpPr>
        <p:spPr bwMode="auto">
          <a:xfrm>
            <a:off x="6228239" y="4495800"/>
            <a:ext cx="635181" cy="457200"/>
          </a:xfrm>
          <a:prstGeom prst="ellipse">
            <a:avLst/>
          </a:prstGeom>
          <a:solidFill>
            <a:schemeClr val="bg1">
              <a:lumMod val="9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2"/>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b="0" i="0" u="none" strike="noStrike" cap="none" normalizeH="0" baseline="0">
              <a:ln>
                <a:noFill/>
              </a:ln>
              <a:solidFill>
                <a:schemeClr val="tx1"/>
              </a:solidFill>
              <a:effectLst/>
              <a:latin typeface="Arial" pitchFamily="34" charset="0"/>
            </a:endParaRPr>
          </a:p>
        </p:txBody>
      </p:sp>
      <p:grpSp>
        <p:nvGrpSpPr>
          <p:cNvPr id="195" name="Group 194">
            <a:extLst>
              <a:ext uri="{FF2B5EF4-FFF2-40B4-BE49-F238E27FC236}">
                <a16:creationId xmlns:a16="http://schemas.microsoft.com/office/drawing/2014/main" id="{FF5BAE6F-F6D8-A34E-9312-CD3BE2206DAC}"/>
              </a:ext>
            </a:extLst>
          </p:cNvPr>
          <p:cNvGrpSpPr/>
          <p:nvPr/>
        </p:nvGrpSpPr>
        <p:grpSpPr>
          <a:xfrm>
            <a:off x="2418842" y="1733632"/>
            <a:ext cx="635181" cy="457200"/>
            <a:chOff x="1916178" y="5715000"/>
            <a:chExt cx="635181" cy="457200"/>
          </a:xfrm>
          <a:solidFill>
            <a:schemeClr val="bg1">
              <a:lumMod val="95000"/>
            </a:schemeClr>
          </a:solidFill>
        </p:grpSpPr>
        <p:sp>
          <p:nvSpPr>
            <p:cNvPr id="196" name="Oval 195">
              <a:extLst>
                <a:ext uri="{FF2B5EF4-FFF2-40B4-BE49-F238E27FC236}">
                  <a16:creationId xmlns:a16="http://schemas.microsoft.com/office/drawing/2014/main" id="{7C1DAA78-EEF7-354C-94ED-DBA5444EBAB7}"/>
                </a:ext>
              </a:extLst>
            </p:cNvPr>
            <p:cNvSpPr/>
            <p:nvPr/>
          </p:nvSpPr>
          <p:spPr bwMode="auto">
            <a:xfrm>
              <a:off x="1916178" y="5715000"/>
              <a:ext cx="635181" cy="457200"/>
            </a:xfrm>
            <a:prstGeom prst="ellipse">
              <a:avLst/>
            </a:prstGeom>
            <a:grp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2"/>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sz="2800" b="0" i="0" u="none" strike="noStrike" cap="none" normalizeH="0" baseline="0">
                <a:ln>
                  <a:noFill/>
                </a:ln>
                <a:solidFill>
                  <a:schemeClr val="tx1"/>
                </a:solidFill>
                <a:effectLst/>
                <a:latin typeface="Arial" pitchFamily="34" charset="0"/>
              </a:endParaRPr>
            </a:p>
          </p:txBody>
        </p:sp>
        <p:sp>
          <p:nvSpPr>
            <p:cNvPr id="197" name="TextBox 196">
              <a:extLst>
                <a:ext uri="{FF2B5EF4-FFF2-40B4-BE49-F238E27FC236}">
                  <a16:creationId xmlns:a16="http://schemas.microsoft.com/office/drawing/2014/main" id="{320E878A-1155-B941-B769-099B456DF728}"/>
                </a:ext>
              </a:extLst>
            </p:cNvPr>
            <p:cNvSpPr txBox="1"/>
            <p:nvPr/>
          </p:nvSpPr>
          <p:spPr>
            <a:xfrm>
              <a:off x="1941406" y="5756495"/>
              <a:ext cx="585417" cy="338554"/>
            </a:xfrm>
            <a:prstGeom prst="rect">
              <a:avLst/>
            </a:prstGeom>
            <a:noFill/>
          </p:spPr>
          <p:txBody>
            <a:bodyPr wrap="none" rtlCol="0">
              <a:spAutoFit/>
            </a:bodyPr>
            <a:lstStyle/>
            <a:p>
              <a:r>
                <a:rPr lang="en-US" sz="1600" b="0" dirty="0"/>
                <a:t>a , 8</a:t>
              </a:r>
              <a:endParaRPr lang="en-IL" sz="1600" b="0" dirty="0">
                <a:latin typeface="Times New Roman" panose="02020603050405020304" pitchFamily="18" charset="0"/>
                <a:cs typeface="Times New Roman" panose="02020603050405020304" pitchFamily="18" charset="0"/>
              </a:endParaRPr>
            </a:p>
          </p:txBody>
        </p:sp>
      </p:grpSp>
      <p:sp>
        <p:nvSpPr>
          <p:cNvPr id="199" name="Oval 198">
            <a:extLst>
              <a:ext uri="{FF2B5EF4-FFF2-40B4-BE49-F238E27FC236}">
                <a16:creationId xmlns:a16="http://schemas.microsoft.com/office/drawing/2014/main" id="{28CF101D-D899-F04B-AD3F-338330FBCD12}"/>
              </a:ext>
            </a:extLst>
          </p:cNvPr>
          <p:cNvSpPr/>
          <p:nvPr/>
        </p:nvSpPr>
        <p:spPr bwMode="auto">
          <a:xfrm>
            <a:off x="7001223" y="3620310"/>
            <a:ext cx="635181" cy="457200"/>
          </a:xfrm>
          <a:prstGeom prst="ellipse">
            <a:avLst/>
          </a:prstGeom>
          <a:solidFill>
            <a:schemeClr val="bg1">
              <a:lumMod val="9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2"/>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b="0" i="0" u="none" strike="noStrike" cap="none" normalizeH="0" baseline="0">
              <a:ln>
                <a:noFill/>
              </a:ln>
              <a:solidFill>
                <a:schemeClr val="tx1"/>
              </a:solidFill>
              <a:effectLst/>
              <a:latin typeface="Arial" pitchFamily="34" charset="0"/>
            </a:endParaRPr>
          </a:p>
        </p:txBody>
      </p:sp>
      <p:cxnSp>
        <p:nvCxnSpPr>
          <p:cNvPr id="202" name="Straight Arrow Connector 201">
            <a:extLst>
              <a:ext uri="{FF2B5EF4-FFF2-40B4-BE49-F238E27FC236}">
                <a16:creationId xmlns:a16="http://schemas.microsoft.com/office/drawing/2014/main" id="{DCFA0875-CB97-E640-AAFA-09026B5DEEB0}"/>
              </a:ext>
            </a:extLst>
          </p:cNvPr>
          <p:cNvCxnSpPr>
            <a:cxnSpLocks/>
          </p:cNvCxnSpPr>
          <p:nvPr/>
        </p:nvCxnSpPr>
        <p:spPr bwMode="auto">
          <a:xfrm flipH="1">
            <a:off x="5671118" y="4028059"/>
            <a:ext cx="298921" cy="416262"/>
          </a:xfrm>
          <a:prstGeom prst="straightConnector1">
            <a:avLst/>
          </a:prstGeom>
          <a:noFill/>
          <a:ln w="9525"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cxnSp>
        <p:nvCxnSpPr>
          <p:cNvPr id="203" name="Straight Arrow Connector 202">
            <a:extLst>
              <a:ext uri="{FF2B5EF4-FFF2-40B4-BE49-F238E27FC236}">
                <a16:creationId xmlns:a16="http://schemas.microsoft.com/office/drawing/2014/main" id="{2A87DC10-7A36-324A-99B0-CCECE870036A}"/>
              </a:ext>
            </a:extLst>
          </p:cNvPr>
          <p:cNvCxnSpPr>
            <a:cxnSpLocks/>
          </p:cNvCxnSpPr>
          <p:nvPr/>
        </p:nvCxnSpPr>
        <p:spPr bwMode="auto">
          <a:xfrm>
            <a:off x="6330853" y="4028059"/>
            <a:ext cx="245866" cy="416262"/>
          </a:xfrm>
          <a:prstGeom prst="straightConnector1">
            <a:avLst/>
          </a:prstGeom>
          <a:noFill/>
          <a:ln w="9525"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sp>
        <p:nvSpPr>
          <p:cNvPr id="206" name="Oval 205">
            <a:extLst>
              <a:ext uri="{FF2B5EF4-FFF2-40B4-BE49-F238E27FC236}">
                <a16:creationId xmlns:a16="http://schemas.microsoft.com/office/drawing/2014/main" id="{A2EA8FAE-6EC1-2D47-AC0F-56F8A7C295AA}"/>
              </a:ext>
            </a:extLst>
          </p:cNvPr>
          <p:cNvSpPr/>
          <p:nvPr/>
        </p:nvSpPr>
        <p:spPr bwMode="auto">
          <a:xfrm>
            <a:off x="5818605" y="3602565"/>
            <a:ext cx="635181" cy="457200"/>
          </a:xfrm>
          <a:prstGeom prst="ellipse">
            <a:avLst/>
          </a:prstGeom>
          <a:solidFill>
            <a:schemeClr val="bg1">
              <a:lumMod val="9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2"/>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b="0" i="0" u="none" strike="noStrike" cap="none" normalizeH="0" baseline="0">
              <a:ln>
                <a:noFill/>
              </a:ln>
              <a:solidFill>
                <a:schemeClr val="tx1"/>
              </a:solidFill>
              <a:effectLst/>
              <a:latin typeface="Arial" pitchFamily="34" charset="0"/>
            </a:endParaRPr>
          </a:p>
        </p:txBody>
      </p:sp>
      <p:cxnSp>
        <p:nvCxnSpPr>
          <p:cNvPr id="208" name="Straight Arrow Connector 207">
            <a:extLst>
              <a:ext uri="{FF2B5EF4-FFF2-40B4-BE49-F238E27FC236}">
                <a16:creationId xmlns:a16="http://schemas.microsoft.com/office/drawing/2014/main" id="{C79C4C43-718F-3243-950E-D7420274D075}"/>
              </a:ext>
            </a:extLst>
          </p:cNvPr>
          <p:cNvCxnSpPr>
            <a:cxnSpLocks/>
          </p:cNvCxnSpPr>
          <p:nvPr/>
        </p:nvCxnSpPr>
        <p:spPr bwMode="auto">
          <a:xfrm flipH="1">
            <a:off x="2146390" y="3991977"/>
            <a:ext cx="266879" cy="452344"/>
          </a:xfrm>
          <a:prstGeom prst="straightConnector1">
            <a:avLst/>
          </a:prstGeom>
          <a:noFill/>
          <a:ln w="9525"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cxnSp>
        <p:nvCxnSpPr>
          <p:cNvPr id="209" name="Straight Arrow Connector 208">
            <a:extLst>
              <a:ext uri="{FF2B5EF4-FFF2-40B4-BE49-F238E27FC236}">
                <a16:creationId xmlns:a16="http://schemas.microsoft.com/office/drawing/2014/main" id="{984ADA17-295F-6942-8B96-877AE92131EF}"/>
              </a:ext>
            </a:extLst>
          </p:cNvPr>
          <p:cNvCxnSpPr>
            <a:cxnSpLocks/>
          </p:cNvCxnSpPr>
          <p:nvPr/>
        </p:nvCxnSpPr>
        <p:spPr bwMode="auto">
          <a:xfrm>
            <a:off x="2774082" y="3991977"/>
            <a:ext cx="245866" cy="416262"/>
          </a:xfrm>
          <a:prstGeom prst="straightConnector1">
            <a:avLst/>
          </a:prstGeom>
          <a:noFill/>
          <a:ln w="9525"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sp>
        <p:nvSpPr>
          <p:cNvPr id="212" name="Oval 211">
            <a:extLst>
              <a:ext uri="{FF2B5EF4-FFF2-40B4-BE49-F238E27FC236}">
                <a16:creationId xmlns:a16="http://schemas.microsoft.com/office/drawing/2014/main" id="{74C97F85-9FDE-8D4F-B06B-9F92F66E98CB}"/>
              </a:ext>
            </a:extLst>
          </p:cNvPr>
          <p:cNvSpPr/>
          <p:nvPr/>
        </p:nvSpPr>
        <p:spPr bwMode="auto">
          <a:xfrm>
            <a:off x="2261834" y="3566483"/>
            <a:ext cx="635181" cy="457200"/>
          </a:xfrm>
          <a:prstGeom prst="ellipse">
            <a:avLst/>
          </a:prstGeom>
          <a:solidFill>
            <a:schemeClr val="bg1">
              <a:lumMod val="9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2"/>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1" eaLnBrk="0" fontAlgn="base" latinLnBrk="0" hangingPunct="0">
              <a:lnSpc>
                <a:spcPct val="100000"/>
              </a:lnSpc>
              <a:spcBef>
                <a:spcPct val="0"/>
              </a:spcBef>
              <a:spcAft>
                <a:spcPct val="0"/>
              </a:spcAft>
              <a:buClrTx/>
              <a:buSzTx/>
              <a:buFontTx/>
              <a:buNone/>
              <a:tabLst/>
            </a:pPr>
            <a:endParaRPr kumimoji="0" lang="en-IL" b="0" i="0" u="none" strike="noStrike" cap="none" normalizeH="0" baseline="0">
              <a:ln>
                <a:noFill/>
              </a:ln>
              <a:solidFill>
                <a:schemeClr val="tx1"/>
              </a:solidFill>
              <a:effectLst/>
              <a:latin typeface="Arial" pitchFamily="34" charset="0"/>
            </a:endParaRPr>
          </a:p>
        </p:txBody>
      </p:sp>
      <p:cxnSp>
        <p:nvCxnSpPr>
          <p:cNvPr id="214" name="Straight Arrow Connector 213">
            <a:extLst>
              <a:ext uri="{FF2B5EF4-FFF2-40B4-BE49-F238E27FC236}">
                <a16:creationId xmlns:a16="http://schemas.microsoft.com/office/drawing/2014/main" id="{47A7FD88-01BF-2841-803A-76F0875BFE4B}"/>
              </a:ext>
            </a:extLst>
          </p:cNvPr>
          <p:cNvCxnSpPr>
            <a:cxnSpLocks/>
          </p:cNvCxnSpPr>
          <p:nvPr/>
        </p:nvCxnSpPr>
        <p:spPr bwMode="auto">
          <a:xfrm flipH="1">
            <a:off x="3866610" y="3978290"/>
            <a:ext cx="348074" cy="466031"/>
          </a:xfrm>
          <a:prstGeom prst="straightConnector1">
            <a:avLst/>
          </a:prstGeom>
          <a:noFill/>
          <a:ln w="9525"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cxnSp>
        <p:nvCxnSpPr>
          <p:cNvPr id="215" name="Straight Arrow Connector 214">
            <a:extLst>
              <a:ext uri="{FF2B5EF4-FFF2-40B4-BE49-F238E27FC236}">
                <a16:creationId xmlns:a16="http://schemas.microsoft.com/office/drawing/2014/main" id="{6D72B6A6-BB9C-D140-B995-1928C9793A38}"/>
              </a:ext>
            </a:extLst>
          </p:cNvPr>
          <p:cNvCxnSpPr>
            <a:cxnSpLocks/>
          </p:cNvCxnSpPr>
          <p:nvPr/>
        </p:nvCxnSpPr>
        <p:spPr bwMode="auto">
          <a:xfrm>
            <a:off x="4575497" y="3978290"/>
            <a:ext cx="273718" cy="466031"/>
          </a:xfrm>
          <a:prstGeom prst="straightConnector1">
            <a:avLst/>
          </a:prstGeom>
          <a:noFill/>
          <a:ln w="9525"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sp>
        <p:nvSpPr>
          <p:cNvPr id="218" name="Oval 217">
            <a:extLst>
              <a:ext uri="{FF2B5EF4-FFF2-40B4-BE49-F238E27FC236}">
                <a16:creationId xmlns:a16="http://schemas.microsoft.com/office/drawing/2014/main" id="{38447991-954F-384E-BB71-E378A793B7C4}"/>
              </a:ext>
            </a:extLst>
          </p:cNvPr>
          <p:cNvSpPr/>
          <p:nvPr/>
        </p:nvSpPr>
        <p:spPr bwMode="auto">
          <a:xfrm>
            <a:off x="4063249" y="3552796"/>
            <a:ext cx="635181" cy="457200"/>
          </a:xfrm>
          <a:prstGeom prst="ellipse">
            <a:avLst/>
          </a:prstGeom>
          <a:solidFill>
            <a:schemeClr val="bg1">
              <a:lumMod val="9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2"/>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1" eaLnBrk="0" fontAlgn="base" latinLnBrk="0" hangingPunct="0">
              <a:lnSpc>
                <a:spcPct val="100000"/>
              </a:lnSpc>
              <a:spcBef>
                <a:spcPct val="0"/>
              </a:spcBef>
              <a:spcAft>
                <a:spcPct val="0"/>
              </a:spcAft>
              <a:buClrTx/>
              <a:buSzTx/>
              <a:buFontTx/>
              <a:buNone/>
              <a:tabLst/>
            </a:pPr>
            <a:endParaRPr kumimoji="0" lang="en-IL" b="0" i="0" u="none" strike="noStrike" cap="none" normalizeH="0" baseline="0">
              <a:ln>
                <a:noFill/>
              </a:ln>
              <a:solidFill>
                <a:schemeClr val="tx1"/>
              </a:solidFill>
              <a:effectLst/>
              <a:latin typeface="Arial" pitchFamily="34" charset="0"/>
            </a:endParaRPr>
          </a:p>
        </p:txBody>
      </p:sp>
      <p:cxnSp>
        <p:nvCxnSpPr>
          <p:cNvPr id="220" name="Straight Arrow Connector 219">
            <a:extLst>
              <a:ext uri="{FF2B5EF4-FFF2-40B4-BE49-F238E27FC236}">
                <a16:creationId xmlns:a16="http://schemas.microsoft.com/office/drawing/2014/main" id="{5F9EA5E1-3ED8-BB49-904C-0F29806BEF23}"/>
              </a:ext>
            </a:extLst>
          </p:cNvPr>
          <p:cNvCxnSpPr>
            <a:cxnSpLocks/>
          </p:cNvCxnSpPr>
          <p:nvPr/>
        </p:nvCxnSpPr>
        <p:spPr bwMode="auto">
          <a:xfrm flipH="1">
            <a:off x="6222403" y="3120714"/>
            <a:ext cx="298921" cy="416262"/>
          </a:xfrm>
          <a:prstGeom prst="straightConnector1">
            <a:avLst/>
          </a:prstGeom>
          <a:noFill/>
          <a:ln w="9525"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cxnSp>
        <p:nvCxnSpPr>
          <p:cNvPr id="221" name="Straight Arrow Connector 220">
            <a:extLst>
              <a:ext uri="{FF2B5EF4-FFF2-40B4-BE49-F238E27FC236}">
                <a16:creationId xmlns:a16="http://schemas.microsoft.com/office/drawing/2014/main" id="{FFD58EC7-FAFB-CF44-8233-E11E3698D33D}"/>
              </a:ext>
            </a:extLst>
          </p:cNvPr>
          <p:cNvCxnSpPr>
            <a:cxnSpLocks/>
          </p:cNvCxnSpPr>
          <p:nvPr/>
        </p:nvCxnSpPr>
        <p:spPr bwMode="auto">
          <a:xfrm>
            <a:off x="6882138" y="3120714"/>
            <a:ext cx="360220" cy="416262"/>
          </a:xfrm>
          <a:prstGeom prst="straightConnector1">
            <a:avLst/>
          </a:prstGeom>
          <a:noFill/>
          <a:ln w="9525"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sp>
        <p:nvSpPr>
          <p:cNvPr id="224" name="Oval 223">
            <a:extLst>
              <a:ext uri="{FF2B5EF4-FFF2-40B4-BE49-F238E27FC236}">
                <a16:creationId xmlns:a16="http://schemas.microsoft.com/office/drawing/2014/main" id="{93959835-E916-564F-9C7A-809A0F6AB1DB}"/>
              </a:ext>
            </a:extLst>
          </p:cNvPr>
          <p:cNvSpPr/>
          <p:nvPr/>
        </p:nvSpPr>
        <p:spPr bwMode="auto">
          <a:xfrm>
            <a:off x="6369890" y="2695220"/>
            <a:ext cx="635181" cy="457200"/>
          </a:xfrm>
          <a:prstGeom prst="ellipse">
            <a:avLst/>
          </a:prstGeom>
          <a:solidFill>
            <a:schemeClr val="bg1">
              <a:lumMod val="9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2"/>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sz="2800" b="0" i="0" u="none" strike="noStrike" cap="none" normalizeH="0" baseline="0">
              <a:ln>
                <a:noFill/>
              </a:ln>
              <a:solidFill>
                <a:schemeClr val="tx1"/>
              </a:solidFill>
              <a:effectLst/>
              <a:latin typeface="Arial" pitchFamily="34" charset="0"/>
            </a:endParaRPr>
          </a:p>
        </p:txBody>
      </p:sp>
      <p:cxnSp>
        <p:nvCxnSpPr>
          <p:cNvPr id="226" name="Straight Arrow Connector 225">
            <a:extLst>
              <a:ext uri="{FF2B5EF4-FFF2-40B4-BE49-F238E27FC236}">
                <a16:creationId xmlns:a16="http://schemas.microsoft.com/office/drawing/2014/main" id="{F4CC6E57-DFE8-E340-82C2-DF0532A3DBEB}"/>
              </a:ext>
            </a:extLst>
          </p:cNvPr>
          <p:cNvCxnSpPr>
            <a:cxnSpLocks/>
          </p:cNvCxnSpPr>
          <p:nvPr/>
        </p:nvCxnSpPr>
        <p:spPr bwMode="auto">
          <a:xfrm flipH="1">
            <a:off x="2782824" y="3095238"/>
            <a:ext cx="481302" cy="423340"/>
          </a:xfrm>
          <a:prstGeom prst="straightConnector1">
            <a:avLst/>
          </a:prstGeom>
          <a:noFill/>
          <a:ln w="9525"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cxnSp>
        <p:nvCxnSpPr>
          <p:cNvPr id="227" name="Straight Arrow Connector 226">
            <a:extLst>
              <a:ext uri="{FF2B5EF4-FFF2-40B4-BE49-F238E27FC236}">
                <a16:creationId xmlns:a16="http://schemas.microsoft.com/office/drawing/2014/main" id="{CB71A43D-5C68-684A-9699-7AE738855D44}"/>
              </a:ext>
            </a:extLst>
          </p:cNvPr>
          <p:cNvCxnSpPr>
            <a:cxnSpLocks/>
          </p:cNvCxnSpPr>
          <p:nvPr/>
        </p:nvCxnSpPr>
        <p:spPr bwMode="auto">
          <a:xfrm>
            <a:off x="3624939" y="3095238"/>
            <a:ext cx="554085" cy="403803"/>
          </a:xfrm>
          <a:prstGeom prst="straightConnector1">
            <a:avLst/>
          </a:prstGeom>
          <a:noFill/>
          <a:ln w="9525"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sp>
        <p:nvSpPr>
          <p:cNvPr id="230" name="Oval 229">
            <a:extLst>
              <a:ext uri="{FF2B5EF4-FFF2-40B4-BE49-F238E27FC236}">
                <a16:creationId xmlns:a16="http://schemas.microsoft.com/office/drawing/2014/main" id="{CCA72487-044F-9C4F-8FF3-C514ADD8DAE4}"/>
              </a:ext>
            </a:extLst>
          </p:cNvPr>
          <p:cNvSpPr/>
          <p:nvPr/>
        </p:nvSpPr>
        <p:spPr bwMode="auto">
          <a:xfrm>
            <a:off x="3112691" y="2669744"/>
            <a:ext cx="635181" cy="457200"/>
          </a:xfrm>
          <a:prstGeom prst="ellipse">
            <a:avLst/>
          </a:prstGeom>
          <a:solidFill>
            <a:schemeClr val="bg1">
              <a:lumMod val="9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2"/>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sz="2800" b="0" i="0" u="none" strike="noStrike" cap="none" normalizeH="0" baseline="0">
              <a:ln>
                <a:noFill/>
              </a:ln>
              <a:solidFill>
                <a:schemeClr val="tx1"/>
              </a:solidFill>
              <a:effectLst/>
              <a:latin typeface="Arial" pitchFamily="34" charset="0"/>
            </a:endParaRPr>
          </a:p>
        </p:txBody>
      </p:sp>
      <p:cxnSp>
        <p:nvCxnSpPr>
          <p:cNvPr id="232" name="Straight Arrow Connector 231">
            <a:extLst>
              <a:ext uri="{FF2B5EF4-FFF2-40B4-BE49-F238E27FC236}">
                <a16:creationId xmlns:a16="http://schemas.microsoft.com/office/drawing/2014/main" id="{26B7FF48-1CDE-4749-B302-E948A35D95C3}"/>
              </a:ext>
            </a:extLst>
          </p:cNvPr>
          <p:cNvCxnSpPr>
            <a:cxnSpLocks/>
          </p:cNvCxnSpPr>
          <p:nvPr/>
        </p:nvCxnSpPr>
        <p:spPr bwMode="auto">
          <a:xfrm flipH="1">
            <a:off x="3638490" y="2188033"/>
            <a:ext cx="1265030" cy="472880"/>
          </a:xfrm>
          <a:prstGeom prst="straightConnector1">
            <a:avLst/>
          </a:prstGeom>
          <a:noFill/>
          <a:ln w="9525"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cxnSp>
        <p:nvCxnSpPr>
          <p:cNvPr id="233" name="Straight Arrow Connector 232">
            <a:extLst>
              <a:ext uri="{FF2B5EF4-FFF2-40B4-BE49-F238E27FC236}">
                <a16:creationId xmlns:a16="http://schemas.microsoft.com/office/drawing/2014/main" id="{BB1E7495-F463-B347-A0A8-1DF22ACF0F49}"/>
              </a:ext>
            </a:extLst>
          </p:cNvPr>
          <p:cNvCxnSpPr>
            <a:cxnSpLocks/>
          </p:cNvCxnSpPr>
          <p:nvPr/>
        </p:nvCxnSpPr>
        <p:spPr bwMode="auto">
          <a:xfrm>
            <a:off x="5264332" y="2188033"/>
            <a:ext cx="1256992" cy="467741"/>
          </a:xfrm>
          <a:prstGeom prst="straightConnector1">
            <a:avLst/>
          </a:prstGeom>
          <a:noFill/>
          <a:ln w="9525"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sp>
        <p:nvSpPr>
          <p:cNvPr id="236" name="Oval 235">
            <a:extLst>
              <a:ext uri="{FF2B5EF4-FFF2-40B4-BE49-F238E27FC236}">
                <a16:creationId xmlns:a16="http://schemas.microsoft.com/office/drawing/2014/main" id="{73BA03C7-05A1-8840-8DC3-8CFCE79E4930}"/>
              </a:ext>
            </a:extLst>
          </p:cNvPr>
          <p:cNvSpPr/>
          <p:nvPr/>
        </p:nvSpPr>
        <p:spPr bwMode="auto">
          <a:xfrm>
            <a:off x="4752084" y="1762539"/>
            <a:ext cx="635181" cy="457200"/>
          </a:xfrm>
          <a:prstGeom prst="ellipse">
            <a:avLst/>
          </a:prstGeom>
          <a:solidFill>
            <a:schemeClr val="bg1">
              <a:lumMod val="9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2"/>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sz="2800" b="0" i="0" u="none" strike="noStrike" cap="none" normalizeH="0" baseline="0">
              <a:ln>
                <a:noFill/>
              </a:ln>
              <a:solidFill>
                <a:schemeClr val="tx1"/>
              </a:solidFill>
              <a:effectLst/>
              <a:latin typeface="Arial" pitchFamily="34" charset="0"/>
            </a:endParaRPr>
          </a:p>
        </p:txBody>
      </p:sp>
      <p:cxnSp>
        <p:nvCxnSpPr>
          <p:cNvPr id="238" name="Straight Arrow Connector 237">
            <a:extLst>
              <a:ext uri="{FF2B5EF4-FFF2-40B4-BE49-F238E27FC236}">
                <a16:creationId xmlns:a16="http://schemas.microsoft.com/office/drawing/2014/main" id="{AB20945C-EBD9-7145-903E-EC39EC06AD43}"/>
              </a:ext>
            </a:extLst>
          </p:cNvPr>
          <p:cNvCxnSpPr>
            <a:cxnSpLocks/>
            <a:stCxn id="242" idx="3"/>
          </p:cNvCxnSpPr>
          <p:nvPr/>
        </p:nvCxnSpPr>
        <p:spPr bwMode="auto">
          <a:xfrm flipH="1">
            <a:off x="2892998" y="1295803"/>
            <a:ext cx="738488" cy="438282"/>
          </a:xfrm>
          <a:prstGeom prst="straightConnector1">
            <a:avLst/>
          </a:prstGeom>
          <a:noFill/>
          <a:ln w="12700"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cxnSp>
        <p:nvCxnSpPr>
          <p:cNvPr id="239" name="Straight Arrow Connector 238">
            <a:extLst>
              <a:ext uri="{FF2B5EF4-FFF2-40B4-BE49-F238E27FC236}">
                <a16:creationId xmlns:a16="http://schemas.microsoft.com/office/drawing/2014/main" id="{D18CFF28-9C2D-094C-9550-35E356BAE01B}"/>
              </a:ext>
            </a:extLst>
          </p:cNvPr>
          <p:cNvCxnSpPr>
            <a:cxnSpLocks/>
          </p:cNvCxnSpPr>
          <p:nvPr/>
        </p:nvCxnSpPr>
        <p:spPr bwMode="auto">
          <a:xfrm>
            <a:off x="4063249" y="1300943"/>
            <a:ext cx="744932" cy="496140"/>
          </a:xfrm>
          <a:prstGeom prst="straightConnector1">
            <a:avLst/>
          </a:prstGeom>
          <a:noFill/>
          <a:ln w="9525"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sp>
        <p:nvSpPr>
          <p:cNvPr id="242" name="Oval 241">
            <a:extLst>
              <a:ext uri="{FF2B5EF4-FFF2-40B4-BE49-F238E27FC236}">
                <a16:creationId xmlns:a16="http://schemas.microsoft.com/office/drawing/2014/main" id="{A366EC4F-03B7-F848-8179-24164F880493}"/>
              </a:ext>
            </a:extLst>
          </p:cNvPr>
          <p:cNvSpPr/>
          <p:nvPr/>
        </p:nvSpPr>
        <p:spPr bwMode="auto">
          <a:xfrm>
            <a:off x="3538466" y="905558"/>
            <a:ext cx="635181" cy="457200"/>
          </a:xfrm>
          <a:prstGeom prst="ellipse">
            <a:avLst/>
          </a:prstGeom>
          <a:solidFill>
            <a:schemeClr val="bg1">
              <a:lumMod val="9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2"/>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1" eaLnBrk="0" fontAlgn="base" latinLnBrk="0" hangingPunct="0">
              <a:lnSpc>
                <a:spcPct val="100000"/>
              </a:lnSpc>
              <a:spcBef>
                <a:spcPct val="0"/>
              </a:spcBef>
              <a:spcAft>
                <a:spcPct val="0"/>
              </a:spcAft>
              <a:buClrTx/>
              <a:buSzTx/>
              <a:buFontTx/>
              <a:buNone/>
              <a:tabLst/>
            </a:pPr>
            <a:endParaRPr kumimoji="0" lang="en-IL" b="0" i="0" u="none" strike="noStrike" cap="none" normalizeH="0" baseline="0" dirty="0">
              <a:ln>
                <a:noFill/>
              </a:ln>
              <a:solidFill>
                <a:schemeClr val="tx1"/>
              </a:solidFill>
              <a:effectLst/>
              <a:latin typeface="Arial" pitchFamily="34" charset="0"/>
            </a:endParaRPr>
          </a:p>
        </p:txBody>
      </p:sp>
      <p:sp>
        <p:nvSpPr>
          <p:cNvPr id="56" name="TextBox 55">
            <a:extLst>
              <a:ext uri="{FF2B5EF4-FFF2-40B4-BE49-F238E27FC236}">
                <a16:creationId xmlns:a16="http://schemas.microsoft.com/office/drawing/2014/main" id="{A9ADEDFF-A8A7-6D49-B446-8AFF552AF131}"/>
              </a:ext>
            </a:extLst>
          </p:cNvPr>
          <p:cNvSpPr txBox="1"/>
          <p:nvPr/>
        </p:nvSpPr>
        <p:spPr>
          <a:xfrm>
            <a:off x="7089314" y="3671442"/>
            <a:ext cx="516488" cy="338554"/>
          </a:xfrm>
          <a:prstGeom prst="rect">
            <a:avLst/>
          </a:prstGeom>
          <a:noFill/>
        </p:spPr>
        <p:txBody>
          <a:bodyPr wrap="none" rtlCol="0">
            <a:spAutoFit/>
          </a:bodyPr>
          <a:lstStyle/>
          <a:p>
            <a:r>
              <a:rPr lang="en-US" sz="1600" b="0" dirty="0"/>
              <a:t>b</a:t>
            </a:r>
            <a:r>
              <a:rPr lang="en-US" sz="1200" b="0" dirty="0">
                <a:latin typeface="Times New Roman" panose="02020603050405020304" pitchFamily="18" charset="0"/>
                <a:cs typeface="Times New Roman" panose="02020603050405020304" pitchFamily="18" charset="0"/>
              </a:rPr>
              <a:t> , </a:t>
            </a:r>
            <a:r>
              <a:rPr lang="en-US" sz="1600" b="0" dirty="0">
                <a:latin typeface="Times New Roman" panose="02020603050405020304" pitchFamily="18" charset="0"/>
                <a:cs typeface="Times New Roman" panose="02020603050405020304" pitchFamily="18" charset="0"/>
              </a:rPr>
              <a:t>3</a:t>
            </a:r>
            <a:endParaRPr lang="en-IL" sz="1600" b="0" dirty="0"/>
          </a:p>
        </p:txBody>
      </p:sp>
      <p:sp>
        <p:nvSpPr>
          <p:cNvPr id="58" name="TextBox 57">
            <a:extLst>
              <a:ext uri="{FF2B5EF4-FFF2-40B4-BE49-F238E27FC236}">
                <a16:creationId xmlns:a16="http://schemas.microsoft.com/office/drawing/2014/main" id="{6F717345-9DEE-DE48-8292-BC7ADED6D8FF}"/>
              </a:ext>
            </a:extLst>
          </p:cNvPr>
          <p:cNvSpPr txBox="1"/>
          <p:nvPr/>
        </p:nvSpPr>
        <p:spPr>
          <a:xfrm>
            <a:off x="2758254" y="4540902"/>
            <a:ext cx="516488" cy="338554"/>
          </a:xfrm>
          <a:prstGeom prst="rect">
            <a:avLst/>
          </a:prstGeom>
          <a:noFill/>
        </p:spPr>
        <p:txBody>
          <a:bodyPr wrap="none" rtlCol="0">
            <a:spAutoFit/>
          </a:bodyPr>
          <a:lstStyle/>
          <a:p>
            <a:r>
              <a:rPr lang="en-US" sz="1600" b="0" dirty="0"/>
              <a:t>d</a:t>
            </a:r>
            <a:r>
              <a:rPr lang="en-US" sz="1200" b="0" dirty="0">
                <a:latin typeface="Times New Roman" panose="02020603050405020304" pitchFamily="18" charset="0"/>
                <a:cs typeface="Times New Roman" panose="02020603050405020304" pitchFamily="18" charset="0"/>
              </a:rPr>
              <a:t> , </a:t>
            </a:r>
            <a:r>
              <a:rPr lang="en-US" sz="1600" b="0" dirty="0">
                <a:latin typeface="Times New Roman" panose="02020603050405020304" pitchFamily="18" charset="0"/>
                <a:cs typeface="Times New Roman" panose="02020603050405020304" pitchFamily="18" charset="0"/>
              </a:rPr>
              <a:t>1</a:t>
            </a:r>
            <a:endParaRPr lang="en-IL" sz="1600" b="0" dirty="0"/>
          </a:p>
        </p:txBody>
      </p:sp>
      <p:sp>
        <p:nvSpPr>
          <p:cNvPr id="59" name="TextBox 58">
            <a:extLst>
              <a:ext uri="{FF2B5EF4-FFF2-40B4-BE49-F238E27FC236}">
                <a16:creationId xmlns:a16="http://schemas.microsoft.com/office/drawing/2014/main" id="{8C6D4295-29D3-7342-9645-FFE4945D86AE}"/>
              </a:ext>
            </a:extLst>
          </p:cNvPr>
          <p:cNvSpPr txBox="1"/>
          <p:nvPr/>
        </p:nvSpPr>
        <p:spPr>
          <a:xfrm>
            <a:off x="3657159" y="4540484"/>
            <a:ext cx="516488" cy="338554"/>
          </a:xfrm>
          <a:prstGeom prst="rect">
            <a:avLst/>
          </a:prstGeom>
          <a:noFill/>
        </p:spPr>
        <p:txBody>
          <a:bodyPr wrap="none" rtlCol="0">
            <a:spAutoFit/>
          </a:bodyPr>
          <a:lstStyle/>
          <a:p>
            <a:r>
              <a:rPr lang="en-US" sz="1600" b="0" dirty="0"/>
              <a:t>e</a:t>
            </a:r>
            <a:r>
              <a:rPr lang="en-US" sz="1200" b="0" dirty="0">
                <a:latin typeface="Times New Roman" panose="02020603050405020304" pitchFamily="18" charset="0"/>
                <a:cs typeface="Times New Roman" panose="02020603050405020304" pitchFamily="18" charset="0"/>
              </a:rPr>
              <a:t> , </a:t>
            </a:r>
            <a:r>
              <a:rPr lang="en-US" sz="1600" b="0" dirty="0">
                <a:latin typeface="Times New Roman" panose="02020603050405020304" pitchFamily="18" charset="0"/>
                <a:cs typeface="Times New Roman" panose="02020603050405020304" pitchFamily="18" charset="0"/>
              </a:rPr>
              <a:t>1</a:t>
            </a:r>
            <a:endParaRPr lang="en-IL" sz="1600" b="0" dirty="0"/>
          </a:p>
        </p:txBody>
      </p:sp>
      <p:sp>
        <p:nvSpPr>
          <p:cNvPr id="60" name="TextBox 59">
            <a:extLst>
              <a:ext uri="{FF2B5EF4-FFF2-40B4-BE49-F238E27FC236}">
                <a16:creationId xmlns:a16="http://schemas.microsoft.com/office/drawing/2014/main" id="{17479A25-EAD6-9941-BF43-9AC4827E8FF0}"/>
              </a:ext>
            </a:extLst>
          </p:cNvPr>
          <p:cNvSpPr txBox="1"/>
          <p:nvPr/>
        </p:nvSpPr>
        <p:spPr>
          <a:xfrm>
            <a:off x="4562856" y="4542480"/>
            <a:ext cx="460382" cy="338554"/>
          </a:xfrm>
          <a:prstGeom prst="rect">
            <a:avLst/>
          </a:prstGeom>
          <a:noFill/>
        </p:spPr>
        <p:txBody>
          <a:bodyPr wrap="none" rtlCol="0">
            <a:spAutoFit/>
          </a:bodyPr>
          <a:lstStyle/>
          <a:p>
            <a:r>
              <a:rPr lang="en-US" sz="1600" b="0" dirty="0"/>
              <a:t>f</a:t>
            </a:r>
            <a:r>
              <a:rPr lang="en-US" sz="1200" b="0" dirty="0">
                <a:latin typeface="Times New Roman" panose="02020603050405020304" pitchFamily="18" charset="0"/>
                <a:cs typeface="Times New Roman" panose="02020603050405020304" pitchFamily="18" charset="0"/>
              </a:rPr>
              <a:t> , </a:t>
            </a:r>
            <a:r>
              <a:rPr lang="en-US" sz="1600" b="0" dirty="0">
                <a:latin typeface="Times New Roman" panose="02020603050405020304" pitchFamily="18" charset="0"/>
                <a:cs typeface="Times New Roman" panose="02020603050405020304" pitchFamily="18" charset="0"/>
              </a:rPr>
              <a:t>1</a:t>
            </a:r>
            <a:endParaRPr lang="en-IL" sz="1600" b="0" dirty="0"/>
          </a:p>
        </p:txBody>
      </p:sp>
      <p:sp>
        <p:nvSpPr>
          <p:cNvPr id="61" name="TextBox 60">
            <a:extLst>
              <a:ext uri="{FF2B5EF4-FFF2-40B4-BE49-F238E27FC236}">
                <a16:creationId xmlns:a16="http://schemas.microsoft.com/office/drawing/2014/main" id="{4141C829-9759-2247-90F2-26E29690EE3D}"/>
              </a:ext>
            </a:extLst>
          </p:cNvPr>
          <p:cNvSpPr txBox="1"/>
          <p:nvPr/>
        </p:nvSpPr>
        <p:spPr>
          <a:xfrm>
            <a:off x="5428789" y="4555123"/>
            <a:ext cx="516488" cy="338554"/>
          </a:xfrm>
          <a:prstGeom prst="rect">
            <a:avLst/>
          </a:prstGeom>
          <a:noFill/>
        </p:spPr>
        <p:txBody>
          <a:bodyPr wrap="none" rtlCol="0">
            <a:spAutoFit/>
          </a:bodyPr>
          <a:lstStyle/>
          <a:p>
            <a:r>
              <a:rPr lang="en-US" sz="1600" b="0" dirty="0"/>
              <a:t>g</a:t>
            </a:r>
            <a:r>
              <a:rPr lang="en-US" sz="1200" b="0" dirty="0">
                <a:latin typeface="Times New Roman" panose="02020603050405020304" pitchFamily="18" charset="0"/>
                <a:cs typeface="Times New Roman" panose="02020603050405020304" pitchFamily="18" charset="0"/>
              </a:rPr>
              <a:t> , </a:t>
            </a:r>
            <a:r>
              <a:rPr lang="en-US" sz="1600" b="0" dirty="0">
                <a:latin typeface="Times New Roman" panose="02020603050405020304" pitchFamily="18" charset="0"/>
                <a:cs typeface="Times New Roman" panose="02020603050405020304" pitchFamily="18" charset="0"/>
              </a:rPr>
              <a:t>1</a:t>
            </a:r>
            <a:endParaRPr lang="en-IL" sz="1600" b="0" dirty="0"/>
          </a:p>
        </p:txBody>
      </p:sp>
      <p:sp>
        <p:nvSpPr>
          <p:cNvPr id="62" name="TextBox 61">
            <a:extLst>
              <a:ext uri="{FF2B5EF4-FFF2-40B4-BE49-F238E27FC236}">
                <a16:creationId xmlns:a16="http://schemas.microsoft.com/office/drawing/2014/main" id="{F3420D9C-4A4E-784E-8F82-C2AC2B6D9459}"/>
              </a:ext>
            </a:extLst>
          </p:cNvPr>
          <p:cNvSpPr txBox="1"/>
          <p:nvPr/>
        </p:nvSpPr>
        <p:spPr>
          <a:xfrm>
            <a:off x="6325492" y="4550848"/>
            <a:ext cx="516488" cy="338554"/>
          </a:xfrm>
          <a:prstGeom prst="rect">
            <a:avLst/>
          </a:prstGeom>
          <a:noFill/>
        </p:spPr>
        <p:txBody>
          <a:bodyPr wrap="none" rtlCol="0">
            <a:spAutoFit/>
          </a:bodyPr>
          <a:lstStyle/>
          <a:p>
            <a:r>
              <a:rPr lang="en-US" sz="1600" b="0" dirty="0"/>
              <a:t>h</a:t>
            </a:r>
            <a:r>
              <a:rPr lang="en-US" sz="1200" b="0" dirty="0">
                <a:latin typeface="Times New Roman" panose="02020603050405020304" pitchFamily="18" charset="0"/>
                <a:cs typeface="Times New Roman" panose="02020603050405020304" pitchFamily="18" charset="0"/>
              </a:rPr>
              <a:t> , </a:t>
            </a:r>
            <a:r>
              <a:rPr lang="en-US" sz="1600" b="0" dirty="0">
                <a:latin typeface="Times New Roman" panose="02020603050405020304" pitchFamily="18" charset="0"/>
                <a:cs typeface="Times New Roman" panose="02020603050405020304" pitchFamily="18" charset="0"/>
              </a:rPr>
              <a:t>1</a:t>
            </a:r>
            <a:endParaRPr lang="en-IL" sz="1600" b="0" dirty="0"/>
          </a:p>
        </p:txBody>
      </p:sp>
      <p:sp>
        <p:nvSpPr>
          <p:cNvPr id="41" name="TextBox 40">
            <a:extLst>
              <a:ext uri="{FF2B5EF4-FFF2-40B4-BE49-F238E27FC236}">
                <a16:creationId xmlns:a16="http://schemas.microsoft.com/office/drawing/2014/main" id="{52F7BB85-7A82-E542-8731-DCE64427EE21}"/>
              </a:ext>
            </a:extLst>
          </p:cNvPr>
          <p:cNvSpPr txBox="1"/>
          <p:nvPr/>
        </p:nvSpPr>
        <p:spPr>
          <a:xfrm>
            <a:off x="3009487" y="1205614"/>
            <a:ext cx="291901" cy="339645"/>
          </a:xfrm>
          <a:prstGeom prst="rect">
            <a:avLst/>
          </a:prstGeom>
          <a:noFill/>
          <a:ln>
            <a:noFill/>
          </a:ln>
        </p:spPr>
        <p:txBody>
          <a:bodyPr wrap="square" lIns="0" tIns="46800" rIns="0" rtlCol="0">
            <a:spAutoFit/>
          </a:bodyPr>
          <a:lstStyle/>
          <a:p>
            <a:r>
              <a:rPr lang="en-IL" sz="1600" b="0" dirty="0">
                <a:latin typeface="Consolas" panose="020B0609020204030204" pitchFamily="49" charset="0"/>
                <a:cs typeface="Consolas" panose="020B0609020204030204" pitchFamily="49" charset="0"/>
              </a:rPr>
              <a:t>0</a:t>
            </a:r>
          </a:p>
        </p:txBody>
      </p:sp>
      <p:sp>
        <p:nvSpPr>
          <p:cNvPr id="42" name="TextBox 41">
            <a:extLst>
              <a:ext uri="{FF2B5EF4-FFF2-40B4-BE49-F238E27FC236}">
                <a16:creationId xmlns:a16="http://schemas.microsoft.com/office/drawing/2014/main" id="{1B8016E0-9574-2A4F-A97B-B1EE884581D5}"/>
              </a:ext>
            </a:extLst>
          </p:cNvPr>
          <p:cNvSpPr txBox="1"/>
          <p:nvPr/>
        </p:nvSpPr>
        <p:spPr>
          <a:xfrm>
            <a:off x="4092578" y="2097521"/>
            <a:ext cx="291901" cy="339645"/>
          </a:xfrm>
          <a:prstGeom prst="rect">
            <a:avLst/>
          </a:prstGeom>
          <a:noFill/>
          <a:ln>
            <a:noFill/>
          </a:ln>
        </p:spPr>
        <p:txBody>
          <a:bodyPr wrap="square" lIns="0" tIns="46800" rIns="0" rtlCol="0">
            <a:spAutoFit/>
          </a:bodyPr>
          <a:lstStyle/>
          <a:p>
            <a:r>
              <a:rPr lang="en-IL" sz="1600" b="0" dirty="0">
                <a:latin typeface="Consolas" panose="020B0609020204030204" pitchFamily="49" charset="0"/>
                <a:cs typeface="Consolas" panose="020B0609020204030204" pitchFamily="49" charset="0"/>
              </a:rPr>
              <a:t>0</a:t>
            </a:r>
          </a:p>
        </p:txBody>
      </p:sp>
      <p:sp>
        <p:nvSpPr>
          <p:cNvPr id="43" name="TextBox 42">
            <a:extLst>
              <a:ext uri="{FF2B5EF4-FFF2-40B4-BE49-F238E27FC236}">
                <a16:creationId xmlns:a16="http://schemas.microsoft.com/office/drawing/2014/main" id="{12424FFF-894D-9346-A8A5-BA82752A950E}"/>
              </a:ext>
            </a:extLst>
          </p:cNvPr>
          <p:cNvSpPr txBox="1"/>
          <p:nvPr/>
        </p:nvSpPr>
        <p:spPr>
          <a:xfrm>
            <a:off x="2775189" y="3012104"/>
            <a:ext cx="291901" cy="339645"/>
          </a:xfrm>
          <a:prstGeom prst="rect">
            <a:avLst/>
          </a:prstGeom>
          <a:noFill/>
          <a:ln>
            <a:noFill/>
          </a:ln>
        </p:spPr>
        <p:txBody>
          <a:bodyPr wrap="square" lIns="0" tIns="46800" rIns="0" rtlCol="0">
            <a:spAutoFit/>
          </a:bodyPr>
          <a:lstStyle/>
          <a:p>
            <a:r>
              <a:rPr lang="en-IL" sz="1600" b="0" dirty="0">
                <a:latin typeface="Consolas" panose="020B0609020204030204" pitchFamily="49" charset="0"/>
                <a:cs typeface="Consolas" panose="020B0609020204030204" pitchFamily="49" charset="0"/>
              </a:rPr>
              <a:t>0</a:t>
            </a:r>
          </a:p>
        </p:txBody>
      </p:sp>
      <p:sp>
        <p:nvSpPr>
          <p:cNvPr id="44" name="TextBox 43">
            <a:extLst>
              <a:ext uri="{FF2B5EF4-FFF2-40B4-BE49-F238E27FC236}">
                <a16:creationId xmlns:a16="http://schemas.microsoft.com/office/drawing/2014/main" id="{635E436F-F3F0-5145-B9E2-B6D9CC50561D}"/>
              </a:ext>
            </a:extLst>
          </p:cNvPr>
          <p:cNvSpPr txBox="1"/>
          <p:nvPr/>
        </p:nvSpPr>
        <p:spPr>
          <a:xfrm>
            <a:off x="2042140" y="3958393"/>
            <a:ext cx="291901" cy="339645"/>
          </a:xfrm>
          <a:prstGeom prst="rect">
            <a:avLst/>
          </a:prstGeom>
          <a:noFill/>
          <a:ln>
            <a:noFill/>
          </a:ln>
        </p:spPr>
        <p:txBody>
          <a:bodyPr wrap="square" lIns="0" tIns="46800" rIns="0" rtlCol="0">
            <a:spAutoFit/>
          </a:bodyPr>
          <a:lstStyle/>
          <a:p>
            <a:r>
              <a:rPr lang="en-IL" sz="1600" b="0" dirty="0">
                <a:latin typeface="Consolas" panose="020B0609020204030204" pitchFamily="49" charset="0"/>
                <a:cs typeface="Consolas" panose="020B0609020204030204" pitchFamily="49" charset="0"/>
              </a:rPr>
              <a:t>0</a:t>
            </a:r>
          </a:p>
        </p:txBody>
      </p:sp>
      <p:sp>
        <p:nvSpPr>
          <p:cNvPr id="45" name="TextBox 44">
            <a:extLst>
              <a:ext uri="{FF2B5EF4-FFF2-40B4-BE49-F238E27FC236}">
                <a16:creationId xmlns:a16="http://schemas.microsoft.com/office/drawing/2014/main" id="{F55743AC-CFF6-494D-9C56-9324404CEE8F}"/>
              </a:ext>
            </a:extLst>
          </p:cNvPr>
          <p:cNvSpPr txBox="1"/>
          <p:nvPr/>
        </p:nvSpPr>
        <p:spPr>
          <a:xfrm>
            <a:off x="6119572" y="3044902"/>
            <a:ext cx="291901" cy="339645"/>
          </a:xfrm>
          <a:prstGeom prst="rect">
            <a:avLst/>
          </a:prstGeom>
          <a:noFill/>
          <a:ln>
            <a:noFill/>
          </a:ln>
        </p:spPr>
        <p:txBody>
          <a:bodyPr wrap="square" lIns="0" tIns="46800" rIns="0" rtlCol="0">
            <a:spAutoFit/>
          </a:bodyPr>
          <a:lstStyle/>
          <a:p>
            <a:r>
              <a:rPr lang="en-IL" sz="1600" b="0" dirty="0">
                <a:latin typeface="Consolas" panose="020B0609020204030204" pitchFamily="49" charset="0"/>
                <a:cs typeface="Consolas" panose="020B0609020204030204" pitchFamily="49" charset="0"/>
              </a:rPr>
              <a:t>0</a:t>
            </a:r>
          </a:p>
        </p:txBody>
      </p:sp>
      <p:sp>
        <p:nvSpPr>
          <p:cNvPr id="46" name="TextBox 45">
            <a:extLst>
              <a:ext uri="{FF2B5EF4-FFF2-40B4-BE49-F238E27FC236}">
                <a16:creationId xmlns:a16="http://schemas.microsoft.com/office/drawing/2014/main" id="{FBD51055-CC06-D443-8A99-A0C6E25E0A28}"/>
              </a:ext>
            </a:extLst>
          </p:cNvPr>
          <p:cNvSpPr txBox="1"/>
          <p:nvPr/>
        </p:nvSpPr>
        <p:spPr>
          <a:xfrm>
            <a:off x="3736892" y="3958393"/>
            <a:ext cx="291901" cy="339645"/>
          </a:xfrm>
          <a:prstGeom prst="rect">
            <a:avLst/>
          </a:prstGeom>
          <a:noFill/>
          <a:ln>
            <a:noFill/>
          </a:ln>
        </p:spPr>
        <p:txBody>
          <a:bodyPr wrap="square" lIns="0" tIns="46800" rIns="0" rtlCol="0">
            <a:spAutoFit/>
          </a:bodyPr>
          <a:lstStyle/>
          <a:p>
            <a:r>
              <a:rPr lang="en-IL" sz="1600" b="0" dirty="0">
                <a:latin typeface="Consolas" panose="020B0609020204030204" pitchFamily="49" charset="0"/>
                <a:cs typeface="Consolas" panose="020B0609020204030204" pitchFamily="49" charset="0"/>
              </a:rPr>
              <a:t>0</a:t>
            </a:r>
          </a:p>
        </p:txBody>
      </p:sp>
      <p:sp>
        <p:nvSpPr>
          <p:cNvPr id="47" name="TextBox 46">
            <a:extLst>
              <a:ext uri="{FF2B5EF4-FFF2-40B4-BE49-F238E27FC236}">
                <a16:creationId xmlns:a16="http://schemas.microsoft.com/office/drawing/2014/main" id="{F35131BF-6578-1A47-8605-037D88BD6566}"/>
              </a:ext>
            </a:extLst>
          </p:cNvPr>
          <p:cNvSpPr txBox="1"/>
          <p:nvPr/>
        </p:nvSpPr>
        <p:spPr>
          <a:xfrm>
            <a:off x="5548185" y="3958393"/>
            <a:ext cx="291901" cy="339645"/>
          </a:xfrm>
          <a:prstGeom prst="rect">
            <a:avLst/>
          </a:prstGeom>
          <a:noFill/>
          <a:ln>
            <a:noFill/>
          </a:ln>
        </p:spPr>
        <p:txBody>
          <a:bodyPr wrap="square" lIns="0" tIns="46800" rIns="0" rtlCol="0">
            <a:spAutoFit/>
          </a:bodyPr>
          <a:lstStyle/>
          <a:p>
            <a:r>
              <a:rPr lang="en-IL" sz="1600" b="0" dirty="0">
                <a:latin typeface="Consolas" panose="020B0609020204030204" pitchFamily="49" charset="0"/>
                <a:cs typeface="Consolas" panose="020B0609020204030204" pitchFamily="49" charset="0"/>
              </a:rPr>
              <a:t>0</a:t>
            </a:r>
          </a:p>
        </p:txBody>
      </p:sp>
      <p:sp>
        <p:nvSpPr>
          <p:cNvPr id="48" name="TextBox 47">
            <a:extLst>
              <a:ext uri="{FF2B5EF4-FFF2-40B4-BE49-F238E27FC236}">
                <a16:creationId xmlns:a16="http://schemas.microsoft.com/office/drawing/2014/main" id="{A68A61A6-973A-2643-8D37-31D3082AD9B1}"/>
              </a:ext>
            </a:extLst>
          </p:cNvPr>
          <p:cNvSpPr txBox="1"/>
          <p:nvPr/>
        </p:nvSpPr>
        <p:spPr>
          <a:xfrm>
            <a:off x="4317238" y="1224865"/>
            <a:ext cx="291901" cy="339645"/>
          </a:xfrm>
          <a:prstGeom prst="rect">
            <a:avLst/>
          </a:prstGeom>
          <a:noFill/>
          <a:ln>
            <a:noFill/>
          </a:ln>
        </p:spPr>
        <p:txBody>
          <a:bodyPr wrap="square" lIns="0" tIns="46800" rIns="0" rtlCol="0">
            <a:spAutoFit/>
          </a:bodyPr>
          <a:lstStyle/>
          <a:p>
            <a:r>
              <a:rPr lang="he-IL" sz="1600" b="0" dirty="0">
                <a:latin typeface="Consolas" panose="020B0609020204030204" pitchFamily="49" charset="0"/>
                <a:cs typeface="Consolas" panose="020B0609020204030204" pitchFamily="49" charset="0"/>
              </a:rPr>
              <a:t>1</a:t>
            </a:r>
            <a:endParaRPr lang="en-IL" sz="1600" b="0" dirty="0">
              <a:latin typeface="Consolas" panose="020B0609020204030204" pitchFamily="49" charset="0"/>
              <a:cs typeface="Consolas" panose="020B0609020204030204" pitchFamily="49" charset="0"/>
            </a:endParaRPr>
          </a:p>
        </p:txBody>
      </p:sp>
      <p:sp>
        <p:nvSpPr>
          <p:cNvPr id="49" name="TextBox 48">
            <a:extLst>
              <a:ext uri="{FF2B5EF4-FFF2-40B4-BE49-F238E27FC236}">
                <a16:creationId xmlns:a16="http://schemas.microsoft.com/office/drawing/2014/main" id="{2FA25F7E-B51C-B345-95D2-4DA859BF4A95}"/>
              </a:ext>
            </a:extLst>
          </p:cNvPr>
          <p:cNvSpPr txBox="1"/>
          <p:nvPr/>
        </p:nvSpPr>
        <p:spPr>
          <a:xfrm>
            <a:off x="5754870" y="2090673"/>
            <a:ext cx="291901" cy="339645"/>
          </a:xfrm>
          <a:prstGeom prst="rect">
            <a:avLst/>
          </a:prstGeom>
          <a:noFill/>
          <a:ln>
            <a:noFill/>
          </a:ln>
        </p:spPr>
        <p:txBody>
          <a:bodyPr wrap="square" lIns="0" tIns="46800" rIns="0" rtlCol="0">
            <a:spAutoFit/>
          </a:bodyPr>
          <a:lstStyle/>
          <a:p>
            <a:r>
              <a:rPr lang="he-IL" sz="1600" b="0" dirty="0">
                <a:latin typeface="Consolas" panose="020B0609020204030204" pitchFamily="49" charset="0"/>
                <a:cs typeface="Consolas" panose="020B0609020204030204" pitchFamily="49" charset="0"/>
              </a:rPr>
              <a:t>1</a:t>
            </a:r>
            <a:endParaRPr lang="en-IL" sz="1600" b="0" dirty="0">
              <a:latin typeface="Consolas" panose="020B0609020204030204" pitchFamily="49" charset="0"/>
              <a:cs typeface="Consolas" panose="020B0609020204030204" pitchFamily="49" charset="0"/>
            </a:endParaRPr>
          </a:p>
        </p:txBody>
      </p:sp>
      <p:sp>
        <p:nvSpPr>
          <p:cNvPr id="50" name="TextBox 49">
            <a:extLst>
              <a:ext uri="{FF2B5EF4-FFF2-40B4-BE49-F238E27FC236}">
                <a16:creationId xmlns:a16="http://schemas.microsoft.com/office/drawing/2014/main" id="{449FB440-B876-FF44-821D-CCED7ACDDA50}"/>
              </a:ext>
            </a:extLst>
          </p:cNvPr>
          <p:cNvSpPr txBox="1"/>
          <p:nvPr/>
        </p:nvSpPr>
        <p:spPr>
          <a:xfrm>
            <a:off x="7023622" y="3037380"/>
            <a:ext cx="291901" cy="339645"/>
          </a:xfrm>
          <a:prstGeom prst="rect">
            <a:avLst/>
          </a:prstGeom>
          <a:noFill/>
          <a:ln>
            <a:noFill/>
          </a:ln>
        </p:spPr>
        <p:txBody>
          <a:bodyPr wrap="square" lIns="0" tIns="46800" rIns="0" rtlCol="0">
            <a:spAutoFit/>
          </a:bodyPr>
          <a:lstStyle/>
          <a:p>
            <a:r>
              <a:rPr lang="he-IL" sz="1600" b="0" dirty="0">
                <a:latin typeface="Consolas" panose="020B0609020204030204" pitchFamily="49" charset="0"/>
                <a:cs typeface="Consolas" panose="020B0609020204030204" pitchFamily="49" charset="0"/>
              </a:rPr>
              <a:t>1</a:t>
            </a:r>
            <a:endParaRPr lang="en-IL" sz="1600" b="0" dirty="0">
              <a:latin typeface="Consolas" panose="020B0609020204030204" pitchFamily="49" charset="0"/>
              <a:cs typeface="Consolas" panose="020B0609020204030204" pitchFamily="49" charset="0"/>
            </a:endParaRPr>
          </a:p>
        </p:txBody>
      </p:sp>
      <p:sp>
        <p:nvSpPr>
          <p:cNvPr id="51" name="TextBox 50">
            <a:extLst>
              <a:ext uri="{FF2B5EF4-FFF2-40B4-BE49-F238E27FC236}">
                <a16:creationId xmlns:a16="http://schemas.microsoft.com/office/drawing/2014/main" id="{55CA206B-B87F-B241-869B-6B51BCF91D2D}"/>
              </a:ext>
            </a:extLst>
          </p:cNvPr>
          <p:cNvSpPr txBox="1"/>
          <p:nvPr/>
        </p:nvSpPr>
        <p:spPr>
          <a:xfrm>
            <a:off x="3815088" y="2996116"/>
            <a:ext cx="291901" cy="339645"/>
          </a:xfrm>
          <a:prstGeom prst="rect">
            <a:avLst/>
          </a:prstGeom>
          <a:noFill/>
          <a:ln>
            <a:noFill/>
          </a:ln>
        </p:spPr>
        <p:txBody>
          <a:bodyPr wrap="square" lIns="0" tIns="46800" rIns="0" rtlCol="0">
            <a:spAutoFit/>
          </a:bodyPr>
          <a:lstStyle/>
          <a:p>
            <a:r>
              <a:rPr lang="he-IL" sz="1600" b="0" dirty="0">
                <a:latin typeface="Consolas" panose="020B0609020204030204" pitchFamily="49" charset="0"/>
                <a:cs typeface="Consolas" panose="020B0609020204030204" pitchFamily="49" charset="0"/>
              </a:rPr>
              <a:t>1</a:t>
            </a:r>
            <a:endParaRPr lang="en-IL" sz="1600" b="0" dirty="0">
              <a:latin typeface="Consolas" panose="020B0609020204030204" pitchFamily="49" charset="0"/>
              <a:cs typeface="Consolas" panose="020B0609020204030204" pitchFamily="49" charset="0"/>
            </a:endParaRPr>
          </a:p>
        </p:txBody>
      </p:sp>
      <p:sp>
        <p:nvSpPr>
          <p:cNvPr id="52" name="TextBox 51">
            <a:extLst>
              <a:ext uri="{FF2B5EF4-FFF2-40B4-BE49-F238E27FC236}">
                <a16:creationId xmlns:a16="http://schemas.microsoft.com/office/drawing/2014/main" id="{1F171211-AB47-0644-A026-A5F83E4D0019}"/>
              </a:ext>
            </a:extLst>
          </p:cNvPr>
          <p:cNvSpPr txBox="1"/>
          <p:nvPr/>
        </p:nvSpPr>
        <p:spPr>
          <a:xfrm>
            <a:off x="4671530" y="3958392"/>
            <a:ext cx="291901" cy="339645"/>
          </a:xfrm>
          <a:prstGeom prst="rect">
            <a:avLst/>
          </a:prstGeom>
          <a:noFill/>
          <a:ln>
            <a:noFill/>
          </a:ln>
        </p:spPr>
        <p:txBody>
          <a:bodyPr wrap="square" lIns="0" tIns="46800" rIns="0" rtlCol="0">
            <a:spAutoFit/>
          </a:bodyPr>
          <a:lstStyle/>
          <a:p>
            <a:r>
              <a:rPr lang="he-IL" sz="1600" b="0" dirty="0">
                <a:latin typeface="Consolas" panose="020B0609020204030204" pitchFamily="49" charset="0"/>
                <a:cs typeface="Consolas" panose="020B0609020204030204" pitchFamily="49" charset="0"/>
              </a:rPr>
              <a:t>1</a:t>
            </a:r>
            <a:endParaRPr lang="en-IL" sz="1600" b="0" dirty="0">
              <a:latin typeface="Consolas" panose="020B0609020204030204" pitchFamily="49" charset="0"/>
              <a:cs typeface="Consolas" panose="020B0609020204030204" pitchFamily="49" charset="0"/>
            </a:endParaRPr>
          </a:p>
        </p:txBody>
      </p:sp>
      <p:sp>
        <p:nvSpPr>
          <p:cNvPr id="53" name="TextBox 52">
            <a:extLst>
              <a:ext uri="{FF2B5EF4-FFF2-40B4-BE49-F238E27FC236}">
                <a16:creationId xmlns:a16="http://schemas.microsoft.com/office/drawing/2014/main" id="{75AEF7E6-49D6-AA4C-972B-22001B009E5E}"/>
              </a:ext>
            </a:extLst>
          </p:cNvPr>
          <p:cNvSpPr txBox="1"/>
          <p:nvPr/>
        </p:nvSpPr>
        <p:spPr>
          <a:xfrm>
            <a:off x="6393105" y="3969100"/>
            <a:ext cx="291901" cy="339645"/>
          </a:xfrm>
          <a:prstGeom prst="rect">
            <a:avLst/>
          </a:prstGeom>
          <a:noFill/>
          <a:ln>
            <a:noFill/>
          </a:ln>
        </p:spPr>
        <p:txBody>
          <a:bodyPr wrap="square" lIns="0" tIns="46800" rIns="0" rtlCol="0">
            <a:spAutoFit/>
          </a:bodyPr>
          <a:lstStyle/>
          <a:p>
            <a:r>
              <a:rPr lang="he-IL" sz="1600" b="0" dirty="0">
                <a:latin typeface="Consolas" panose="020B0609020204030204" pitchFamily="49" charset="0"/>
                <a:cs typeface="Consolas" panose="020B0609020204030204" pitchFamily="49" charset="0"/>
              </a:rPr>
              <a:t>1</a:t>
            </a:r>
            <a:endParaRPr lang="en-IL" sz="1600" b="0" dirty="0">
              <a:latin typeface="Consolas" panose="020B0609020204030204" pitchFamily="49" charset="0"/>
              <a:cs typeface="Consolas" panose="020B0609020204030204" pitchFamily="49" charset="0"/>
            </a:endParaRPr>
          </a:p>
        </p:txBody>
      </p:sp>
      <p:sp>
        <p:nvSpPr>
          <p:cNvPr id="55" name="TextBox 54">
            <a:extLst>
              <a:ext uri="{FF2B5EF4-FFF2-40B4-BE49-F238E27FC236}">
                <a16:creationId xmlns:a16="http://schemas.microsoft.com/office/drawing/2014/main" id="{7CFC9B7E-080F-EF49-8632-681803ACE43B}"/>
              </a:ext>
            </a:extLst>
          </p:cNvPr>
          <p:cNvSpPr txBox="1"/>
          <p:nvPr/>
        </p:nvSpPr>
        <p:spPr>
          <a:xfrm>
            <a:off x="1932811" y="4560303"/>
            <a:ext cx="505268" cy="338554"/>
          </a:xfrm>
          <a:prstGeom prst="rect">
            <a:avLst/>
          </a:prstGeom>
          <a:noFill/>
        </p:spPr>
        <p:txBody>
          <a:bodyPr wrap="none" rtlCol="0">
            <a:spAutoFit/>
          </a:bodyPr>
          <a:lstStyle/>
          <a:p>
            <a:r>
              <a:rPr lang="en-US" sz="1600" b="0" dirty="0"/>
              <a:t>c</a:t>
            </a:r>
            <a:r>
              <a:rPr lang="en-US" sz="1200" b="0" dirty="0">
                <a:latin typeface="Times New Roman" panose="02020603050405020304" pitchFamily="18" charset="0"/>
                <a:cs typeface="Times New Roman" panose="02020603050405020304" pitchFamily="18" charset="0"/>
              </a:rPr>
              <a:t> , </a:t>
            </a:r>
            <a:r>
              <a:rPr lang="en-US" sz="1600" b="0" dirty="0">
                <a:latin typeface="Times New Roman" panose="02020603050405020304" pitchFamily="18" charset="0"/>
                <a:cs typeface="Times New Roman" panose="02020603050405020304" pitchFamily="18" charset="0"/>
              </a:rPr>
              <a:t>1</a:t>
            </a:r>
            <a:endParaRPr lang="en-IL" sz="1600" b="0" dirty="0"/>
          </a:p>
        </p:txBody>
      </p:sp>
    </p:spTree>
    <p:extLst>
      <p:ext uri="{BB962C8B-B14F-4D97-AF65-F5344CB8AC3E}">
        <p14:creationId xmlns:p14="http://schemas.microsoft.com/office/powerpoint/2010/main" val="258113861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8E29DF-072E-354E-8B5E-245D26B4315F}"/>
              </a:ext>
            </a:extLst>
          </p:cNvPr>
          <p:cNvSpPr>
            <a:spLocks noGrp="1"/>
          </p:cNvSpPr>
          <p:nvPr>
            <p:ph type="title"/>
          </p:nvPr>
        </p:nvSpPr>
        <p:spPr/>
        <p:txBody>
          <a:bodyPr/>
          <a:lstStyle/>
          <a:p>
            <a:r>
              <a:rPr lang="en-US" dirty="0"/>
              <a:t>Huffman codes</a:t>
            </a:r>
          </a:p>
        </p:txBody>
      </p:sp>
      <p:sp>
        <p:nvSpPr>
          <p:cNvPr id="171" name="Oval 170">
            <a:extLst>
              <a:ext uri="{FF2B5EF4-FFF2-40B4-BE49-F238E27FC236}">
                <a16:creationId xmlns:a16="http://schemas.microsoft.com/office/drawing/2014/main" id="{F9431492-BEBD-344B-86FF-5C52093044F9}"/>
              </a:ext>
            </a:extLst>
          </p:cNvPr>
          <p:cNvSpPr/>
          <p:nvPr/>
        </p:nvSpPr>
        <p:spPr bwMode="auto">
          <a:xfrm>
            <a:off x="2662767" y="4478556"/>
            <a:ext cx="635181" cy="457200"/>
          </a:xfrm>
          <a:prstGeom prst="ellipse">
            <a:avLst/>
          </a:prstGeom>
          <a:solidFill>
            <a:schemeClr val="bg1">
              <a:lumMod val="9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2"/>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b="0" i="0" u="none" strike="noStrike" cap="none" normalizeH="0" baseline="0">
              <a:ln>
                <a:noFill/>
              </a:ln>
              <a:solidFill>
                <a:schemeClr val="tx1"/>
              </a:solidFill>
              <a:effectLst/>
              <a:latin typeface="Arial" pitchFamily="34" charset="0"/>
            </a:endParaRPr>
          </a:p>
        </p:txBody>
      </p:sp>
      <p:sp>
        <p:nvSpPr>
          <p:cNvPr id="174" name="Oval 173">
            <a:extLst>
              <a:ext uri="{FF2B5EF4-FFF2-40B4-BE49-F238E27FC236}">
                <a16:creationId xmlns:a16="http://schemas.microsoft.com/office/drawing/2014/main" id="{D51713E3-E11D-BC48-94ED-C4114BCC0C26}"/>
              </a:ext>
            </a:extLst>
          </p:cNvPr>
          <p:cNvSpPr/>
          <p:nvPr/>
        </p:nvSpPr>
        <p:spPr bwMode="auto">
          <a:xfrm>
            <a:off x="3580088" y="4495800"/>
            <a:ext cx="635181" cy="457200"/>
          </a:xfrm>
          <a:prstGeom prst="ellipse">
            <a:avLst/>
          </a:prstGeom>
          <a:solidFill>
            <a:schemeClr val="bg1">
              <a:lumMod val="9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2"/>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b="0" i="0" u="none" strike="noStrike" cap="none" normalizeH="0" baseline="0">
              <a:ln>
                <a:noFill/>
              </a:ln>
              <a:solidFill>
                <a:schemeClr val="tx1"/>
              </a:solidFill>
              <a:effectLst/>
              <a:latin typeface="Arial" pitchFamily="34" charset="0"/>
            </a:endParaRPr>
          </a:p>
        </p:txBody>
      </p:sp>
      <p:sp>
        <p:nvSpPr>
          <p:cNvPr id="177" name="Oval 176">
            <a:extLst>
              <a:ext uri="{FF2B5EF4-FFF2-40B4-BE49-F238E27FC236}">
                <a16:creationId xmlns:a16="http://schemas.microsoft.com/office/drawing/2014/main" id="{49EAC30E-782F-E947-ACEE-0B186498882C}"/>
              </a:ext>
            </a:extLst>
          </p:cNvPr>
          <p:cNvSpPr/>
          <p:nvPr/>
        </p:nvSpPr>
        <p:spPr bwMode="auto">
          <a:xfrm>
            <a:off x="4456659" y="4503989"/>
            <a:ext cx="635181" cy="457200"/>
          </a:xfrm>
          <a:prstGeom prst="ellipse">
            <a:avLst/>
          </a:prstGeom>
          <a:solidFill>
            <a:schemeClr val="bg1">
              <a:lumMod val="9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2"/>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b="0" i="0" u="none" strike="noStrike" cap="none" normalizeH="0" baseline="0">
              <a:ln>
                <a:noFill/>
              </a:ln>
              <a:solidFill>
                <a:schemeClr val="tx1"/>
              </a:solidFill>
              <a:effectLst/>
              <a:latin typeface="Arial" pitchFamily="34" charset="0"/>
            </a:endParaRPr>
          </a:p>
        </p:txBody>
      </p:sp>
      <p:sp>
        <p:nvSpPr>
          <p:cNvPr id="180" name="Oval 179">
            <a:extLst>
              <a:ext uri="{FF2B5EF4-FFF2-40B4-BE49-F238E27FC236}">
                <a16:creationId xmlns:a16="http://schemas.microsoft.com/office/drawing/2014/main" id="{C4592195-403D-6D4F-A552-8E9951EC4702}"/>
              </a:ext>
            </a:extLst>
          </p:cNvPr>
          <p:cNvSpPr/>
          <p:nvPr/>
        </p:nvSpPr>
        <p:spPr bwMode="auto">
          <a:xfrm>
            <a:off x="5342449" y="4495800"/>
            <a:ext cx="635181" cy="457200"/>
          </a:xfrm>
          <a:prstGeom prst="ellipse">
            <a:avLst/>
          </a:prstGeom>
          <a:solidFill>
            <a:schemeClr val="bg1">
              <a:lumMod val="9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2"/>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b="0" i="0" u="none" strike="noStrike" cap="none" normalizeH="0" baseline="0">
              <a:ln>
                <a:noFill/>
              </a:ln>
              <a:solidFill>
                <a:schemeClr val="tx1"/>
              </a:solidFill>
              <a:effectLst/>
              <a:latin typeface="Arial" pitchFamily="34" charset="0"/>
            </a:endParaRPr>
          </a:p>
        </p:txBody>
      </p:sp>
      <p:sp>
        <p:nvSpPr>
          <p:cNvPr id="193" name="Oval 192">
            <a:extLst>
              <a:ext uri="{FF2B5EF4-FFF2-40B4-BE49-F238E27FC236}">
                <a16:creationId xmlns:a16="http://schemas.microsoft.com/office/drawing/2014/main" id="{4D2A0AB5-9B7A-144F-BE57-658452063461}"/>
              </a:ext>
            </a:extLst>
          </p:cNvPr>
          <p:cNvSpPr/>
          <p:nvPr/>
        </p:nvSpPr>
        <p:spPr bwMode="auto">
          <a:xfrm>
            <a:off x="6228239" y="4495800"/>
            <a:ext cx="635181" cy="457200"/>
          </a:xfrm>
          <a:prstGeom prst="ellipse">
            <a:avLst/>
          </a:prstGeom>
          <a:solidFill>
            <a:schemeClr val="bg1">
              <a:lumMod val="9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2"/>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b="0" i="0" u="none" strike="noStrike" cap="none" normalizeH="0" baseline="0">
              <a:ln>
                <a:noFill/>
              </a:ln>
              <a:solidFill>
                <a:schemeClr val="tx1"/>
              </a:solidFill>
              <a:effectLst/>
              <a:latin typeface="Arial" pitchFamily="34" charset="0"/>
            </a:endParaRPr>
          </a:p>
        </p:txBody>
      </p:sp>
      <p:grpSp>
        <p:nvGrpSpPr>
          <p:cNvPr id="195" name="Group 194">
            <a:extLst>
              <a:ext uri="{FF2B5EF4-FFF2-40B4-BE49-F238E27FC236}">
                <a16:creationId xmlns:a16="http://schemas.microsoft.com/office/drawing/2014/main" id="{FF5BAE6F-F6D8-A34E-9312-CD3BE2206DAC}"/>
              </a:ext>
            </a:extLst>
          </p:cNvPr>
          <p:cNvGrpSpPr/>
          <p:nvPr/>
        </p:nvGrpSpPr>
        <p:grpSpPr>
          <a:xfrm>
            <a:off x="2418842" y="1733632"/>
            <a:ext cx="635181" cy="457200"/>
            <a:chOff x="1916178" y="5715000"/>
            <a:chExt cx="635181" cy="457200"/>
          </a:xfrm>
          <a:solidFill>
            <a:schemeClr val="bg1">
              <a:lumMod val="95000"/>
            </a:schemeClr>
          </a:solidFill>
        </p:grpSpPr>
        <p:sp>
          <p:nvSpPr>
            <p:cNvPr id="196" name="Oval 195">
              <a:extLst>
                <a:ext uri="{FF2B5EF4-FFF2-40B4-BE49-F238E27FC236}">
                  <a16:creationId xmlns:a16="http://schemas.microsoft.com/office/drawing/2014/main" id="{7C1DAA78-EEF7-354C-94ED-DBA5444EBAB7}"/>
                </a:ext>
              </a:extLst>
            </p:cNvPr>
            <p:cNvSpPr/>
            <p:nvPr/>
          </p:nvSpPr>
          <p:spPr bwMode="auto">
            <a:xfrm>
              <a:off x="1916178" y="5715000"/>
              <a:ext cx="635181" cy="457200"/>
            </a:xfrm>
            <a:prstGeom prst="ellipse">
              <a:avLst/>
            </a:prstGeom>
            <a:grp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2"/>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sz="2800" b="0" i="0" u="none" strike="noStrike" cap="none" normalizeH="0" baseline="0">
                <a:ln>
                  <a:noFill/>
                </a:ln>
                <a:solidFill>
                  <a:schemeClr val="tx1"/>
                </a:solidFill>
                <a:effectLst/>
                <a:latin typeface="Arial" pitchFamily="34" charset="0"/>
              </a:endParaRPr>
            </a:p>
          </p:txBody>
        </p:sp>
        <p:sp>
          <p:nvSpPr>
            <p:cNvPr id="197" name="TextBox 196">
              <a:extLst>
                <a:ext uri="{FF2B5EF4-FFF2-40B4-BE49-F238E27FC236}">
                  <a16:creationId xmlns:a16="http://schemas.microsoft.com/office/drawing/2014/main" id="{320E878A-1155-B941-B769-099B456DF728}"/>
                </a:ext>
              </a:extLst>
            </p:cNvPr>
            <p:cNvSpPr txBox="1"/>
            <p:nvPr/>
          </p:nvSpPr>
          <p:spPr>
            <a:xfrm>
              <a:off x="1941406" y="5756495"/>
              <a:ext cx="585417" cy="338554"/>
            </a:xfrm>
            <a:prstGeom prst="rect">
              <a:avLst/>
            </a:prstGeom>
            <a:noFill/>
          </p:spPr>
          <p:txBody>
            <a:bodyPr wrap="none" rtlCol="0">
              <a:spAutoFit/>
            </a:bodyPr>
            <a:lstStyle/>
            <a:p>
              <a:r>
                <a:rPr lang="en-US" sz="1600" b="0" dirty="0"/>
                <a:t>a , 8</a:t>
              </a:r>
              <a:endParaRPr lang="en-IL" sz="1600" b="0" dirty="0">
                <a:latin typeface="Times New Roman" panose="02020603050405020304" pitchFamily="18" charset="0"/>
                <a:cs typeface="Times New Roman" panose="02020603050405020304" pitchFamily="18" charset="0"/>
              </a:endParaRPr>
            </a:p>
          </p:txBody>
        </p:sp>
      </p:grpSp>
      <p:sp>
        <p:nvSpPr>
          <p:cNvPr id="199" name="Oval 198">
            <a:extLst>
              <a:ext uri="{FF2B5EF4-FFF2-40B4-BE49-F238E27FC236}">
                <a16:creationId xmlns:a16="http://schemas.microsoft.com/office/drawing/2014/main" id="{28CF101D-D899-F04B-AD3F-338330FBCD12}"/>
              </a:ext>
            </a:extLst>
          </p:cNvPr>
          <p:cNvSpPr/>
          <p:nvPr/>
        </p:nvSpPr>
        <p:spPr bwMode="auto">
          <a:xfrm>
            <a:off x="7001223" y="3620310"/>
            <a:ext cx="635181" cy="457200"/>
          </a:xfrm>
          <a:prstGeom prst="ellipse">
            <a:avLst/>
          </a:prstGeom>
          <a:solidFill>
            <a:schemeClr val="bg1">
              <a:lumMod val="9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2"/>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b="0" i="0" u="none" strike="noStrike" cap="none" normalizeH="0" baseline="0">
              <a:ln>
                <a:noFill/>
              </a:ln>
              <a:solidFill>
                <a:schemeClr val="tx1"/>
              </a:solidFill>
              <a:effectLst/>
              <a:latin typeface="Arial" pitchFamily="34" charset="0"/>
            </a:endParaRPr>
          </a:p>
        </p:txBody>
      </p:sp>
      <p:cxnSp>
        <p:nvCxnSpPr>
          <p:cNvPr id="202" name="Straight Arrow Connector 201">
            <a:extLst>
              <a:ext uri="{FF2B5EF4-FFF2-40B4-BE49-F238E27FC236}">
                <a16:creationId xmlns:a16="http://schemas.microsoft.com/office/drawing/2014/main" id="{DCFA0875-CB97-E640-AAFA-09026B5DEEB0}"/>
              </a:ext>
            </a:extLst>
          </p:cNvPr>
          <p:cNvCxnSpPr>
            <a:cxnSpLocks/>
          </p:cNvCxnSpPr>
          <p:nvPr/>
        </p:nvCxnSpPr>
        <p:spPr bwMode="auto">
          <a:xfrm flipH="1">
            <a:off x="5671118" y="4028059"/>
            <a:ext cx="298921" cy="416262"/>
          </a:xfrm>
          <a:prstGeom prst="straightConnector1">
            <a:avLst/>
          </a:prstGeom>
          <a:noFill/>
          <a:ln w="9525"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cxnSp>
        <p:nvCxnSpPr>
          <p:cNvPr id="203" name="Straight Arrow Connector 202">
            <a:extLst>
              <a:ext uri="{FF2B5EF4-FFF2-40B4-BE49-F238E27FC236}">
                <a16:creationId xmlns:a16="http://schemas.microsoft.com/office/drawing/2014/main" id="{2A87DC10-7A36-324A-99B0-CCECE870036A}"/>
              </a:ext>
            </a:extLst>
          </p:cNvPr>
          <p:cNvCxnSpPr>
            <a:cxnSpLocks/>
          </p:cNvCxnSpPr>
          <p:nvPr/>
        </p:nvCxnSpPr>
        <p:spPr bwMode="auto">
          <a:xfrm>
            <a:off x="6330853" y="4028059"/>
            <a:ext cx="245866" cy="416262"/>
          </a:xfrm>
          <a:prstGeom prst="straightConnector1">
            <a:avLst/>
          </a:prstGeom>
          <a:noFill/>
          <a:ln w="9525"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sp>
        <p:nvSpPr>
          <p:cNvPr id="206" name="Oval 205">
            <a:extLst>
              <a:ext uri="{FF2B5EF4-FFF2-40B4-BE49-F238E27FC236}">
                <a16:creationId xmlns:a16="http://schemas.microsoft.com/office/drawing/2014/main" id="{A2EA8FAE-6EC1-2D47-AC0F-56F8A7C295AA}"/>
              </a:ext>
            </a:extLst>
          </p:cNvPr>
          <p:cNvSpPr/>
          <p:nvPr/>
        </p:nvSpPr>
        <p:spPr bwMode="auto">
          <a:xfrm>
            <a:off x="5818605" y="3602565"/>
            <a:ext cx="635181" cy="457200"/>
          </a:xfrm>
          <a:prstGeom prst="ellipse">
            <a:avLst/>
          </a:prstGeom>
          <a:solidFill>
            <a:schemeClr val="bg1">
              <a:lumMod val="9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2"/>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b="0" i="0" u="none" strike="noStrike" cap="none" normalizeH="0" baseline="0">
              <a:ln>
                <a:noFill/>
              </a:ln>
              <a:solidFill>
                <a:schemeClr val="tx1"/>
              </a:solidFill>
              <a:effectLst/>
              <a:latin typeface="Arial" pitchFamily="34" charset="0"/>
            </a:endParaRPr>
          </a:p>
        </p:txBody>
      </p:sp>
      <p:cxnSp>
        <p:nvCxnSpPr>
          <p:cNvPr id="208" name="Straight Arrow Connector 207">
            <a:extLst>
              <a:ext uri="{FF2B5EF4-FFF2-40B4-BE49-F238E27FC236}">
                <a16:creationId xmlns:a16="http://schemas.microsoft.com/office/drawing/2014/main" id="{C79C4C43-718F-3243-950E-D7420274D075}"/>
              </a:ext>
            </a:extLst>
          </p:cNvPr>
          <p:cNvCxnSpPr>
            <a:cxnSpLocks/>
          </p:cNvCxnSpPr>
          <p:nvPr/>
        </p:nvCxnSpPr>
        <p:spPr bwMode="auto">
          <a:xfrm flipH="1">
            <a:off x="2146390" y="3991977"/>
            <a:ext cx="266879" cy="452344"/>
          </a:xfrm>
          <a:prstGeom prst="straightConnector1">
            <a:avLst/>
          </a:prstGeom>
          <a:noFill/>
          <a:ln w="38100" cap="flat" cmpd="sng" algn="ctr">
            <a:solidFill>
              <a:srgbClr val="C00000"/>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cxnSp>
        <p:nvCxnSpPr>
          <p:cNvPr id="209" name="Straight Arrow Connector 208">
            <a:extLst>
              <a:ext uri="{FF2B5EF4-FFF2-40B4-BE49-F238E27FC236}">
                <a16:creationId xmlns:a16="http://schemas.microsoft.com/office/drawing/2014/main" id="{984ADA17-295F-6942-8B96-877AE92131EF}"/>
              </a:ext>
            </a:extLst>
          </p:cNvPr>
          <p:cNvCxnSpPr>
            <a:cxnSpLocks/>
          </p:cNvCxnSpPr>
          <p:nvPr/>
        </p:nvCxnSpPr>
        <p:spPr bwMode="auto">
          <a:xfrm>
            <a:off x="2774082" y="3991977"/>
            <a:ext cx="245866" cy="416262"/>
          </a:xfrm>
          <a:prstGeom prst="straightConnector1">
            <a:avLst/>
          </a:prstGeom>
          <a:noFill/>
          <a:ln w="9525"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sp>
        <p:nvSpPr>
          <p:cNvPr id="212" name="Oval 211">
            <a:extLst>
              <a:ext uri="{FF2B5EF4-FFF2-40B4-BE49-F238E27FC236}">
                <a16:creationId xmlns:a16="http://schemas.microsoft.com/office/drawing/2014/main" id="{74C97F85-9FDE-8D4F-B06B-9F92F66E98CB}"/>
              </a:ext>
            </a:extLst>
          </p:cNvPr>
          <p:cNvSpPr/>
          <p:nvPr/>
        </p:nvSpPr>
        <p:spPr bwMode="auto">
          <a:xfrm>
            <a:off x="2261834" y="3566483"/>
            <a:ext cx="635181" cy="457200"/>
          </a:xfrm>
          <a:prstGeom prst="ellipse">
            <a:avLst/>
          </a:prstGeom>
          <a:solidFill>
            <a:schemeClr val="bg1">
              <a:lumMod val="9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2"/>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1" eaLnBrk="0" fontAlgn="base" latinLnBrk="0" hangingPunct="0">
              <a:lnSpc>
                <a:spcPct val="100000"/>
              </a:lnSpc>
              <a:spcBef>
                <a:spcPct val="0"/>
              </a:spcBef>
              <a:spcAft>
                <a:spcPct val="0"/>
              </a:spcAft>
              <a:buClrTx/>
              <a:buSzTx/>
              <a:buFontTx/>
              <a:buNone/>
              <a:tabLst/>
            </a:pPr>
            <a:endParaRPr kumimoji="0" lang="en-IL" b="0" i="0" u="none" strike="noStrike" cap="none" normalizeH="0" baseline="0">
              <a:ln>
                <a:noFill/>
              </a:ln>
              <a:solidFill>
                <a:schemeClr val="tx1"/>
              </a:solidFill>
              <a:effectLst/>
              <a:latin typeface="Arial" pitchFamily="34" charset="0"/>
            </a:endParaRPr>
          </a:p>
        </p:txBody>
      </p:sp>
      <p:cxnSp>
        <p:nvCxnSpPr>
          <p:cNvPr id="214" name="Straight Arrow Connector 213">
            <a:extLst>
              <a:ext uri="{FF2B5EF4-FFF2-40B4-BE49-F238E27FC236}">
                <a16:creationId xmlns:a16="http://schemas.microsoft.com/office/drawing/2014/main" id="{47A7FD88-01BF-2841-803A-76F0875BFE4B}"/>
              </a:ext>
            </a:extLst>
          </p:cNvPr>
          <p:cNvCxnSpPr>
            <a:cxnSpLocks/>
          </p:cNvCxnSpPr>
          <p:nvPr/>
        </p:nvCxnSpPr>
        <p:spPr bwMode="auto">
          <a:xfrm flipH="1">
            <a:off x="3866610" y="3978290"/>
            <a:ext cx="348074" cy="466031"/>
          </a:xfrm>
          <a:prstGeom prst="straightConnector1">
            <a:avLst/>
          </a:prstGeom>
          <a:noFill/>
          <a:ln w="9525"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cxnSp>
        <p:nvCxnSpPr>
          <p:cNvPr id="215" name="Straight Arrow Connector 214">
            <a:extLst>
              <a:ext uri="{FF2B5EF4-FFF2-40B4-BE49-F238E27FC236}">
                <a16:creationId xmlns:a16="http://schemas.microsoft.com/office/drawing/2014/main" id="{6D72B6A6-BB9C-D140-B995-1928C9793A38}"/>
              </a:ext>
            </a:extLst>
          </p:cNvPr>
          <p:cNvCxnSpPr>
            <a:cxnSpLocks/>
          </p:cNvCxnSpPr>
          <p:nvPr/>
        </p:nvCxnSpPr>
        <p:spPr bwMode="auto">
          <a:xfrm>
            <a:off x="4575497" y="3978290"/>
            <a:ext cx="273718" cy="466031"/>
          </a:xfrm>
          <a:prstGeom prst="straightConnector1">
            <a:avLst/>
          </a:prstGeom>
          <a:noFill/>
          <a:ln w="9525"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sp>
        <p:nvSpPr>
          <p:cNvPr id="218" name="Oval 217">
            <a:extLst>
              <a:ext uri="{FF2B5EF4-FFF2-40B4-BE49-F238E27FC236}">
                <a16:creationId xmlns:a16="http://schemas.microsoft.com/office/drawing/2014/main" id="{38447991-954F-384E-BB71-E378A793B7C4}"/>
              </a:ext>
            </a:extLst>
          </p:cNvPr>
          <p:cNvSpPr/>
          <p:nvPr/>
        </p:nvSpPr>
        <p:spPr bwMode="auto">
          <a:xfrm>
            <a:off x="4063249" y="3552796"/>
            <a:ext cx="635181" cy="457200"/>
          </a:xfrm>
          <a:prstGeom prst="ellipse">
            <a:avLst/>
          </a:prstGeom>
          <a:solidFill>
            <a:schemeClr val="bg1">
              <a:lumMod val="9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2"/>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1" eaLnBrk="0" fontAlgn="base" latinLnBrk="0" hangingPunct="0">
              <a:lnSpc>
                <a:spcPct val="100000"/>
              </a:lnSpc>
              <a:spcBef>
                <a:spcPct val="0"/>
              </a:spcBef>
              <a:spcAft>
                <a:spcPct val="0"/>
              </a:spcAft>
              <a:buClrTx/>
              <a:buSzTx/>
              <a:buFontTx/>
              <a:buNone/>
              <a:tabLst/>
            </a:pPr>
            <a:endParaRPr kumimoji="0" lang="en-IL" b="0" i="0" u="none" strike="noStrike" cap="none" normalizeH="0" baseline="0">
              <a:ln>
                <a:noFill/>
              </a:ln>
              <a:solidFill>
                <a:schemeClr val="tx1"/>
              </a:solidFill>
              <a:effectLst/>
              <a:latin typeface="Arial" pitchFamily="34" charset="0"/>
            </a:endParaRPr>
          </a:p>
        </p:txBody>
      </p:sp>
      <p:cxnSp>
        <p:nvCxnSpPr>
          <p:cNvPr id="220" name="Straight Arrow Connector 219">
            <a:extLst>
              <a:ext uri="{FF2B5EF4-FFF2-40B4-BE49-F238E27FC236}">
                <a16:creationId xmlns:a16="http://schemas.microsoft.com/office/drawing/2014/main" id="{5F9EA5E1-3ED8-BB49-904C-0F29806BEF23}"/>
              </a:ext>
            </a:extLst>
          </p:cNvPr>
          <p:cNvCxnSpPr>
            <a:cxnSpLocks/>
          </p:cNvCxnSpPr>
          <p:nvPr/>
        </p:nvCxnSpPr>
        <p:spPr bwMode="auto">
          <a:xfrm flipH="1">
            <a:off x="6222403" y="3120714"/>
            <a:ext cx="298921" cy="416262"/>
          </a:xfrm>
          <a:prstGeom prst="straightConnector1">
            <a:avLst/>
          </a:prstGeom>
          <a:noFill/>
          <a:ln w="9525"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cxnSp>
        <p:nvCxnSpPr>
          <p:cNvPr id="221" name="Straight Arrow Connector 220">
            <a:extLst>
              <a:ext uri="{FF2B5EF4-FFF2-40B4-BE49-F238E27FC236}">
                <a16:creationId xmlns:a16="http://schemas.microsoft.com/office/drawing/2014/main" id="{FFD58EC7-FAFB-CF44-8233-E11E3698D33D}"/>
              </a:ext>
            </a:extLst>
          </p:cNvPr>
          <p:cNvCxnSpPr>
            <a:cxnSpLocks/>
          </p:cNvCxnSpPr>
          <p:nvPr/>
        </p:nvCxnSpPr>
        <p:spPr bwMode="auto">
          <a:xfrm>
            <a:off x="6882138" y="3120714"/>
            <a:ext cx="360220" cy="416262"/>
          </a:xfrm>
          <a:prstGeom prst="straightConnector1">
            <a:avLst/>
          </a:prstGeom>
          <a:noFill/>
          <a:ln w="9525"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sp>
        <p:nvSpPr>
          <p:cNvPr id="224" name="Oval 223">
            <a:extLst>
              <a:ext uri="{FF2B5EF4-FFF2-40B4-BE49-F238E27FC236}">
                <a16:creationId xmlns:a16="http://schemas.microsoft.com/office/drawing/2014/main" id="{93959835-E916-564F-9C7A-809A0F6AB1DB}"/>
              </a:ext>
            </a:extLst>
          </p:cNvPr>
          <p:cNvSpPr/>
          <p:nvPr/>
        </p:nvSpPr>
        <p:spPr bwMode="auto">
          <a:xfrm>
            <a:off x="6369890" y="2695220"/>
            <a:ext cx="635181" cy="457200"/>
          </a:xfrm>
          <a:prstGeom prst="ellipse">
            <a:avLst/>
          </a:prstGeom>
          <a:solidFill>
            <a:schemeClr val="bg1">
              <a:lumMod val="9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2"/>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sz="2800" b="0" i="0" u="none" strike="noStrike" cap="none" normalizeH="0" baseline="0">
              <a:ln>
                <a:noFill/>
              </a:ln>
              <a:solidFill>
                <a:schemeClr val="tx1"/>
              </a:solidFill>
              <a:effectLst/>
              <a:latin typeface="Arial" pitchFamily="34" charset="0"/>
            </a:endParaRPr>
          </a:p>
        </p:txBody>
      </p:sp>
      <p:cxnSp>
        <p:nvCxnSpPr>
          <p:cNvPr id="226" name="Straight Arrow Connector 225">
            <a:extLst>
              <a:ext uri="{FF2B5EF4-FFF2-40B4-BE49-F238E27FC236}">
                <a16:creationId xmlns:a16="http://schemas.microsoft.com/office/drawing/2014/main" id="{F4CC6E57-DFE8-E340-82C2-DF0532A3DBEB}"/>
              </a:ext>
            </a:extLst>
          </p:cNvPr>
          <p:cNvCxnSpPr>
            <a:cxnSpLocks/>
          </p:cNvCxnSpPr>
          <p:nvPr/>
        </p:nvCxnSpPr>
        <p:spPr bwMode="auto">
          <a:xfrm flipH="1">
            <a:off x="2782824" y="3095238"/>
            <a:ext cx="481302" cy="423340"/>
          </a:xfrm>
          <a:prstGeom prst="straightConnector1">
            <a:avLst/>
          </a:prstGeom>
          <a:noFill/>
          <a:ln w="38100" cap="flat" cmpd="sng" algn="ctr">
            <a:solidFill>
              <a:srgbClr val="C00000"/>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cxnSp>
        <p:nvCxnSpPr>
          <p:cNvPr id="227" name="Straight Arrow Connector 226">
            <a:extLst>
              <a:ext uri="{FF2B5EF4-FFF2-40B4-BE49-F238E27FC236}">
                <a16:creationId xmlns:a16="http://schemas.microsoft.com/office/drawing/2014/main" id="{CB71A43D-5C68-684A-9699-7AE738855D44}"/>
              </a:ext>
            </a:extLst>
          </p:cNvPr>
          <p:cNvCxnSpPr>
            <a:cxnSpLocks/>
          </p:cNvCxnSpPr>
          <p:nvPr/>
        </p:nvCxnSpPr>
        <p:spPr bwMode="auto">
          <a:xfrm>
            <a:off x="3624939" y="3095238"/>
            <a:ext cx="554085" cy="403803"/>
          </a:xfrm>
          <a:prstGeom prst="straightConnector1">
            <a:avLst/>
          </a:prstGeom>
          <a:noFill/>
          <a:ln w="9525"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sp>
        <p:nvSpPr>
          <p:cNvPr id="230" name="Oval 229">
            <a:extLst>
              <a:ext uri="{FF2B5EF4-FFF2-40B4-BE49-F238E27FC236}">
                <a16:creationId xmlns:a16="http://schemas.microsoft.com/office/drawing/2014/main" id="{CCA72487-044F-9C4F-8FF3-C514ADD8DAE4}"/>
              </a:ext>
            </a:extLst>
          </p:cNvPr>
          <p:cNvSpPr/>
          <p:nvPr/>
        </p:nvSpPr>
        <p:spPr bwMode="auto">
          <a:xfrm>
            <a:off x="3112691" y="2669744"/>
            <a:ext cx="635181" cy="457200"/>
          </a:xfrm>
          <a:prstGeom prst="ellipse">
            <a:avLst/>
          </a:prstGeom>
          <a:solidFill>
            <a:schemeClr val="bg1">
              <a:lumMod val="9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2"/>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sz="2800" b="0" i="0" u="none" strike="noStrike" cap="none" normalizeH="0" baseline="0">
              <a:ln>
                <a:noFill/>
              </a:ln>
              <a:solidFill>
                <a:schemeClr val="tx1"/>
              </a:solidFill>
              <a:effectLst/>
              <a:latin typeface="Arial" pitchFamily="34" charset="0"/>
            </a:endParaRPr>
          </a:p>
        </p:txBody>
      </p:sp>
      <p:cxnSp>
        <p:nvCxnSpPr>
          <p:cNvPr id="232" name="Straight Arrow Connector 231">
            <a:extLst>
              <a:ext uri="{FF2B5EF4-FFF2-40B4-BE49-F238E27FC236}">
                <a16:creationId xmlns:a16="http://schemas.microsoft.com/office/drawing/2014/main" id="{26B7FF48-1CDE-4749-B302-E948A35D95C3}"/>
              </a:ext>
            </a:extLst>
          </p:cNvPr>
          <p:cNvCxnSpPr>
            <a:cxnSpLocks/>
          </p:cNvCxnSpPr>
          <p:nvPr/>
        </p:nvCxnSpPr>
        <p:spPr bwMode="auto">
          <a:xfrm flipH="1">
            <a:off x="3638490" y="2188033"/>
            <a:ext cx="1265030" cy="472880"/>
          </a:xfrm>
          <a:prstGeom prst="straightConnector1">
            <a:avLst/>
          </a:prstGeom>
          <a:noFill/>
          <a:ln w="38100" cap="flat" cmpd="sng" algn="ctr">
            <a:solidFill>
              <a:srgbClr val="C00000"/>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cxnSp>
        <p:nvCxnSpPr>
          <p:cNvPr id="233" name="Straight Arrow Connector 232">
            <a:extLst>
              <a:ext uri="{FF2B5EF4-FFF2-40B4-BE49-F238E27FC236}">
                <a16:creationId xmlns:a16="http://schemas.microsoft.com/office/drawing/2014/main" id="{BB1E7495-F463-B347-A0A8-1DF22ACF0F49}"/>
              </a:ext>
            </a:extLst>
          </p:cNvPr>
          <p:cNvCxnSpPr>
            <a:cxnSpLocks/>
          </p:cNvCxnSpPr>
          <p:nvPr/>
        </p:nvCxnSpPr>
        <p:spPr bwMode="auto">
          <a:xfrm>
            <a:off x="5264332" y="2188033"/>
            <a:ext cx="1256992" cy="467741"/>
          </a:xfrm>
          <a:prstGeom prst="straightConnector1">
            <a:avLst/>
          </a:prstGeom>
          <a:noFill/>
          <a:ln w="9525"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sp>
        <p:nvSpPr>
          <p:cNvPr id="236" name="Oval 235">
            <a:extLst>
              <a:ext uri="{FF2B5EF4-FFF2-40B4-BE49-F238E27FC236}">
                <a16:creationId xmlns:a16="http://schemas.microsoft.com/office/drawing/2014/main" id="{73BA03C7-05A1-8840-8DC3-8CFCE79E4930}"/>
              </a:ext>
            </a:extLst>
          </p:cNvPr>
          <p:cNvSpPr/>
          <p:nvPr/>
        </p:nvSpPr>
        <p:spPr bwMode="auto">
          <a:xfrm>
            <a:off x="4752084" y="1762539"/>
            <a:ext cx="635181" cy="457200"/>
          </a:xfrm>
          <a:prstGeom prst="ellipse">
            <a:avLst/>
          </a:prstGeom>
          <a:solidFill>
            <a:schemeClr val="bg1">
              <a:lumMod val="9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2"/>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sz="2800" b="0" i="0" u="none" strike="noStrike" cap="none" normalizeH="0" baseline="0">
              <a:ln>
                <a:noFill/>
              </a:ln>
              <a:solidFill>
                <a:schemeClr val="tx1"/>
              </a:solidFill>
              <a:effectLst/>
              <a:latin typeface="Arial" pitchFamily="34" charset="0"/>
            </a:endParaRPr>
          </a:p>
        </p:txBody>
      </p:sp>
      <p:cxnSp>
        <p:nvCxnSpPr>
          <p:cNvPr id="238" name="Straight Arrow Connector 237">
            <a:extLst>
              <a:ext uri="{FF2B5EF4-FFF2-40B4-BE49-F238E27FC236}">
                <a16:creationId xmlns:a16="http://schemas.microsoft.com/office/drawing/2014/main" id="{AB20945C-EBD9-7145-903E-EC39EC06AD43}"/>
              </a:ext>
            </a:extLst>
          </p:cNvPr>
          <p:cNvCxnSpPr>
            <a:cxnSpLocks/>
            <a:stCxn id="242" idx="3"/>
          </p:cNvCxnSpPr>
          <p:nvPr/>
        </p:nvCxnSpPr>
        <p:spPr bwMode="auto">
          <a:xfrm flipH="1">
            <a:off x="2892998" y="1295803"/>
            <a:ext cx="738488" cy="438282"/>
          </a:xfrm>
          <a:prstGeom prst="straightConnector1">
            <a:avLst/>
          </a:prstGeom>
          <a:noFill/>
          <a:ln w="12700"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cxnSp>
        <p:nvCxnSpPr>
          <p:cNvPr id="239" name="Straight Arrow Connector 238">
            <a:extLst>
              <a:ext uri="{FF2B5EF4-FFF2-40B4-BE49-F238E27FC236}">
                <a16:creationId xmlns:a16="http://schemas.microsoft.com/office/drawing/2014/main" id="{D18CFF28-9C2D-094C-9550-35E356BAE01B}"/>
              </a:ext>
            </a:extLst>
          </p:cNvPr>
          <p:cNvCxnSpPr>
            <a:cxnSpLocks/>
          </p:cNvCxnSpPr>
          <p:nvPr/>
        </p:nvCxnSpPr>
        <p:spPr bwMode="auto">
          <a:xfrm>
            <a:off x="4063249" y="1300943"/>
            <a:ext cx="744932" cy="496140"/>
          </a:xfrm>
          <a:prstGeom prst="straightConnector1">
            <a:avLst/>
          </a:prstGeom>
          <a:noFill/>
          <a:ln w="38100" cap="flat" cmpd="sng" algn="ctr">
            <a:solidFill>
              <a:srgbClr val="C00000"/>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sp>
        <p:nvSpPr>
          <p:cNvPr id="242" name="Oval 241">
            <a:extLst>
              <a:ext uri="{FF2B5EF4-FFF2-40B4-BE49-F238E27FC236}">
                <a16:creationId xmlns:a16="http://schemas.microsoft.com/office/drawing/2014/main" id="{A366EC4F-03B7-F848-8179-24164F880493}"/>
              </a:ext>
            </a:extLst>
          </p:cNvPr>
          <p:cNvSpPr/>
          <p:nvPr/>
        </p:nvSpPr>
        <p:spPr bwMode="auto">
          <a:xfrm>
            <a:off x="3538466" y="905558"/>
            <a:ext cx="635181" cy="457200"/>
          </a:xfrm>
          <a:prstGeom prst="ellipse">
            <a:avLst/>
          </a:prstGeom>
          <a:solidFill>
            <a:schemeClr val="bg1">
              <a:lumMod val="9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2"/>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1" eaLnBrk="0" fontAlgn="base" latinLnBrk="0" hangingPunct="0">
              <a:lnSpc>
                <a:spcPct val="100000"/>
              </a:lnSpc>
              <a:spcBef>
                <a:spcPct val="0"/>
              </a:spcBef>
              <a:spcAft>
                <a:spcPct val="0"/>
              </a:spcAft>
              <a:buClrTx/>
              <a:buSzTx/>
              <a:buFontTx/>
              <a:buNone/>
              <a:tabLst/>
            </a:pPr>
            <a:endParaRPr kumimoji="0" lang="en-IL" b="0" i="0" u="none" strike="noStrike" cap="none" normalizeH="0" baseline="0" dirty="0">
              <a:ln>
                <a:noFill/>
              </a:ln>
              <a:solidFill>
                <a:schemeClr val="tx1"/>
              </a:solidFill>
              <a:effectLst/>
              <a:latin typeface="Arial" pitchFamily="34" charset="0"/>
            </a:endParaRPr>
          </a:p>
        </p:txBody>
      </p:sp>
      <p:sp>
        <p:nvSpPr>
          <p:cNvPr id="56" name="TextBox 55">
            <a:extLst>
              <a:ext uri="{FF2B5EF4-FFF2-40B4-BE49-F238E27FC236}">
                <a16:creationId xmlns:a16="http://schemas.microsoft.com/office/drawing/2014/main" id="{A9ADEDFF-A8A7-6D49-B446-8AFF552AF131}"/>
              </a:ext>
            </a:extLst>
          </p:cNvPr>
          <p:cNvSpPr txBox="1"/>
          <p:nvPr/>
        </p:nvSpPr>
        <p:spPr>
          <a:xfrm>
            <a:off x="7089314" y="3671442"/>
            <a:ext cx="516488" cy="338554"/>
          </a:xfrm>
          <a:prstGeom prst="rect">
            <a:avLst/>
          </a:prstGeom>
          <a:noFill/>
        </p:spPr>
        <p:txBody>
          <a:bodyPr wrap="none" rtlCol="0">
            <a:spAutoFit/>
          </a:bodyPr>
          <a:lstStyle/>
          <a:p>
            <a:r>
              <a:rPr lang="en-US" sz="1600" b="0" dirty="0"/>
              <a:t>b</a:t>
            </a:r>
            <a:r>
              <a:rPr lang="en-US" sz="1200" b="0" dirty="0">
                <a:latin typeface="Times New Roman" panose="02020603050405020304" pitchFamily="18" charset="0"/>
                <a:cs typeface="Times New Roman" panose="02020603050405020304" pitchFamily="18" charset="0"/>
              </a:rPr>
              <a:t> , </a:t>
            </a:r>
            <a:r>
              <a:rPr lang="en-US" sz="1600" b="0" dirty="0">
                <a:latin typeface="Times New Roman" panose="02020603050405020304" pitchFamily="18" charset="0"/>
                <a:cs typeface="Times New Roman" panose="02020603050405020304" pitchFamily="18" charset="0"/>
              </a:rPr>
              <a:t>3</a:t>
            </a:r>
            <a:endParaRPr lang="en-IL" sz="1600" b="0" dirty="0"/>
          </a:p>
        </p:txBody>
      </p:sp>
      <p:sp>
        <p:nvSpPr>
          <p:cNvPr id="58" name="TextBox 57">
            <a:extLst>
              <a:ext uri="{FF2B5EF4-FFF2-40B4-BE49-F238E27FC236}">
                <a16:creationId xmlns:a16="http://schemas.microsoft.com/office/drawing/2014/main" id="{6F717345-9DEE-DE48-8292-BC7ADED6D8FF}"/>
              </a:ext>
            </a:extLst>
          </p:cNvPr>
          <p:cNvSpPr txBox="1"/>
          <p:nvPr/>
        </p:nvSpPr>
        <p:spPr>
          <a:xfrm>
            <a:off x="2758254" y="4540902"/>
            <a:ext cx="516488" cy="338554"/>
          </a:xfrm>
          <a:prstGeom prst="rect">
            <a:avLst/>
          </a:prstGeom>
          <a:noFill/>
        </p:spPr>
        <p:txBody>
          <a:bodyPr wrap="none" rtlCol="0">
            <a:spAutoFit/>
          </a:bodyPr>
          <a:lstStyle/>
          <a:p>
            <a:r>
              <a:rPr lang="en-US" sz="1600" b="0" dirty="0"/>
              <a:t>d</a:t>
            </a:r>
            <a:r>
              <a:rPr lang="en-US" sz="1200" b="0" dirty="0">
                <a:latin typeface="Times New Roman" panose="02020603050405020304" pitchFamily="18" charset="0"/>
                <a:cs typeface="Times New Roman" panose="02020603050405020304" pitchFamily="18" charset="0"/>
              </a:rPr>
              <a:t> , </a:t>
            </a:r>
            <a:r>
              <a:rPr lang="en-US" sz="1600" b="0" dirty="0">
                <a:latin typeface="Times New Roman" panose="02020603050405020304" pitchFamily="18" charset="0"/>
                <a:cs typeface="Times New Roman" panose="02020603050405020304" pitchFamily="18" charset="0"/>
              </a:rPr>
              <a:t>1</a:t>
            </a:r>
            <a:endParaRPr lang="en-IL" sz="1600" b="0" dirty="0"/>
          </a:p>
        </p:txBody>
      </p:sp>
      <p:sp>
        <p:nvSpPr>
          <p:cNvPr id="59" name="TextBox 58">
            <a:extLst>
              <a:ext uri="{FF2B5EF4-FFF2-40B4-BE49-F238E27FC236}">
                <a16:creationId xmlns:a16="http://schemas.microsoft.com/office/drawing/2014/main" id="{8C6D4295-29D3-7342-9645-FFE4945D86AE}"/>
              </a:ext>
            </a:extLst>
          </p:cNvPr>
          <p:cNvSpPr txBox="1"/>
          <p:nvPr/>
        </p:nvSpPr>
        <p:spPr>
          <a:xfrm>
            <a:off x="3657159" y="4540484"/>
            <a:ext cx="516488" cy="338554"/>
          </a:xfrm>
          <a:prstGeom prst="rect">
            <a:avLst/>
          </a:prstGeom>
          <a:noFill/>
        </p:spPr>
        <p:txBody>
          <a:bodyPr wrap="none" rtlCol="0">
            <a:spAutoFit/>
          </a:bodyPr>
          <a:lstStyle/>
          <a:p>
            <a:r>
              <a:rPr lang="en-US" sz="1600" b="0" dirty="0"/>
              <a:t>e</a:t>
            </a:r>
            <a:r>
              <a:rPr lang="en-US" sz="1200" b="0" dirty="0">
                <a:latin typeface="Times New Roman" panose="02020603050405020304" pitchFamily="18" charset="0"/>
                <a:cs typeface="Times New Roman" panose="02020603050405020304" pitchFamily="18" charset="0"/>
              </a:rPr>
              <a:t> , </a:t>
            </a:r>
            <a:r>
              <a:rPr lang="en-US" sz="1600" b="0" dirty="0">
                <a:latin typeface="Times New Roman" panose="02020603050405020304" pitchFamily="18" charset="0"/>
                <a:cs typeface="Times New Roman" panose="02020603050405020304" pitchFamily="18" charset="0"/>
              </a:rPr>
              <a:t>1</a:t>
            </a:r>
            <a:endParaRPr lang="en-IL" sz="1600" b="0" dirty="0"/>
          </a:p>
        </p:txBody>
      </p:sp>
      <p:sp>
        <p:nvSpPr>
          <p:cNvPr id="60" name="TextBox 59">
            <a:extLst>
              <a:ext uri="{FF2B5EF4-FFF2-40B4-BE49-F238E27FC236}">
                <a16:creationId xmlns:a16="http://schemas.microsoft.com/office/drawing/2014/main" id="{17479A25-EAD6-9941-BF43-9AC4827E8FF0}"/>
              </a:ext>
            </a:extLst>
          </p:cNvPr>
          <p:cNvSpPr txBox="1"/>
          <p:nvPr/>
        </p:nvSpPr>
        <p:spPr>
          <a:xfrm>
            <a:off x="4562856" y="4542480"/>
            <a:ext cx="460382" cy="338554"/>
          </a:xfrm>
          <a:prstGeom prst="rect">
            <a:avLst/>
          </a:prstGeom>
          <a:noFill/>
        </p:spPr>
        <p:txBody>
          <a:bodyPr wrap="none" rtlCol="0">
            <a:spAutoFit/>
          </a:bodyPr>
          <a:lstStyle/>
          <a:p>
            <a:r>
              <a:rPr lang="en-US" sz="1600" b="0" dirty="0"/>
              <a:t>f</a:t>
            </a:r>
            <a:r>
              <a:rPr lang="en-US" sz="1200" b="0" dirty="0">
                <a:latin typeface="Times New Roman" panose="02020603050405020304" pitchFamily="18" charset="0"/>
                <a:cs typeface="Times New Roman" panose="02020603050405020304" pitchFamily="18" charset="0"/>
              </a:rPr>
              <a:t> , </a:t>
            </a:r>
            <a:r>
              <a:rPr lang="en-US" sz="1600" b="0" dirty="0">
                <a:latin typeface="Times New Roman" panose="02020603050405020304" pitchFamily="18" charset="0"/>
                <a:cs typeface="Times New Roman" panose="02020603050405020304" pitchFamily="18" charset="0"/>
              </a:rPr>
              <a:t>1</a:t>
            </a:r>
            <a:endParaRPr lang="en-IL" sz="1600" b="0" dirty="0"/>
          </a:p>
        </p:txBody>
      </p:sp>
      <p:sp>
        <p:nvSpPr>
          <p:cNvPr id="61" name="TextBox 60">
            <a:extLst>
              <a:ext uri="{FF2B5EF4-FFF2-40B4-BE49-F238E27FC236}">
                <a16:creationId xmlns:a16="http://schemas.microsoft.com/office/drawing/2014/main" id="{4141C829-9759-2247-90F2-26E29690EE3D}"/>
              </a:ext>
            </a:extLst>
          </p:cNvPr>
          <p:cNvSpPr txBox="1"/>
          <p:nvPr/>
        </p:nvSpPr>
        <p:spPr>
          <a:xfrm>
            <a:off x="5428789" y="4555123"/>
            <a:ext cx="516488" cy="338554"/>
          </a:xfrm>
          <a:prstGeom prst="rect">
            <a:avLst/>
          </a:prstGeom>
          <a:noFill/>
        </p:spPr>
        <p:txBody>
          <a:bodyPr wrap="none" rtlCol="0">
            <a:spAutoFit/>
          </a:bodyPr>
          <a:lstStyle/>
          <a:p>
            <a:r>
              <a:rPr lang="en-US" sz="1600" b="0" dirty="0"/>
              <a:t>g</a:t>
            </a:r>
            <a:r>
              <a:rPr lang="en-US" sz="1200" b="0" dirty="0">
                <a:latin typeface="Times New Roman" panose="02020603050405020304" pitchFamily="18" charset="0"/>
                <a:cs typeface="Times New Roman" panose="02020603050405020304" pitchFamily="18" charset="0"/>
              </a:rPr>
              <a:t> , </a:t>
            </a:r>
            <a:r>
              <a:rPr lang="en-US" sz="1600" b="0" dirty="0">
                <a:latin typeface="Times New Roman" panose="02020603050405020304" pitchFamily="18" charset="0"/>
                <a:cs typeface="Times New Roman" panose="02020603050405020304" pitchFamily="18" charset="0"/>
              </a:rPr>
              <a:t>1</a:t>
            </a:r>
            <a:endParaRPr lang="en-IL" sz="1600" b="0" dirty="0"/>
          </a:p>
        </p:txBody>
      </p:sp>
      <p:sp>
        <p:nvSpPr>
          <p:cNvPr id="62" name="TextBox 61">
            <a:extLst>
              <a:ext uri="{FF2B5EF4-FFF2-40B4-BE49-F238E27FC236}">
                <a16:creationId xmlns:a16="http://schemas.microsoft.com/office/drawing/2014/main" id="{F3420D9C-4A4E-784E-8F82-C2AC2B6D9459}"/>
              </a:ext>
            </a:extLst>
          </p:cNvPr>
          <p:cNvSpPr txBox="1"/>
          <p:nvPr/>
        </p:nvSpPr>
        <p:spPr>
          <a:xfrm>
            <a:off x="6325492" y="4550848"/>
            <a:ext cx="516488" cy="338554"/>
          </a:xfrm>
          <a:prstGeom prst="rect">
            <a:avLst/>
          </a:prstGeom>
          <a:noFill/>
        </p:spPr>
        <p:txBody>
          <a:bodyPr wrap="none" rtlCol="0">
            <a:spAutoFit/>
          </a:bodyPr>
          <a:lstStyle/>
          <a:p>
            <a:r>
              <a:rPr lang="en-US" sz="1600" b="0" dirty="0"/>
              <a:t>h</a:t>
            </a:r>
            <a:r>
              <a:rPr lang="en-US" sz="1200" b="0" dirty="0">
                <a:latin typeface="Times New Roman" panose="02020603050405020304" pitchFamily="18" charset="0"/>
                <a:cs typeface="Times New Roman" panose="02020603050405020304" pitchFamily="18" charset="0"/>
              </a:rPr>
              <a:t> , </a:t>
            </a:r>
            <a:r>
              <a:rPr lang="en-US" sz="1600" b="0" dirty="0">
                <a:latin typeface="Times New Roman" panose="02020603050405020304" pitchFamily="18" charset="0"/>
                <a:cs typeface="Times New Roman" panose="02020603050405020304" pitchFamily="18" charset="0"/>
              </a:rPr>
              <a:t>1</a:t>
            </a:r>
            <a:endParaRPr lang="en-IL" sz="1600" b="0" dirty="0"/>
          </a:p>
        </p:txBody>
      </p:sp>
      <p:sp>
        <p:nvSpPr>
          <p:cNvPr id="41" name="TextBox 40">
            <a:extLst>
              <a:ext uri="{FF2B5EF4-FFF2-40B4-BE49-F238E27FC236}">
                <a16:creationId xmlns:a16="http://schemas.microsoft.com/office/drawing/2014/main" id="{52F7BB85-7A82-E542-8731-DCE64427EE21}"/>
              </a:ext>
            </a:extLst>
          </p:cNvPr>
          <p:cNvSpPr txBox="1"/>
          <p:nvPr/>
        </p:nvSpPr>
        <p:spPr>
          <a:xfrm>
            <a:off x="3009487" y="1205614"/>
            <a:ext cx="291901" cy="339645"/>
          </a:xfrm>
          <a:prstGeom prst="rect">
            <a:avLst/>
          </a:prstGeom>
          <a:noFill/>
          <a:ln>
            <a:noFill/>
          </a:ln>
        </p:spPr>
        <p:txBody>
          <a:bodyPr wrap="square" lIns="0" tIns="46800" rIns="0" rtlCol="0">
            <a:spAutoFit/>
          </a:bodyPr>
          <a:lstStyle/>
          <a:p>
            <a:r>
              <a:rPr lang="en-IL" sz="1600" b="0" dirty="0">
                <a:latin typeface="Consolas" panose="020B0609020204030204" pitchFamily="49" charset="0"/>
                <a:cs typeface="Consolas" panose="020B0609020204030204" pitchFamily="49" charset="0"/>
              </a:rPr>
              <a:t>0</a:t>
            </a:r>
          </a:p>
        </p:txBody>
      </p:sp>
      <p:sp>
        <p:nvSpPr>
          <p:cNvPr id="42" name="TextBox 41">
            <a:extLst>
              <a:ext uri="{FF2B5EF4-FFF2-40B4-BE49-F238E27FC236}">
                <a16:creationId xmlns:a16="http://schemas.microsoft.com/office/drawing/2014/main" id="{1B8016E0-9574-2A4F-A97B-B1EE884581D5}"/>
              </a:ext>
            </a:extLst>
          </p:cNvPr>
          <p:cNvSpPr txBox="1"/>
          <p:nvPr/>
        </p:nvSpPr>
        <p:spPr>
          <a:xfrm>
            <a:off x="4092578" y="2097521"/>
            <a:ext cx="291901" cy="339645"/>
          </a:xfrm>
          <a:prstGeom prst="rect">
            <a:avLst/>
          </a:prstGeom>
          <a:noFill/>
          <a:ln>
            <a:noFill/>
          </a:ln>
        </p:spPr>
        <p:txBody>
          <a:bodyPr wrap="square" lIns="0" tIns="46800" rIns="0" rtlCol="0">
            <a:spAutoFit/>
          </a:bodyPr>
          <a:lstStyle/>
          <a:p>
            <a:r>
              <a:rPr lang="en-IL" sz="1600" b="0" dirty="0">
                <a:latin typeface="Consolas" panose="020B0609020204030204" pitchFamily="49" charset="0"/>
                <a:cs typeface="Consolas" panose="020B0609020204030204" pitchFamily="49" charset="0"/>
              </a:rPr>
              <a:t>0</a:t>
            </a:r>
          </a:p>
        </p:txBody>
      </p:sp>
      <p:sp>
        <p:nvSpPr>
          <p:cNvPr id="43" name="TextBox 42">
            <a:extLst>
              <a:ext uri="{FF2B5EF4-FFF2-40B4-BE49-F238E27FC236}">
                <a16:creationId xmlns:a16="http://schemas.microsoft.com/office/drawing/2014/main" id="{12424FFF-894D-9346-A8A5-BA82752A950E}"/>
              </a:ext>
            </a:extLst>
          </p:cNvPr>
          <p:cNvSpPr txBox="1"/>
          <p:nvPr/>
        </p:nvSpPr>
        <p:spPr>
          <a:xfrm>
            <a:off x="2775189" y="3012104"/>
            <a:ext cx="291901" cy="339645"/>
          </a:xfrm>
          <a:prstGeom prst="rect">
            <a:avLst/>
          </a:prstGeom>
          <a:noFill/>
          <a:ln>
            <a:noFill/>
          </a:ln>
        </p:spPr>
        <p:txBody>
          <a:bodyPr wrap="square" lIns="0" tIns="46800" rIns="0" rtlCol="0">
            <a:spAutoFit/>
          </a:bodyPr>
          <a:lstStyle/>
          <a:p>
            <a:r>
              <a:rPr lang="en-IL" sz="1600" b="0" dirty="0">
                <a:latin typeface="Consolas" panose="020B0609020204030204" pitchFamily="49" charset="0"/>
                <a:cs typeface="Consolas" panose="020B0609020204030204" pitchFamily="49" charset="0"/>
              </a:rPr>
              <a:t>0</a:t>
            </a:r>
          </a:p>
        </p:txBody>
      </p:sp>
      <p:sp>
        <p:nvSpPr>
          <p:cNvPr id="44" name="TextBox 43">
            <a:extLst>
              <a:ext uri="{FF2B5EF4-FFF2-40B4-BE49-F238E27FC236}">
                <a16:creationId xmlns:a16="http://schemas.microsoft.com/office/drawing/2014/main" id="{635E436F-F3F0-5145-B9E2-B6D9CC50561D}"/>
              </a:ext>
            </a:extLst>
          </p:cNvPr>
          <p:cNvSpPr txBox="1"/>
          <p:nvPr/>
        </p:nvSpPr>
        <p:spPr>
          <a:xfrm>
            <a:off x="2042140" y="3958393"/>
            <a:ext cx="291901" cy="339645"/>
          </a:xfrm>
          <a:prstGeom prst="rect">
            <a:avLst/>
          </a:prstGeom>
          <a:noFill/>
          <a:ln>
            <a:noFill/>
          </a:ln>
        </p:spPr>
        <p:txBody>
          <a:bodyPr wrap="square" lIns="0" tIns="46800" rIns="0" rtlCol="0">
            <a:spAutoFit/>
          </a:bodyPr>
          <a:lstStyle/>
          <a:p>
            <a:r>
              <a:rPr lang="en-IL" sz="1600" b="0" dirty="0">
                <a:latin typeface="Consolas" panose="020B0609020204030204" pitchFamily="49" charset="0"/>
                <a:cs typeface="Consolas" panose="020B0609020204030204" pitchFamily="49" charset="0"/>
              </a:rPr>
              <a:t>0</a:t>
            </a:r>
          </a:p>
        </p:txBody>
      </p:sp>
      <p:sp>
        <p:nvSpPr>
          <p:cNvPr id="45" name="TextBox 44">
            <a:extLst>
              <a:ext uri="{FF2B5EF4-FFF2-40B4-BE49-F238E27FC236}">
                <a16:creationId xmlns:a16="http://schemas.microsoft.com/office/drawing/2014/main" id="{F55743AC-CFF6-494D-9C56-9324404CEE8F}"/>
              </a:ext>
            </a:extLst>
          </p:cNvPr>
          <p:cNvSpPr txBox="1"/>
          <p:nvPr/>
        </p:nvSpPr>
        <p:spPr>
          <a:xfrm>
            <a:off x="6119572" y="3044902"/>
            <a:ext cx="291901" cy="339645"/>
          </a:xfrm>
          <a:prstGeom prst="rect">
            <a:avLst/>
          </a:prstGeom>
          <a:noFill/>
          <a:ln>
            <a:noFill/>
          </a:ln>
        </p:spPr>
        <p:txBody>
          <a:bodyPr wrap="square" lIns="0" tIns="46800" rIns="0" rtlCol="0">
            <a:spAutoFit/>
          </a:bodyPr>
          <a:lstStyle/>
          <a:p>
            <a:r>
              <a:rPr lang="en-IL" sz="1600" b="0" dirty="0">
                <a:latin typeface="Consolas" panose="020B0609020204030204" pitchFamily="49" charset="0"/>
                <a:cs typeface="Consolas" panose="020B0609020204030204" pitchFamily="49" charset="0"/>
              </a:rPr>
              <a:t>0</a:t>
            </a:r>
          </a:p>
        </p:txBody>
      </p:sp>
      <p:sp>
        <p:nvSpPr>
          <p:cNvPr id="46" name="TextBox 45">
            <a:extLst>
              <a:ext uri="{FF2B5EF4-FFF2-40B4-BE49-F238E27FC236}">
                <a16:creationId xmlns:a16="http://schemas.microsoft.com/office/drawing/2014/main" id="{FBD51055-CC06-D443-8A99-A0C6E25E0A28}"/>
              </a:ext>
            </a:extLst>
          </p:cNvPr>
          <p:cNvSpPr txBox="1"/>
          <p:nvPr/>
        </p:nvSpPr>
        <p:spPr>
          <a:xfrm>
            <a:off x="3736892" y="3958393"/>
            <a:ext cx="291901" cy="339645"/>
          </a:xfrm>
          <a:prstGeom prst="rect">
            <a:avLst/>
          </a:prstGeom>
          <a:noFill/>
          <a:ln>
            <a:noFill/>
          </a:ln>
        </p:spPr>
        <p:txBody>
          <a:bodyPr wrap="square" lIns="0" tIns="46800" rIns="0" rtlCol="0">
            <a:spAutoFit/>
          </a:bodyPr>
          <a:lstStyle/>
          <a:p>
            <a:r>
              <a:rPr lang="en-IL" sz="1600" b="0" dirty="0">
                <a:latin typeface="Consolas" panose="020B0609020204030204" pitchFamily="49" charset="0"/>
                <a:cs typeface="Consolas" panose="020B0609020204030204" pitchFamily="49" charset="0"/>
              </a:rPr>
              <a:t>0</a:t>
            </a:r>
          </a:p>
        </p:txBody>
      </p:sp>
      <p:sp>
        <p:nvSpPr>
          <p:cNvPr id="47" name="TextBox 46">
            <a:extLst>
              <a:ext uri="{FF2B5EF4-FFF2-40B4-BE49-F238E27FC236}">
                <a16:creationId xmlns:a16="http://schemas.microsoft.com/office/drawing/2014/main" id="{F35131BF-6578-1A47-8605-037D88BD6566}"/>
              </a:ext>
            </a:extLst>
          </p:cNvPr>
          <p:cNvSpPr txBox="1"/>
          <p:nvPr/>
        </p:nvSpPr>
        <p:spPr>
          <a:xfrm>
            <a:off x="5548185" y="3958393"/>
            <a:ext cx="291901" cy="339645"/>
          </a:xfrm>
          <a:prstGeom prst="rect">
            <a:avLst/>
          </a:prstGeom>
          <a:noFill/>
          <a:ln>
            <a:noFill/>
          </a:ln>
        </p:spPr>
        <p:txBody>
          <a:bodyPr wrap="square" lIns="0" tIns="46800" rIns="0" rtlCol="0">
            <a:spAutoFit/>
          </a:bodyPr>
          <a:lstStyle/>
          <a:p>
            <a:r>
              <a:rPr lang="en-IL" sz="1600" b="0" dirty="0">
                <a:latin typeface="Consolas" panose="020B0609020204030204" pitchFamily="49" charset="0"/>
                <a:cs typeface="Consolas" panose="020B0609020204030204" pitchFamily="49" charset="0"/>
              </a:rPr>
              <a:t>0</a:t>
            </a:r>
          </a:p>
        </p:txBody>
      </p:sp>
      <p:sp>
        <p:nvSpPr>
          <p:cNvPr id="48" name="TextBox 47">
            <a:extLst>
              <a:ext uri="{FF2B5EF4-FFF2-40B4-BE49-F238E27FC236}">
                <a16:creationId xmlns:a16="http://schemas.microsoft.com/office/drawing/2014/main" id="{A68A61A6-973A-2643-8D37-31D3082AD9B1}"/>
              </a:ext>
            </a:extLst>
          </p:cNvPr>
          <p:cNvSpPr txBox="1"/>
          <p:nvPr/>
        </p:nvSpPr>
        <p:spPr>
          <a:xfrm>
            <a:off x="4317238" y="1224865"/>
            <a:ext cx="291901" cy="339645"/>
          </a:xfrm>
          <a:prstGeom prst="rect">
            <a:avLst/>
          </a:prstGeom>
          <a:noFill/>
          <a:ln>
            <a:noFill/>
          </a:ln>
        </p:spPr>
        <p:txBody>
          <a:bodyPr wrap="square" lIns="0" tIns="46800" rIns="0" rtlCol="0">
            <a:spAutoFit/>
          </a:bodyPr>
          <a:lstStyle/>
          <a:p>
            <a:r>
              <a:rPr lang="he-IL" sz="1600" b="0" dirty="0">
                <a:latin typeface="Consolas" panose="020B0609020204030204" pitchFamily="49" charset="0"/>
                <a:cs typeface="Consolas" panose="020B0609020204030204" pitchFamily="49" charset="0"/>
              </a:rPr>
              <a:t>1</a:t>
            </a:r>
            <a:endParaRPr lang="en-IL" sz="1600" b="0" dirty="0">
              <a:latin typeface="Consolas" panose="020B0609020204030204" pitchFamily="49" charset="0"/>
              <a:cs typeface="Consolas" panose="020B0609020204030204" pitchFamily="49" charset="0"/>
            </a:endParaRPr>
          </a:p>
        </p:txBody>
      </p:sp>
      <p:sp>
        <p:nvSpPr>
          <p:cNvPr id="49" name="TextBox 48">
            <a:extLst>
              <a:ext uri="{FF2B5EF4-FFF2-40B4-BE49-F238E27FC236}">
                <a16:creationId xmlns:a16="http://schemas.microsoft.com/office/drawing/2014/main" id="{2FA25F7E-B51C-B345-95D2-4DA859BF4A95}"/>
              </a:ext>
            </a:extLst>
          </p:cNvPr>
          <p:cNvSpPr txBox="1"/>
          <p:nvPr/>
        </p:nvSpPr>
        <p:spPr>
          <a:xfrm>
            <a:off x="5754870" y="2090673"/>
            <a:ext cx="291901" cy="339645"/>
          </a:xfrm>
          <a:prstGeom prst="rect">
            <a:avLst/>
          </a:prstGeom>
          <a:noFill/>
          <a:ln>
            <a:noFill/>
          </a:ln>
        </p:spPr>
        <p:txBody>
          <a:bodyPr wrap="square" lIns="0" tIns="46800" rIns="0" rtlCol="0">
            <a:spAutoFit/>
          </a:bodyPr>
          <a:lstStyle/>
          <a:p>
            <a:r>
              <a:rPr lang="he-IL" sz="1600" b="0" dirty="0">
                <a:latin typeface="Consolas" panose="020B0609020204030204" pitchFamily="49" charset="0"/>
                <a:cs typeface="Consolas" panose="020B0609020204030204" pitchFamily="49" charset="0"/>
              </a:rPr>
              <a:t>1</a:t>
            </a:r>
            <a:endParaRPr lang="en-IL" sz="1600" b="0" dirty="0">
              <a:latin typeface="Consolas" panose="020B0609020204030204" pitchFamily="49" charset="0"/>
              <a:cs typeface="Consolas" panose="020B0609020204030204" pitchFamily="49" charset="0"/>
            </a:endParaRPr>
          </a:p>
        </p:txBody>
      </p:sp>
      <p:sp>
        <p:nvSpPr>
          <p:cNvPr id="50" name="TextBox 49">
            <a:extLst>
              <a:ext uri="{FF2B5EF4-FFF2-40B4-BE49-F238E27FC236}">
                <a16:creationId xmlns:a16="http://schemas.microsoft.com/office/drawing/2014/main" id="{449FB440-B876-FF44-821D-CCED7ACDDA50}"/>
              </a:ext>
            </a:extLst>
          </p:cNvPr>
          <p:cNvSpPr txBox="1"/>
          <p:nvPr/>
        </p:nvSpPr>
        <p:spPr>
          <a:xfrm>
            <a:off x="7023622" y="3037380"/>
            <a:ext cx="291901" cy="339645"/>
          </a:xfrm>
          <a:prstGeom prst="rect">
            <a:avLst/>
          </a:prstGeom>
          <a:noFill/>
          <a:ln>
            <a:noFill/>
          </a:ln>
        </p:spPr>
        <p:txBody>
          <a:bodyPr wrap="square" lIns="0" tIns="46800" rIns="0" rtlCol="0">
            <a:spAutoFit/>
          </a:bodyPr>
          <a:lstStyle/>
          <a:p>
            <a:r>
              <a:rPr lang="he-IL" sz="1600" b="0" dirty="0">
                <a:latin typeface="Consolas" panose="020B0609020204030204" pitchFamily="49" charset="0"/>
                <a:cs typeface="Consolas" panose="020B0609020204030204" pitchFamily="49" charset="0"/>
              </a:rPr>
              <a:t>1</a:t>
            </a:r>
            <a:endParaRPr lang="en-IL" sz="1600" b="0" dirty="0">
              <a:latin typeface="Consolas" panose="020B0609020204030204" pitchFamily="49" charset="0"/>
              <a:cs typeface="Consolas" panose="020B0609020204030204" pitchFamily="49" charset="0"/>
            </a:endParaRPr>
          </a:p>
        </p:txBody>
      </p:sp>
      <p:sp>
        <p:nvSpPr>
          <p:cNvPr id="51" name="TextBox 50">
            <a:extLst>
              <a:ext uri="{FF2B5EF4-FFF2-40B4-BE49-F238E27FC236}">
                <a16:creationId xmlns:a16="http://schemas.microsoft.com/office/drawing/2014/main" id="{55CA206B-B87F-B241-869B-6B51BCF91D2D}"/>
              </a:ext>
            </a:extLst>
          </p:cNvPr>
          <p:cNvSpPr txBox="1"/>
          <p:nvPr/>
        </p:nvSpPr>
        <p:spPr>
          <a:xfrm>
            <a:off x="3815088" y="2996116"/>
            <a:ext cx="291901" cy="339645"/>
          </a:xfrm>
          <a:prstGeom prst="rect">
            <a:avLst/>
          </a:prstGeom>
          <a:noFill/>
          <a:ln>
            <a:noFill/>
          </a:ln>
        </p:spPr>
        <p:txBody>
          <a:bodyPr wrap="square" lIns="0" tIns="46800" rIns="0" rtlCol="0">
            <a:spAutoFit/>
          </a:bodyPr>
          <a:lstStyle/>
          <a:p>
            <a:r>
              <a:rPr lang="he-IL" sz="1600" b="0" dirty="0">
                <a:latin typeface="Consolas" panose="020B0609020204030204" pitchFamily="49" charset="0"/>
                <a:cs typeface="Consolas" panose="020B0609020204030204" pitchFamily="49" charset="0"/>
              </a:rPr>
              <a:t>1</a:t>
            </a:r>
            <a:endParaRPr lang="en-IL" sz="1600" b="0" dirty="0">
              <a:latin typeface="Consolas" panose="020B0609020204030204" pitchFamily="49" charset="0"/>
              <a:cs typeface="Consolas" panose="020B0609020204030204" pitchFamily="49" charset="0"/>
            </a:endParaRPr>
          </a:p>
        </p:txBody>
      </p:sp>
      <p:sp>
        <p:nvSpPr>
          <p:cNvPr id="52" name="TextBox 51">
            <a:extLst>
              <a:ext uri="{FF2B5EF4-FFF2-40B4-BE49-F238E27FC236}">
                <a16:creationId xmlns:a16="http://schemas.microsoft.com/office/drawing/2014/main" id="{1F171211-AB47-0644-A026-A5F83E4D0019}"/>
              </a:ext>
            </a:extLst>
          </p:cNvPr>
          <p:cNvSpPr txBox="1"/>
          <p:nvPr/>
        </p:nvSpPr>
        <p:spPr>
          <a:xfrm>
            <a:off x="4671530" y="3958392"/>
            <a:ext cx="291901" cy="339645"/>
          </a:xfrm>
          <a:prstGeom prst="rect">
            <a:avLst/>
          </a:prstGeom>
          <a:noFill/>
          <a:ln>
            <a:noFill/>
          </a:ln>
        </p:spPr>
        <p:txBody>
          <a:bodyPr wrap="square" lIns="0" tIns="46800" rIns="0" rtlCol="0">
            <a:spAutoFit/>
          </a:bodyPr>
          <a:lstStyle/>
          <a:p>
            <a:r>
              <a:rPr lang="he-IL" sz="1600" b="0" dirty="0">
                <a:latin typeface="Consolas" panose="020B0609020204030204" pitchFamily="49" charset="0"/>
                <a:cs typeface="Consolas" panose="020B0609020204030204" pitchFamily="49" charset="0"/>
              </a:rPr>
              <a:t>1</a:t>
            </a:r>
            <a:endParaRPr lang="en-IL" sz="1600" b="0" dirty="0">
              <a:latin typeface="Consolas" panose="020B0609020204030204" pitchFamily="49" charset="0"/>
              <a:cs typeface="Consolas" panose="020B0609020204030204" pitchFamily="49" charset="0"/>
            </a:endParaRPr>
          </a:p>
        </p:txBody>
      </p:sp>
      <p:sp>
        <p:nvSpPr>
          <p:cNvPr id="53" name="TextBox 52">
            <a:extLst>
              <a:ext uri="{FF2B5EF4-FFF2-40B4-BE49-F238E27FC236}">
                <a16:creationId xmlns:a16="http://schemas.microsoft.com/office/drawing/2014/main" id="{75AEF7E6-49D6-AA4C-972B-22001B009E5E}"/>
              </a:ext>
            </a:extLst>
          </p:cNvPr>
          <p:cNvSpPr txBox="1"/>
          <p:nvPr/>
        </p:nvSpPr>
        <p:spPr>
          <a:xfrm>
            <a:off x="6393105" y="3969100"/>
            <a:ext cx="291901" cy="339645"/>
          </a:xfrm>
          <a:prstGeom prst="rect">
            <a:avLst/>
          </a:prstGeom>
          <a:noFill/>
          <a:ln>
            <a:noFill/>
          </a:ln>
        </p:spPr>
        <p:txBody>
          <a:bodyPr wrap="square" lIns="0" tIns="46800" rIns="0" rtlCol="0">
            <a:spAutoFit/>
          </a:bodyPr>
          <a:lstStyle/>
          <a:p>
            <a:r>
              <a:rPr lang="he-IL" sz="1600" b="0" dirty="0">
                <a:latin typeface="Consolas" panose="020B0609020204030204" pitchFamily="49" charset="0"/>
                <a:cs typeface="Consolas" panose="020B0609020204030204" pitchFamily="49" charset="0"/>
              </a:rPr>
              <a:t>1</a:t>
            </a:r>
            <a:endParaRPr lang="en-IL" sz="1600" b="0" dirty="0">
              <a:latin typeface="Consolas" panose="020B0609020204030204" pitchFamily="49" charset="0"/>
              <a:cs typeface="Consolas" panose="020B0609020204030204" pitchFamily="49" charset="0"/>
            </a:endParaRPr>
          </a:p>
        </p:txBody>
      </p:sp>
      <p:sp>
        <p:nvSpPr>
          <p:cNvPr id="55" name="TextBox 54">
            <a:extLst>
              <a:ext uri="{FF2B5EF4-FFF2-40B4-BE49-F238E27FC236}">
                <a16:creationId xmlns:a16="http://schemas.microsoft.com/office/drawing/2014/main" id="{A9FED6B5-5B02-184E-91B5-F1961D6255F8}"/>
              </a:ext>
            </a:extLst>
          </p:cNvPr>
          <p:cNvSpPr txBox="1"/>
          <p:nvPr/>
        </p:nvSpPr>
        <p:spPr>
          <a:xfrm>
            <a:off x="2269311" y="5257231"/>
            <a:ext cx="4419577" cy="462755"/>
          </a:xfrm>
          <a:prstGeom prst="rect">
            <a:avLst/>
          </a:prstGeom>
          <a:noFill/>
          <a:ln>
            <a:noFill/>
          </a:ln>
        </p:spPr>
        <p:txBody>
          <a:bodyPr wrap="square" lIns="0" tIns="46800" rIns="0" rtlCol="0">
            <a:spAutoFit/>
          </a:bodyPr>
          <a:lstStyle/>
          <a:p>
            <a:r>
              <a:rPr lang="en-US" b="0" dirty="0">
                <a:latin typeface="Consolas" panose="020B0609020204030204" pitchFamily="49" charset="0"/>
                <a:cs typeface="Consolas" panose="020B0609020204030204" pitchFamily="49" charset="0"/>
              </a:rPr>
              <a:t>cod</a:t>
            </a:r>
            <a:r>
              <a:rPr lang="en-US" b="0" spc="200" dirty="0">
                <a:latin typeface="Consolas" panose="020B0609020204030204" pitchFamily="49" charset="0"/>
                <a:cs typeface="Consolas" panose="020B0609020204030204" pitchFamily="49" charset="0"/>
              </a:rPr>
              <a:t>e</a:t>
            </a:r>
            <a:r>
              <a:rPr lang="en-US" sz="2000" b="0" dirty="0">
                <a:latin typeface="Times New Roman" panose="02020603050405020304" pitchFamily="18" charset="0"/>
                <a:cs typeface="Times New Roman" panose="02020603050405020304" pitchFamily="18" charset="0"/>
              </a:rPr>
              <a:t>(</a:t>
            </a:r>
            <a:r>
              <a:rPr lang="en-US" sz="1800" b="0" dirty="0">
                <a:latin typeface="Consolas" panose="020B0609020204030204" pitchFamily="49" charset="0"/>
                <a:cs typeface="Consolas" panose="020B0609020204030204" pitchFamily="49" charset="0"/>
              </a:rPr>
              <a:t>'</a:t>
            </a:r>
            <a:r>
              <a:rPr lang="en-US" b="0" dirty="0">
                <a:latin typeface="Consolas" panose="020B0609020204030204" pitchFamily="49" charset="0"/>
                <a:cs typeface="Consolas" panose="020B0609020204030204" pitchFamily="49" charset="0"/>
              </a:rPr>
              <a:t>c</a:t>
            </a:r>
            <a:r>
              <a:rPr lang="en-US" sz="1800" b="0" dirty="0">
                <a:latin typeface="Consolas" panose="020B0609020204030204" pitchFamily="49" charset="0"/>
                <a:cs typeface="Consolas" panose="020B0609020204030204" pitchFamily="49" charset="0"/>
              </a:rPr>
              <a:t>'</a:t>
            </a:r>
            <a:r>
              <a:rPr lang="en-IL" sz="2000" b="0" dirty="0">
                <a:latin typeface="Times New Roman" panose="02020603050405020304" pitchFamily="18" charset="0"/>
                <a:cs typeface="Times New Roman" panose="02020603050405020304" pitchFamily="18" charset="0"/>
              </a:rPr>
              <a:t>) </a:t>
            </a:r>
            <a:r>
              <a:rPr lang="en-IL" b="0" dirty="0">
                <a:latin typeface="Consolas" panose="020B0609020204030204" pitchFamily="49" charset="0"/>
                <a:cs typeface="Consolas" panose="020B0609020204030204" pitchFamily="49" charset="0"/>
              </a:rPr>
              <a:t>=</a:t>
            </a:r>
            <a:r>
              <a:rPr lang="en-IL" sz="2000" b="0" dirty="0">
                <a:latin typeface="Times New Roman" panose="02020603050405020304" pitchFamily="18" charset="0"/>
                <a:cs typeface="Times New Roman" panose="02020603050405020304" pitchFamily="18" charset="0"/>
              </a:rPr>
              <a:t> </a:t>
            </a:r>
            <a:r>
              <a:rPr lang="en-IL" b="0" dirty="0">
                <a:latin typeface="Consolas" panose="020B0609020204030204" pitchFamily="49" charset="0"/>
                <a:cs typeface="Consolas" panose="020B0609020204030204" pitchFamily="49" charset="0"/>
              </a:rPr>
              <a:t>1000</a:t>
            </a:r>
            <a:r>
              <a:rPr lang="en-IL" sz="2000" b="0" u="sng" dirty="0">
                <a:latin typeface="Times New Roman" panose="02020603050405020304" pitchFamily="18" charset="0"/>
                <a:cs typeface="Times New Roman" panose="02020603050405020304" pitchFamily="18" charset="0"/>
              </a:rPr>
              <a:t> </a:t>
            </a:r>
            <a:endParaRPr lang="en-IL" sz="2000" b="0" dirty="0">
              <a:latin typeface="Consolas" panose="020B0609020204030204" pitchFamily="49" charset="0"/>
              <a:cs typeface="Consolas" panose="020B0609020204030204" pitchFamily="49" charset="0"/>
            </a:endParaRPr>
          </a:p>
        </p:txBody>
      </p:sp>
      <p:sp>
        <p:nvSpPr>
          <p:cNvPr id="63" name="Oval 62">
            <a:extLst>
              <a:ext uri="{FF2B5EF4-FFF2-40B4-BE49-F238E27FC236}">
                <a16:creationId xmlns:a16="http://schemas.microsoft.com/office/drawing/2014/main" id="{7DC2BE9B-3A7A-CB41-93CC-8435F6B76972}"/>
              </a:ext>
            </a:extLst>
          </p:cNvPr>
          <p:cNvSpPr/>
          <p:nvPr/>
        </p:nvSpPr>
        <p:spPr bwMode="auto">
          <a:xfrm>
            <a:off x="1828800" y="4495800"/>
            <a:ext cx="635181" cy="457200"/>
          </a:xfrm>
          <a:prstGeom prst="ellipse">
            <a:avLst/>
          </a:prstGeom>
          <a:solidFill>
            <a:schemeClr val="bg1">
              <a:lumMod val="95000"/>
            </a:schemeClr>
          </a:solidFill>
          <a:ln w="38100" cap="flat" cmpd="sng" algn="ctr">
            <a:solidFill>
              <a:srgbClr val="C00000"/>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2"/>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b="0" i="0" u="none" strike="noStrike" cap="none" normalizeH="0" baseline="0">
              <a:ln>
                <a:noFill/>
              </a:ln>
              <a:solidFill>
                <a:schemeClr val="tx1"/>
              </a:solidFill>
              <a:effectLst/>
              <a:latin typeface="Arial" pitchFamily="34" charset="0"/>
            </a:endParaRPr>
          </a:p>
        </p:txBody>
      </p:sp>
      <p:sp>
        <p:nvSpPr>
          <p:cNvPr id="64" name="TextBox 63">
            <a:extLst>
              <a:ext uri="{FF2B5EF4-FFF2-40B4-BE49-F238E27FC236}">
                <a16:creationId xmlns:a16="http://schemas.microsoft.com/office/drawing/2014/main" id="{2A812FAB-0DC5-2245-B15D-FB8A022BC134}"/>
              </a:ext>
            </a:extLst>
          </p:cNvPr>
          <p:cNvSpPr txBox="1"/>
          <p:nvPr/>
        </p:nvSpPr>
        <p:spPr>
          <a:xfrm>
            <a:off x="1932811" y="4560303"/>
            <a:ext cx="505268" cy="338554"/>
          </a:xfrm>
          <a:prstGeom prst="rect">
            <a:avLst/>
          </a:prstGeom>
          <a:noFill/>
        </p:spPr>
        <p:txBody>
          <a:bodyPr wrap="none" rtlCol="0">
            <a:spAutoFit/>
          </a:bodyPr>
          <a:lstStyle/>
          <a:p>
            <a:r>
              <a:rPr lang="en-US" sz="1600" b="0" dirty="0"/>
              <a:t>c</a:t>
            </a:r>
            <a:r>
              <a:rPr lang="en-US" sz="1200" b="0" dirty="0">
                <a:latin typeface="Times New Roman" panose="02020603050405020304" pitchFamily="18" charset="0"/>
                <a:cs typeface="Times New Roman" panose="02020603050405020304" pitchFamily="18" charset="0"/>
              </a:rPr>
              <a:t> , </a:t>
            </a:r>
            <a:r>
              <a:rPr lang="en-US" sz="1600" b="0" dirty="0">
                <a:latin typeface="Times New Roman" panose="02020603050405020304" pitchFamily="18" charset="0"/>
                <a:cs typeface="Times New Roman" panose="02020603050405020304" pitchFamily="18" charset="0"/>
              </a:rPr>
              <a:t>1</a:t>
            </a:r>
            <a:endParaRPr lang="en-IL" sz="1600" b="0" dirty="0"/>
          </a:p>
        </p:txBody>
      </p:sp>
    </p:spTree>
    <p:extLst>
      <p:ext uri="{BB962C8B-B14F-4D97-AF65-F5344CB8AC3E}">
        <p14:creationId xmlns:p14="http://schemas.microsoft.com/office/powerpoint/2010/main" val="76198182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5" grpId="0"/>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8E29DF-072E-354E-8B5E-245D26B4315F}"/>
              </a:ext>
            </a:extLst>
          </p:cNvPr>
          <p:cNvSpPr>
            <a:spLocks noGrp="1"/>
          </p:cNvSpPr>
          <p:nvPr>
            <p:ph type="title"/>
          </p:nvPr>
        </p:nvSpPr>
        <p:spPr/>
        <p:txBody>
          <a:bodyPr/>
          <a:lstStyle/>
          <a:p>
            <a:r>
              <a:rPr lang="en-US" dirty="0"/>
              <a:t>Huffman codes</a:t>
            </a:r>
          </a:p>
        </p:txBody>
      </p:sp>
      <p:grpSp>
        <p:nvGrpSpPr>
          <p:cNvPr id="3" name="Group 2">
            <a:extLst>
              <a:ext uri="{FF2B5EF4-FFF2-40B4-BE49-F238E27FC236}">
                <a16:creationId xmlns:a16="http://schemas.microsoft.com/office/drawing/2014/main" id="{F595B28A-1F2F-1149-839F-0847CD1F4E51}"/>
              </a:ext>
            </a:extLst>
          </p:cNvPr>
          <p:cNvGrpSpPr/>
          <p:nvPr/>
        </p:nvGrpSpPr>
        <p:grpSpPr>
          <a:xfrm>
            <a:off x="1828800" y="905558"/>
            <a:ext cx="5807604" cy="4055631"/>
            <a:chOff x="1828800" y="905558"/>
            <a:chExt cx="5807604" cy="4055631"/>
          </a:xfrm>
        </p:grpSpPr>
        <p:sp>
          <p:nvSpPr>
            <p:cNvPr id="168" name="Oval 167">
              <a:extLst>
                <a:ext uri="{FF2B5EF4-FFF2-40B4-BE49-F238E27FC236}">
                  <a16:creationId xmlns:a16="http://schemas.microsoft.com/office/drawing/2014/main" id="{2D9D7174-A3A7-E24C-886C-A55A355A8919}"/>
                </a:ext>
              </a:extLst>
            </p:cNvPr>
            <p:cNvSpPr/>
            <p:nvPr/>
          </p:nvSpPr>
          <p:spPr bwMode="auto">
            <a:xfrm>
              <a:off x="1828800" y="4495800"/>
              <a:ext cx="635181" cy="457200"/>
            </a:xfrm>
            <a:prstGeom prst="ellipse">
              <a:avLst/>
            </a:prstGeom>
            <a:solidFill>
              <a:schemeClr val="bg1">
                <a:lumMod val="9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2"/>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sz="2800" b="0" i="0" u="none" strike="noStrike" cap="none" normalizeH="0" baseline="0">
                <a:ln>
                  <a:noFill/>
                </a:ln>
                <a:solidFill>
                  <a:schemeClr val="tx1"/>
                </a:solidFill>
                <a:effectLst/>
                <a:latin typeface="Arial" pitchFamily="34" charset="0"/>
              </a:endParaRPr>
            </a:p>
          </p:txBody>
        </p:sp>
        <p:sp>
          <p:nvSpPr>
            <p:cNvPr id="171" name="Oval 170">
              <a:extLst>
                <a:ext uri="{FF2B5EF4-FFF2-40B4-BE49-F238E27FC236}">
                  <a16:creationId xmlns:a16="http://schemas.microsoft.com/office/drawing/2014/main" id="{F9431492-BEBD-344B-86FF-5C52093044F9}"/>
                </a:ext>
              </a:extLst>
            </p:cNvPr>
            <p:cNvSpPr/>
            <p:nvPr/>
          </p:nvSpPr>
          <p:spPr bwMode="auto">
            <a:xfrm>
              <a:off x="2662767" y="4478556"/>
              <a:ext cx="635181" cy="457200"/>
            </a:xfrm>
            <a:prstGeom prst="ellipse">
              <a:avLst/>
            </a:prstGeom>
            <a:solidFill>
              <a:schemeClr val="bg1">
                <a:lumMod val="9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2"/>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sz="2800" b="0" i="0" u="none" strike="noStrike" cap="none" normalizeH="0" baseline="0">
                <a:ln>
                  <a:noFill/>
                </a:ln>
                <a:solidFill>
                  <a:schemeClr val="tx1"/>
                </a:solidFill>
                <a:effectLst/>
                <a:latin typeface="Arial" pitchFamily="34" charset="0"/>
              </a:endParaRPr>
            </a:p>
          </p:txBody>
        </p:sp>
        <p:sp>
          <p:nvSpPr>
            <p:cNvPr id="174" name="Oval 173">
              <a:extLst>
                <a:ext uri="{FF2B5EF4-FFF2-40B4-BE49-F238E27FC236}">
                  <a16:creationId xmlns:a16="http://schemas.microsoft.com/office/drawing/2014/main" id="{D51713E3-E11D-BC48-94ED-C4114BCC0C26}"/>
                </a:ext>
              </a:extLst>
            </p:cNvPr>
            <p:cNvSpPr/>
            <p:nvPr/>
          </p:nvSpPr>
          <p:spPr bwMode="auto">
            <a:xfrm>
              <a:off x="3580088" y="4495800"/>
              <a:ext cx="635181" cy="457200"/>
            </a:xfrm>
            <a:prstGeom prst="ellipse">
              <a:avLst/>
            </a:prstGeom>
            <a:solidFill>
              <a:schemeClr val="bg1">
                <a:lumMod val="9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2"/>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sz="2800" b="0" i="0" u="none" strike="noStrike" cap="none" normalizeH="0" baseline="0">
                <a:ln>
                  <a:noFill/>
                </a:ln>
                <a:solidFill>
                  <a:schemeClr val="tx1"/>
                </a:solidFill>
                <a:effectLst/>
                <a:latin typeface="Arial" pitchFamily="34" charset="0"/>
              </a:endParaRPr>
            </a:p>
          </p:txBody>
        </p:sp>
        <p:sp>
          <p:nvSpPr>
            <p:cNvPr id="177" name="Oval 176">
              <a:extLst>
                <a:ext uri="{FF2B5EF4-FFF2-40B4-BE49-F238E27FC236}">
                  <a16:creationId xmlns:a16="http://schemas.microsoft.com/office/drawing/2014/main" id="{49EAC30E-782F-E947-ACEE-0B186498882C}"/>
                </a:ext>
              </a:extLst>
            </p:cNvPr>
            <p:cNvSpPr/>
            <p:nvPr/>
          </p:nvSpPr>
          <p:spPr bwMode="auto">
            <a:xfrm>
              <a:off x="4456659" y="4503989"/>
              <a:ext cx="635181" cy="457200"/>
            </a:xfrm>
            <a:prstGeom prst="ellipse">
              <a:avLst/>
            </a:prstGeom>
            <a:solidFill>
              <a:schemeClr val="bg1">
                <a:lumMod val="9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2"/>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sz="2800" b="0" i="0" u="none" strike="noStrike" cap="none" normalizeH="0" baseline="0">
                <a:ln>
                  <a:noFill/>
                </a:ln>
                <a:solidFill>
                  <a:schemeClr val="tx1"/>
                </a:solidFill>
                <a:effectLst/>
                <a:latin typeface="Arial" pitchFamily="34" charset="0"/>
              </a:endParaRPr>
            </a:p>
          </p:txBody>
        </p:sp>
        <p:sp>
          <p:nvSpPr>
            <p:cNvPr id="180" name="Oval 179">
              <a:extLst>
                <a:ext uri="{FF2B5EF4-FFF2-40B4-BE49-F238E27FC236}">
                  <a16:creationId xmlns:a16="http://schemas.microsoft.com/office/drawing/2014/main" id="{C4592195-403D-6D4F-A552-8E9951EC4702}"/>
                </a:ext>
              </a:extLst>
            </p:cNvPr>
            <p:cNvSpPr/>
            <p:nvPr/>
          </p:nvSpPr>
          <p:spPr bwMode="auto">
            <a:xfrm>
              <a:off x="5342449" y="4495800"/>
              <a:ext cx="635181" cy="457200"/>
            </a:xfrm>
            <a:prstGeom prst="ellipse">
              <a:avLst/>
            </a:prstGeom>
            <a:solidFill>
              <a:schemeClr val="bg1">
                <a:lumMod val="9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2"/>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sz="2800" b="0" i="0" u="none" strike="noStrike" cap="none" normalizeH="0" baseline="0">
                <a:ln>
                  <a:noFill/>
                </a:ln>
                <a:solidFill>
                  <a:schemeClr val="tx1"/>
                </a:solidFill>
                <a:effectLst/>
                <a:latin typeface="Arial" pitchFamily="34" charset="0"/>
              </a:endParaRPr>
            </a:p>
          </p:txBody>
        </p:sp>
        <p:sp>
          <p:nvSpPr>
            <p:cNvPr id="193" name="Oval 192">
              <a:extLst>
                <a:ext uri="{FF2B5EF4-FFF2-40B4-BE49-F238E27FC236}">
                  <a16:creationId xmlns:a16="http://schemas.microsoft.com/office/drawing/2014/main" id="{4D2A0AB5-9B7A-144F-BE57-658452063461}"/>
                </a:ext>
              </a:extLst>
            </p:cNvPr>
            <p:cNvSpPr/>
            <p:nvPr/>
          </p:nvSpPr>
          <p:spPr bwMode="auto">
            <a:xfrm>
              <a:off x="6228239" y="4495800"/>
              <a:ext cx="635181" cy="457200"/>
            </a:xfrm>
            <a:prstGeom prst="ellipse">
              <a:avLst/>
            </a:prstGeom>
            <a:solidFill>
              <a:schemeClr val="bg1">
                <a:lumMod val="9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2"/>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sz="2800" b="0" i="0" u="none" strike="noStrike" cap="none" normalizeH="0" baseline="0">
                <a:ln>
                  <a:noFill/>
                </a:ln>
                <a:solidFill>
                  <a:schemeClr val="tx1"/>
                </a:solidFill>
                <a:effectLst/>
                <a:latin typeface="Arial" pitchFamily="34" charset="0"/>
              </a:endParaRPr>
            </a:p>
          </p:txBody>
        </p:sp>
        <p:grpSp>
          <p:nvGrpSpPr>
            <p:cNvPr id="195" name="Group 194">
              <a:extLst>
                <a:ext uri="{FF2B5EF4-FFF2-40B4-BE49-F238E27FC236}">
                  <a16:creationId xmlns:a16="http://schemas.microsoft.com/office/drawing/2014/main" id="{FF5BAE6F-F6D8-A34E-9312-CD3BE2206DAC}"/>
                </a:ext>
              </a:extLst>
            </p:cNvPr>
            <p:cNvGrpSpPr/>
            <p:nvPr/>
          </p:nvGrpSpPr>
          <p:grpSpPr>
            <a:xfrm>
              <a:off x="2418842" y="1733632"/>
              <a:ext cx="635181" cy="457200"/>
              <a:chOff x="1916178" y="5715000"/>
              <a:chExt cx="635181" cy="457200"/>
            </a:xfrm>
            <a:solidFill>
              <a:schemeClr val="bg1">
                <a:lumMod val="95000"/>
              </a:schemeClr>
            </a:solidFill>
          </p:grpSpPr>
          <p:sp>
            <p:nvSpPr>
              <p:cNvPr id="196" name="Oval 195">
                <a:extLst>
                  <a:ext uri="{FF2B5EF4-FFF2-40B4-BE49-F238E27FC236}">
                    <a16:creationId xmlns:a16="http://schemas.microsoft.com/office/drawing/2014/main" id="{7C1DAA78-EEF7-354C-94ED-DBA5444EBAB7}"/>
                  </a:ext>
                </a:extLst>
              </p:cNvPr>
              <p:cNvSpPr/>
              <p:nvPr/>
            </p:nvSpPr>
            <p:spPr bwMode="auto">
              <a:xfrm>
                <a:off x="1916178" y="5715000"/>
                <a:ext cx="635181" cy="457200"/>
              </a:xfrm>
              <a:prstGeom prst="ellipse">
                <a:avLst/>
              </a:prstGeom>
              <a:grp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2"/>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sz="3200" b="0" i="0" u="none" strike="noStrike" cap="none" normalizeH="0" baseline="0">
                  <a:ln>
                    <a:noFill/>
                  </a:ln>
                  <a:solidFill>
                    <a:schemeClr val="tx1"/>
                  </a:solidFill>
                  <a:effectLst/>
                  <a:latin typeface="Arial" pitchFamily="34" charset="0"/>
                </a:endParaRPr>
              </a:p>
            </p:txBody>
          </p:sp>
          <p:sp>
            <p:nvSpPr>
              <p:cNvPr id="197" name="TextBox 196">
                <a:extLst>
                  <a:ext uri="{FF2B5EF4-FFF2-40B4-BE49-F238E27FC236}">
                    <a16:creationId xmlns:a16="http://schemas.microsoft.com/office/drawing/2014/main" id="{320E878A-1155-B941-B769-099B456DF728}"/>
                  </a:ext>
                </a:extLst>
              </p:cNvPr>
              <p:cNvSpPr txBox="1"/>
              <p:nvPr/>
            </p:nvSpPr>
            <p:spPr>
              <a:xfrm>
                <a:off x="1917361" y="5756495"/>
                <a:ext cx="633508" cy="369332"/>
              </a:xfrm>
              <a:prstGeom prst="rect">
                <a:avLst/>
              </a:prstGeom>
              <a:noFill/>
            </p:spPr>
            <p:txBody>
              <a:bodyPr wrap="none" rtlCol="0">
                <a:spAutoFit/>
              </a:bodyPr>
              <a:lstStyle/>
              <a:p>
                <a:r>
                  <a:rPr lang="en-US" sz="1800" b="0" dirty="0"/>
                  <a:t>a , 8</a:t>
                </a:r>
                <a:endParaRPr lang="en-IL" sz="1800" b="0" dirty="0">
                  <a:latin typeface="Times New Roman" panose="02020603050405020304" pitchFamily="18" charset="0"/>
                  <a:cs typeface="Times New Roman" panose="02020603050405020304" pitchFamily="18" charset="0"/>
                </a:endParaRPr>
              </a:p>
            </p:txBody>
          </p:sp>
        </p:grpSp>
        <p:sp>
          <p:nvSpPr>
            <p:cNvPr id="199" name="Oval 198">
              <a:extLst>
                <a:ext uri="{FF2B5EF4-FFF2-40B4-BE49-F238E27FC236}">
                  <a16:creationId xmlns:a16="http://schemas.microsoft.com/office/drawing/2014/main" id="{28CF101D-D899-F04B-AD3F-338330FBCD12}"/>
                </a:ext>
              </a:extLst>
            </p:cNvPr>
            <p:cNvSpPr/>
            <p:nvPr/>
          </p:nvSpPr>
          <p:spPr bwMode="auto">
            <a:xfrm>
              <a:off x="7001223" y="3620310"/>
              <a:ext cx="635181" cy="457200"/>
            </a:xfrm>
            <a:prstGeom prst="ellipse">
              <a:avLst/>
            </a:prstGeom>
            <a:solidFill>
              <a:schemeClr val="bg1">
                <a:lumMod val="9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2"/>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sz="2800" b="0" i="0" u="none" strike="noStrike" cap="none" normalizeH="0" baseline="0">
                <a:ln>
                  <a:noFill/>
                </a:ln>
                <a:solidFill>
                  <a:schemeClr val="tx1"/>
                </a:solidFill>
                <a:effectLst/>
                <a:latin typeface="Arial" pitchFamily="34" charset="0"/>
              </a:endParaRPr>
            </a:p>
          </p:txBody>
        </p:sp>
        <p:cxnSp>
          <p:nvCxnSpPr>
            <p:cNvPr id="202" name="Straight Arrow Connector 201">
              <a:extLst>
                <a:ext uri="{FF2B5EF4-FFF2-40B4-BE49-F238E27FC236}">
                  <a16:creationId xmlns:a16="http://schemas.microsoft.com/office/drawing/2014/main" id="{DCFA0875-CB97-E640-AAFA-09026B5DEEB0}"/>
                </a:ext>
              </a:extLst>
            </p:cNvPr>
            <p:cNvCxnSpPr>
              <a:cxnSpLocks/>
            </p:cNvCxnSpPr>
            <p:nvPr/>
          </p:nvCxnSpPr>
          <p:spPr bwMode="auto">
            <a:xfrm flipH="1">
              <a:off x="5671118" y="4028059"/>
              <a:ext cx="298921" cy="416262"/>
            </a:xfrm>
            <a:prstGeom prst="straightConnector1">
              <a:avLst/>
            </a:prstGeom>
            <a:noFill/>
            <a:ln w="9525"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cxnSp>
          <p:nvCxnSpPr>
            <p:cNvPr id="203" name="Straight Arrow Connector 202">
              <a:extLst>
                <a:ext uri="{FF2B5EF4-FFF2-40B4-BE49-F238E27FC236}">
                  <a16:creationId xmlns:a16="http://schemas.microsoft.com/office/drawing/2014/main" id="{2A87DC10-7A36-324A-99B0-CCECE870036A}"/>
                </a:ext>
              </a:extLst>
            </p:cNvPr>
            <p:cNvCxnSpPr>
              <a:cxnSpLocks/>
            </p:cNvCxnSpPr>
            <p:nvPr/>
          </p:nvCxnSpPr>
          <p:spPr bwMode="auto">
            <a:xfrm>
              <a:off x="6330853" y="4028059"/>
              <a:ext cx="245866" cy="416262"/>
            </a:xfrm>
            <a:prstGeom prst="straightConnector1">
              <a:avLst/>
            </a:prstGeom>
            <a:noFill/>
            <a:ln w="9525"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sp>
          <p:nvSpPr>
            <p:cNvPr id="206" name="Oval 205">
              <a:extLst>
                <a:ext uri="{FF2B5EF4-FFF2-40B4-BE49-F238E27FC236}">
                  <a16:creationId xmlns:a16="http://schemas.microsoft.com/office/drawing/2014/main" id="{A2EA8FAE-6EC1-2D47-AC0F-56F8A7C295AA}"/>
                </a:ext>
              </a:extLst>
            </p:cNvPr>
            <p:cNvSpPr/>
            <p:nvPr/>
          </p:nvSpPr>
          <p:spPr bwMode="auto">
            <a:xfrm>
              <a:off x="5818605" y="3602565"/>
              <a:ext cx="635181" cy="457200"/>
            </a:xfrm>
            <a:prstGeom prst="ellipse">
              <a:avLst/>
            </a:prstGeom>
            <a:solidFill>
              <a:schemeClr val="bg1">
                <a:lumMod val="9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2"/>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sz="2800" b="0" i="0" u="none" strike="noStrike" cap="none" normalizeH="0" baseline="0">
                <a:ln>
                  <a:noFill/>
                </a:ln>
                <a:solidFill>
                  <a:schemeClr val="tx1"/>
                </a:solidFill>
                <a:effectLst/>
                <a:latin typeface="Arial" pitchFamily="34" charset="0"/>
              </a:endParaRPr>
            </a:p>
          </p:txBody>
        </p:sp>
        <p:cxnSp>
          <p:nvCxnSpPr>
            <p:cNvPr id="208" name="Straight Arrow Connector 207">
              <a:extLst>
                <a:ext uri="{FF2B5EF4-FFF2-40B4-BE49-F238E27FC236}">
                  <a16:creationId xmlns:a16="http://schemas.microsoft.com/office/drawing/2014/main" id="{C79C4C43-718F-3243-950E-D7420274D075}"/>
                </a:ext>
              </a:extLst>
            </p:cNvPr>
            <p:cNvCxnSpPr>
              <a:cxnSpLocks/>
            </p:cNvCxnSpPr>
            <p:nvPr/>
          </p:nvCxnSpPr>
          <p:spPr bwMode="auto">
            <a:xfrm flipH="1">
              <a:off x="2146390" y="3991977"/>
              <a:ext cx="266879" cy="452344"/>
            </a:xfrm>
            <a:prstGeom prst="straightConnector1">
              <a:avLst/>
            </a:prstGeom>
            <a:noFill/>
            <a:ln w="9525"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cxnSp>
          <p:nvCxnSpPr>
            <p:cNvPr id="209" name="Straight Arrow Connector 208">
              <a:extLst>
                <a:ext uri="{FF2B5EF4-FFF2-40B4-BE49-F238E27FC236}">
                  <a16:creationId xmlns:a16="http://schemas.microsoft.com/office/drawing/2014/main" id="{984ADA17-295F-6942-8B96-877AE92131EF}"/>
                </a:ext>
              </a:extLst>
            </p:cNvPr>
            <p:cNvCxnSpPr>
              <a:cxnSpLocks/>
            </p:cNvCxnSpPr>
            <p:nvPr/>
          </p:nvCxnSpPr>
          <p:spPr bwMode="auto">
            <a:xfrm>
              <a:off x="2774082" y="3991977"/>
              <a:ext cx="245866" cy="416262"/>
            </a:xfrm>
            <a:prstGeom prst="straightConnector1">
              <a:avLst/>
            </a:prstGeom>
            <a:noFill/>
            <a:ln w="9525"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sp>
          <p:nvSpPr>
            <p:cNvPr id="212" name="Oval 211">
              <a:extLst>
                <a:ext uri="{FF2B5EF4-FFF2-40B4-BE49-F238E27FC236}">
                  <a16:creationId xmlns:a16="http://schemas.microsoft.com/office/drawing/2014/main" id="{74C97F85-9FDE-8D4F-B06B-9F92F66E98CB}"/>
                </a:ext>
              </a:extLst>
            </p:cNvPr>
            <p:cNvSpPr/>
            <p:nvPr/>
          </p:nvSpPr>
          <p:spPr bwMode="auto">
            <a:xfrm>
              <a:off x="2261834" y="3566483"/>
              <a:ext cx="635181" cy="457200"/>
            </a:xfrm>
            <a:prstGeom prst="ellipse">
              <a:avLst/>
            </a:prstGeom>
            <a:solidFill>
              <a:schemeClr val="bg1">
                <a:lumMod val="9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2"/>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1" eaLnBrk="0" fontAlgn="base" latinLnBrk="0" hangingPunct="0">
                <a:lnSpc>
                  <a:spcPct val="100000"/>
                </a:lnSpc>
                <a:spcBef>
                  <a:spcPct val="0"/>
                </a:spcBef>
                <a:spcAft>
                  <a:spcPct val="0"/>
                </a:spcAft>
                <a:buClrTx/>
                <a:buSzTx/>
                <a:buFontTx/>
                <a:buNone/>
                <a:tabLst/>
              </a:pPr>
              <a:endParaRPr kumimoji="0" lang="en-IL" sz="2800" b="0" i="0" u="none" strike="noStrike" cap="none" normalizeH="0" baseline="0">
                <a:ln>
                  <a:noFill/>
                </a:ln>
                <a:solidFill>
                  <a:schemeClr val="tx1"/>
                </a:solidFill>
                <a:effectLst/>
                <a:latin typeface="Arial" pitchFamily="34" charset="0"/>
              </a:endParaRPr>
            </a:p>
          </p:txBody>
        </p:sp>
        <p:cxnSp>
          <p:nvCxnSpPr>
            <p:cNvPr id="214" name="Straight Arrow Connector 213">
              <a:extLst>
                <a:ext uri="{FF2B5EF4-FFF2-40B4-BE49-F238E27FC236}">
                  <a16:creationId xmlns:a16="http://schemas.microsoft.com/office/drawing/2014/main" id="{47A7FD88-01BF-2841-803A-76F0875BFE4B}"/>
                </a:ext>
              </a:extLst>
            </p:cNvPr>
            <p:cNvCxnSpPr>
              <a:cxnSpLocks/>
            </p:cNvCxnSpPr>
            <p:nvPr/>
          </p:nvCxnSpPr>
          <p:spPr bwMode="auto">
            <a:xfrm flipH="1">
              <a:off x="3866610" y="3978290"/>
              <a:ext cx="348074" cy="466031"/>
            </a:xfrm>
            <a:prstGeom prst="straightConnector1">
              <a:avLst/>
            </a:prstGeom>
            <a:noFill/>
            <a:ln w="9525"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cxnSp>
          <p:nvCxnSpPr>
            <p:cNvPr id="215" name="Straight Arrow Connector 214">
              <a:extLst>
                <a:ext uri="{FF2B5EF4-FFF2-40B4-BE49-F238E27FC236}">
                  <a16:creationId xmlns:a16="http://schemas.microsoft.com/office/drawing/2014/main" id="{6D72B6A6-BB9C-D140-B995-1928C9793A38}"/>
                </a:ext>
              </a:extLst>
            </p:cNvPr>
            <p:cNvCxnSpPr>
              <a:cxnSpLocks/>
            </p:cNvCxnSpPr>
            <p:nvPr/>
          </p:nvCxnSpPr>
          <p:spPr bwMode="auto">
            <a:xfrm>
              <a:off x="4575497" y="3978290"/>
              <a:ext cx="273718" cy="466031"/>
            </a:xfrm>
            <a:prstGeom prst="straightConnector1">
              <a:avLst/>
            </a:prstGeom>
            <a:noFill/>
            <a:ln w="9525"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sp>
          <p:nvSpPr>
            <p:cNvPr id="218" name="Oval 217">
              <a:extLst>
                <a:ext uri="{FF2B5EF4-FFF2-40B4-BE49-F238E27FC236}">
                  <a16:creationId xmlns:a16="http://schemas.microsoft.com/office/drawing/2014/main" id="{38447991-954F-384E-BB71-E378A793B7C4}"/>
                </a:ext>
              </a:extLst>
            </p:cNvPr>
            <p:cNvSpPr/>
            <p:nvPr/>
          </p:nvSpPr>
          <p:spPr bwMode="auto">
            <a:xfrm>
              <a:off x="4063249" y="3552796"/>
              <a:ext cx="635181" cy="457200"/>
            </a:xfrm>
            <a:prstGeom prst="ellipse">
              <a:avLst/>
            </a:prstGeom>
            <a:solidFill>
              <a:schemeClr val="bg1">
                <a:lumMod val="9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2"/>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1" eaLnBrk="0" fontAlgn="base" latinLnBrk="0" hangingPunct="0">
                <a:lnSpc>
                  <a:spcPct val="100000"/>
                </a:lnSpc>
                <a:spcBef>
                  <a:spcPct val="0"/>
                </a:spcBef>
                <a:spcAft>
                  <a:spcPct val="0"/>
                </a:spcAft>
                <a:buClrTx/>
                <a:buSzTx/>
                <a:buFontTx/>
                <a:buNone/>
                <a:tabLst/>
              </a:pPr>
              <a:endParaRPr kumimoji="0" lang="en-IL" sz="2800" b="0" i="0" u="none" strike="noStrike" cap="none" normalizeH="0" baseline="0">
                <a:ln>
                  <a:noFill/>
                </a:ln>
                <a:solidFill>
                  <a:schemeClr val="tx1"/>
                </a:solidFill>
                <a:effectLst/>
                <a:latin typeface="Arial" pitchFamily="34" charset="0"/>
              </a:endParaRPr>
            </a:p>
          </p:txBody>
        </p:sp>
        <p:cxnSp>
          <p:nvCxnSpPr>
            <p:cNvPr id="220" name="Straight Arrow Connector 219">
              <a:extLst>
                <a:ext uri="{FF2B5EF4-FFF2-40B4-BE49-F238E27FC236}">
                  <a16:creationId xmlns:a16="http://schemas.microsoft.com/office/drawing/2014/main" id="{5F9EA5E1-3ED8-BB49-904C-0F29806BEF23}"/>
                </a:ext>
              </a:extLst>
            </p:cNvPr>
            <p:cNvCxnSpPr>
              <a:cxnSpLocks/>
            </p:cNvCxnSpPr>
            <p:nvPr/>
          </p:nvCxnSpPr>
          <p:spPr bwMode="auto">
            <a:xfrm flipH="1">
              <a:off x="6222403" y="3120714"/>
              <a:ext cx="298921" cy="416262"/>
            </a:xfrm>
            <a:prstGeom prst="straightConnector1">
              <a:avLst/>
            </a:prstGeom>
            <a:noFill/>
            <a:ln w="9525"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cxnSp>
          <p:nvCxnSpPr>
            <p:cNvPr id="221" name="Straight Arrow Connector 220">
              <a:extLst>
                <a:ext uri="{FF2B5EF4-FFF2-40B4-BE49-F238E27FC236}">
                  <a16:creationId xmlns:a16="http://schemas.microsoft.com/office/drawing/2014/main" id="{FFD58EC7-FAFB-CF44-8233-E11E3698D33D}"/>
                </a:ext>
              </a:extLst>
            </p:cNvPr>
            <p:cNvCxnSpPr>
              <a:cxnSpLocks/>
            </p:cNvCxnSpPr>
            <p:nvPr/>
          </p:nvCxnSpPr>
          <p:spPr bwMode="auto">
            <a:xfrm>
              <a:off x="6882138" y="3120714"/>
              <a:ext cx="360220" cy="416262"/>
            </a:xfrm>
            <a:prstGeom prst="straightConnector1">
              <a:avLst/>
            </a:prstGeom>
            <a:noFill/>
            <a:ln w="9525"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sp>
          <p:nvSpPr>
            <p:cNvPr id="224" name="Oval 223">
              <a:extLst>
                <a:ext uri="{FF2B5EF4-FFF2-40B4-BE49-F238E27FC236}">
                  <a16:creationId xmlns:a16="http://schemas.microsoft.com/office/drawing/2014/main" id="{93959835-E916-564F-9C7A-809A0F6AB1DB}"/>
                </a:ext>
              </a:extLst>
            </p:cNvPr>
            <p:cNvSpPr/>
            <p:nvPr/>
          </p:nvSpPr>
          <p:spPr bwMode="auto">
            <a:xfrm>
              <a:off x="6369890" y="2695220"/>
              <a:ext cx="635181" cy="457200"/>
            </a:xfrm>
            <a:prstGeom prst="ellipse">
              <a:avLst/>
            </a:prstGeom>
            <a:solidFill>
              <a:schemeClr val="bg1">
                <a:lumMod val="9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2"/>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sz="3200" b="0" i="0" u="none" strike="noStrike" cap="none" normalizeH="0" baseline="0">
                <a:ln>
                  <a:noFill/>
                </a:ln>
                <a:solidFill>
                  <a:schemeClr val="tx1"/>
                </a:solidFill>
                <a:effectLst/>
                <a:latin typeface="Arial" pitchFamily="34" charset="0"/>
              </a:endParaRPr>
            </a:p>
          </p:txBody>
        </p:sp>
        <p:cxnSp>
          <p:nvCxnSpPr>
            <p:cNvPr id="226" name="Straight Arrow Connector 225">
              <a:extLst>
                <a:ext uri="{FF2B5EF4-FFF2-40B4-BE49-F238E27FC236}">
                  <a16:creationId xmlns:a16="http://schemas.microsoft.com/office/drawing/2014/main" id="{F4CC6E57-DFE8-E340-82C2-DF0532A3DBEB}"/>
                </a:ext>
              </a:extLst>
            </p:cNvPr>
            <p:cNvCxnSpPr>
              <a:cxnSpLocks/>
            </p:cNvCxnSpPr>
            <p:nvPr/>
          </p:nvCxnSpPr>
          <p:spPr bwMode="auto">
            <a:xfrm flipH="1">
              <a:off x="2782824" y="3095238"/>
              <a:ext cx="481302" cy="423340"/>
            </a:xfrm>
            <a:prstGeom prst="straightConnector1">
              <a:avLst/>
            </a:prstGeom>
            <a:noFill/>
            <a:ln w="9525"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cxnSp>
          <p:nvCxnSpPr>
            <p:cNvPr id="227" name="Straight Arrow Connector 226">
              <a:extLst>
                <a:ext uri="{FF2B5EF4-FFF2-40B4-BE49-F238E27FC236}">
                  <a16:creationId xmlns:a16="http://schemas.microsoft.com/office/drawing/2014/main" id="{CB71A43D-5C68-684A-9699-7AE738855D44}"/>
                </a:ext>
              </a:extLst>
            </p:cNvPr>
            <p:cNvCxnSpPr>
              <a:cxnSpLocks/>
            </p:cNvCxnSpPr>
            <p:nvPr/>
          </p:nvCxnSpPr>
          <p:spPr bwMode="auto">
            <a:xfrm>
              <a:off x="3624939" y="3095238"/>
              <a:ext cx="554085" cy="403803"/>
            </a:xfrm>
            <a:prstGeom prst="straightConnector1">
              <a:avLst/>
            </a:prstGeom>
            <a:noFill/>
            <a:ln w="9525"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sp>
          <p:nvSpPr>
            <p:cNvPr id="230" name="Oval 229">
              <a:extLst>
                <a:ext uri="{FF2B5EF4-FFF2-40B4-BE49-F238E27FC236}">
                  <a16:creationId xmlns:a16="http://schemas.microsoft.com/office/drawing/2014/main" id="{CCA72487-044F-9C4F-8FF3-C514ADD8DAE4}"/>
                </a:ext>
              </a:extLst>
            </p:cNvPr>
            <p:cNvSpPr/>
            <p:nvPr/>
          </p:nvSpPr>
          <p:spPr bwMode="auto">
            <a:xfrm>
              <a:off x="3112691" y="2669744"/>
              <a:ext cx="635181" cy="457200"/>
            </a:xfrm>
            <a:prstGeom prst="ellipse">
              <a:avLst/>
            </a:prstGeom>
            <a:solidFill>
              <a:schemeClr val="bg1">
                <a:lumMod val="9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2"/>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sz="3200" b="0" i="0" u="none" strike="noStrike" cap="none" normalizeH="0" baseline="0">
                <a:ln>
                  <a:noFill/>
                </a:ln>
                <a:solidFill>
                  <a:schemeClr val="tx1"/>
                </a:solidFill>
                <a:effectLst/>
                <a:latin typeface="Arial" pitchFamily="34" charset="0"/>
              </a:endParaRPr>
            </a:p>
          </p:txBody>
        </p:sp>
        <p:cxnSp>
          <p:nvCxnSpPr>
            <p:cNvPr id="232" name="Straight Arrow Connector 231">
              <a:extLst>
                <a:ext uri="{FF2B5EF4-FFF2-40B4-BE49-F238E27FC236}">
                  <a16:creationId xmlns:a16="http://schemas.microsoft.com/office/drawing/2014/main" id="{26B7FF48-1CDE-4749-B302-E948A35D95C3}"/>
                </a:ext>
              </a:extLst>
            </p:cNvPr>
            <p:cNvCxnSpPr>
              <a:cxnSpLocks/>
            </p:cNvCxnSpPr>
            <p:nvPr/>
          </p:nvCxnSpPr>
          <p:spPr bwMode="auto">
            <a:xfrm flipH="1">
              <a:off x="3638490" y="2188033"/>
              <a:ext cx="1265030" cy="472880"/>
            </a:xfrm>
            <a:prstGeom prst="straightConnector1">
              <a:avLst/>
            </a:prstGeom>
            <a:noFill/>
            <a:ln w="9525"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cxnSp>
          <p:nvCxnSpPr>
            <p:cNvPr id="233" name="Straight Arrow Connector 232">
              <a:extLst>
                <a:ext uri="{FF2B5EF4-FFF2-40B4-BE49-F238E27FC236}">
                  <a16:creationId xmlns:a16="http://schemas.microsoft.com/office/drawing/2014/main" id="{BB1E7495-F463-B347-A0A8-1DF22ACF0F49}"/>
                </a:ext>
              </a:extLst>
            </p:cNvPr>
            <p:cNvCxnSpPr>
              <a:cxnSpLocks/>
            </p:cNvCxnSpPr>
            <p:nvPr/>
          </p:nvCxnSpPr>
          <p:spPr bwMode="auto">
            <a:xfrm>
              <a:off x="5264332" y="2188033"/>
              <a:ext cx="1256992" cy="467741"/>
            </a:xfrm>
            <a:prstGeom prst="straightConnector1">
              <a:avLst/>
            </a:prstGeom>
            <a:noFill/>
            <a:ln w="9525"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sp>
          <p:nvSpPr>
            <p:cNvPr id="236" name="Oval 235">
              <a:extLst>
                <a:ext uri="{FF2B5EF4-FFF2-40B4-BE49-F238E27FC236}">
                  <a16:creationId xmlns:a16="http://schemas.microsoft.com/office/drawing/2014/main" id="{73BA03C7-05A1-8840-8DC3-8CFCE79E4930}"/>
                </a:ext>
              </a:extLst>
            </p:cNvPr>
            <p:cNvSpPr/>
            <p:nvPr/>
          </p:nvSpPr>
          <p:spPr bwMode="auto">
            <a:xfrm>
              <a:off x="4752084" y="1762539"/>
              <a:ext cx="635181" cy="457200"/>
            </a:xfrm>
            <a:prstGeom prst="ellipse">
              <a:avLst/>
            </a:prstGeom>
            <a:solidFill>
              <a:schemeClr val="bg1">
                <a:lumMod val="9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2"/>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sz="3200" b="0" i="0" u="none" strike="noStrike" cap="none" normalizeH="0" baseline="0">
                <a:ln>
                  <a:noFill/>
                </a:ln>
                <a:solidFill>
                  <a:schemeClr val="tx1"/>
                </a:solidFill>
                <a:effectLst/>
                <a:latin typeface="Arial" pitchFamily="34" charset="0"/>
              </a:endParaRPr>
            </a:p>
          </p:txBody>
        </p:sp>
        <p:cxnSp>
          <p:nvCxnSpPr>
            <p:cNvPr id="238" name="Straight Arrow Connector 237">
              <a:extLst>
                <a:ext uri="{FF2B5EF4-FFF2-40B4-BE49-F238E27FC236}">
                  <a16:creationId xmlns:a16="http://schemas.microsoft.com/office/drawing/2014/main" id="{AB20945C-EBD9-7145-903E-EC39EC06AD43}"/>
                </a:ext>
              </a:extLst>
            </p:cNvPr>
            <p:cNvCxnSpPr>
              <a:cxnSpLocks/>
              <a:stCxn id="242" idx="3"/>
            </p:cNvCxnSpPr>
            <p:nvPr/>
          </p:nvCxnSpPr>
          <p:spPr bwMode="auto">
            <a:xfrm flipH="1">
              <a:off x="2892998" y="1295803"/>
              <a:ext cx="738488" cy="438282"/>
            </a:xfrm>
            <a:prstGeom prst="straightConnector1">
              <a:avLst/>
            </a:prstGeom>
            <a:noFill/>
            <a:ln w="12700"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cxnSp>
          <p:nvCxnSpPr>
            <p:cNvPr id="239" name="Straight Arrow Connector 238">
              <a:extLst>
                <a:ext uri="{FF2B5EF4-FFF2-40B4-BE49-F238E27FC236}">
                  <a16:creationId xmlns:a16="http://schemas.microsoft.com/office/drawing/2014/main" id="{D18CFF28-9C2D-094C-9550-35E356BAE01B}"/>
                </a:ext>
              </a:extLst>
            </p:cNvPr>
            <p:cNvCxnSpPr>
              <a:cxnSpLocks/>
            </p:cNvCxnSpPr>
            <p:nvPr/>
          </p:nvCxnSpPr>
          <p:spPr bwMode="auto">
            <a:xfrm>
              <a:off x="4063249" y="1300943"/>
              <a:ext cx="744932" cy="496140"/>
            </a:xfrm>
            <a:prstGeom prst="straightConnector1">
              <a:avLst/>
            </a:prstGeom>
            <a:noFill/>
            <a:ln w="9525"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sp>
          <p:nvSpPr>
            <p:cNvPr id="242" name="Oval 241">
              <a:extLst>
                <a:ext uri="{FF2B5EF4-FFF2-40B4-BE49-F238E27FC236}">
                  <a16:creationId xmlns:a16="http://schemas.microsoft.com/office/drawing/2014/main" id="{A366EC4F-03B7-F848-8179-24164F880493}"/>
                </a:ext>
              </a:extLst>
            </p:cNvPr>
            <p:cNvSpPr/>
            <p:nvPr/>
          </p:nvSpPr>
          <p:spPr bwMode="auto">
            <a:xfrm>
              <a:off x="3538466" y="905558"/>
              <a:ext cx="635181" cy="457200"/>
            </a:xfrm>
            <a:prstGeom prst="ellipse">
              <a:avLst/>
            </a:prstGeom>
            <a:solidFill>
              <a:schemeClr val="bg1">
                <a:lumMod val="9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2"/>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1" eaLnBrk="0" fontAlgn="base" latinLnBrk="0" hangingPunct="0">
                <a:lnSpc>
                  <a:spcPct val="100000"/>
                </a:lnSpc>
                <a:spcBef>
                  <a:spcPct val="0"/>
                </a:spcBef>
                <a:spcAft>
                  <a:spcPct val="0"/>
                </a:spcAft>
                <a:buClrTx/>
                <a:buSzTx/>
                <a:buFontTx/>
                <a:buNone/>
                <a:tabLst/>
              </a:pPr>
              <a:endParaRPr kumimoji="0" lang="en-IL" sz="2800" b="0" i="0" u="none" strike="noStrike" cap="none" normalizeH="0" baseline="0" dirty="0">
                <a:ln>
                  <a:noFill/>
                </a:ln>
                <a:solidFill>
                  <a:schemeClr val="tx1"/>
                </a:solidFill>
                <a:effectLst/>
                <a:latin typeface="Arial" pitchFamily="34" charset="0"/>
              </a:endParaRPr>
            </a:p>
          </p:txBody>
        </p:sp>
        <p:sp>
          <p:nvSpPr>
            <p:cNvPr id="56" name="TextBox 55">
              <a:extLst>
                <a:ext uri="{FF2B5EF4-FFF2-40B4-BE49-F238E27FC236}">
                  <a16:creationId xmlns:a16="http://schemas.microsoft.com/office/drawing/2014/main" id="{A9ADEDFF-A8A7-6D49-B446-8AFF552AF131}"/>
                </a:ext>
              </a:extLst>
            </p:cNvPr>
            <p:cNvSpPr txBox="1"/>
            <p:nvPr/>
          </p:nvSpPr>
          <p:spPr>
            <a:xfrm>
              <a:off x="7066071" y="3671442"/>
              <a:ext cx="562975" cy="369332"/>
            </a:xfrm>
            <a:prstGeom prst="rect">
              <a:avLst/>
            </a:prstGeom>
            <a:noFill/>
          </p:spPr>
          <p:txBody>
            <a:bodyPr wrap="none" rtlCol="0">
              <a:spAutoFit/>
            </a:bodyPr>
            <a:lstStyle/>
            <a:p>
              <a:r>
                <a:rPr lang="en-US" sz="1800" b="0" dirty="0"/>
                <a:t>b</a:t>
              </a:r>
              <a:r>
                <a:rPr lang="en-US" sz="1400" b="0" dirty="0">
                  <a:latin typeface="Times New Roman" panose="02020603050405020304" pitchFamily="18" charset="0"/>
                  <a:cs typeface="Times New Roman" panose="02020603050405020304" pitchFamily="18" charset="0"/>
                </a:rPr>
                <a:t> , </a:t>
              </a:r>
              <a:r>
                <a:rPr lang="en-US" sz="1800" b="0" dirty="0">
                  <a:latin typeface="Times New Roman" panose="02020603050405020304" pitchFamily="18" charset="0"/>
                  <a:cs typeface="Times New Roman" panose="02020603050405020304" pitchFamily="18" charset="0"/>
                </a:rPr>
                <a:t>3</a:t>
              </a:r>
              <a:endParaRPr lang="en-IL" sz="1800" b="0" dirty="0"/>
            </a:p>
          </p:txBody>
        </p:sp>
        <p:sp>
          <p:nvSpPr>
            <p:cNvPr id="57" name="TextBox 56">
              <a:extLst>
                <a:ext uri="{FF2B5EF4-FFF2-40B4-BE49-F238E27FC236}">
                  <a16:creationId xmlns:a16="http://schemas.microsoft.com/office/drawing/2014/main" id="{E594E59F-BF57-A447-816F-D02D7C9676A0}"/>
                </a:ext>
              </a:extLst>
            </p:cNvPr>
            <p:cNvSpPr txBox="1"/>
            <p:nvPr/>
          </p:nvSpPr>
          <p:spPr>
            <a:xfrm>
              <a:off x="1910370" y="4560303"/>
              <a:ext cx="550151" cy="369332"/>
            </a:xfrm>
            <a:prstGeom prst="rect">
              <a:avLst/>
            </a:prstGeom>
            <a:noFill/>
          </p:spPr>
          <p:txBody>
            <a:bodyPr wrap="none" rtlCol="0">
              <a:spAutoFit/>
            </a:bodyPr>
            <a:lstStyle/>
            <a:p>
              <a:r>
                <a:rPr lang="en-US" sz="1800" b="0" dirty="0"/>
                <a:t>c</a:t>
              </a:r>
              <a:r>
                <a:rPr lang="en-US" sz="1400" b="0" dirty="0">
                  <a:latin typeface="Times New Roman" panose="02020603050405020304" pitchFamily="18" charset="0"/>
                  <a:cs typeface="Times New Roman" panose="02020603050405020304" pitchFamily="18" charset="0"/>
                </a:rPr>
                <a:t> , </a:t>
              </a:r>
              <a:r>
                <a:rPr lang="en-US" sz="1800" b="0" dirty="0">
                  <a:latin typeface="Times New Roman" panose="02020603050405020304" pitchFamily="18" charset="0"/>
                  <a:cs typeface="Times New Roman" panose="02020603050405020304" pitchFamily="18" charset="0"/>
                </a:rPr>
                <a:t>1</a:t>
              </a:r>
              <a:endParaRPr lang="en-IL" sz="1800" b="0" dirty="0"/>
            </a:p>
          </p:txBody>
        </p:sp>
        <p:sp>
          <p:nvSpPr>
            <p:cNvPr id="58" name="TextBox 57">
              <a:extLst>
                <a:ext uri="{FF2B5EF4-FFF2-40B4-BE49-F238E27FC236}">
                  <a16:creationId xmlns:a16="http://schemas.microsoft.com/office/drawing/2014/main" id="{6F717345-9DEE-DE48-8292-BC7ADED6D8FF}"/>
                </a:ext>
              </a:extLst>
            </p:cNvPr>
            <p:cNvSpPr txBox="1"/>
            <p:nvPr/>
          </p:nvSpPr>
          <p:spPr>
            <a:xfrm>
              <a:off x="2735011" y="4540902"/>
              <a:ext cx="562975" cy="369332"/>
            </a:xfrm>
            <a:prstGeom prst="rect">
              <a:avLst/>
            </a:prstGeom>
            <a:noFill/>
          </p:spPr>
          <p:txBody>
            <a:bodyPr wrap="none" rtlCol="0">
              <a:spAutoFit/>
            </a:bodyPr>
            <a:lstStyle/>
            <a:p>
              <a:r>
                <a:rPr lang="en-US" sz="1800" b="0" dirty="0"/>
                <a:t>d</a:t>
              </a:r>
              <a:r>
                <a:rPr lang="en-US" sz="1400" b="0" dirty="0">
                  <a:latin typeface="Times New Roman" panose="02020603050405020304" pitchFamily="18" charset="0"/>
                  <a:cs typeface="Times New Roman" panose="02020603050405020304" pitchFamily="18" charset="0"/>
                </a:rPr>
                <a:t> , </a:t>
              </a:r>
              <a:r>
                <a:rPr lang="en-US" sz="1800" b="0" dirty="0">
                  <a:latin typeface="Times New Roman" panose="02020603050405020304" pitchFamily="18" charset="0"/>
                  <a:cs typeface="Times New Roman" panose="02020603050405020304" pitchFamily="18" charset="0"/>
                </a:rPr>
                <a:t>1</a:t>
              </a:r>
              <a:endParaRPr lang="en-IL" sz="1800" b="0" dirty="0"/>
            </a:p>
          </p:txBody>
        </p:sp>
        <p:sp>
          <p:nvSpPr>
            <p:cNvPr id="59" name="TextBox 58">
              <a:extLst>
                <a:ext uri="{FF2B5EF4-FFF2-40B4-BE49-F238E27FC236}">
                  <a16:creationId xmlns:a16="http://schemas.microsoft.com/office/drawing/2014/main" id="{8C6D4295-29D3-7342-9645-FFE4945D86AE}"/>
                </a:ext>
              </a:extLst>
            </p:cNvPr>
            <p:cNvSpPr txBox="1"/>
            <p:nvPr/>
          </p:nvSpPr>
          <p:spPr>
            <a:xfrm>
              <a:off x="3633916" y="4540484"/>
              <a:ext cx="562975" cy="369332"/>
            </a:xfrm>
            <a:prstGeom prst="rect">
              <a:avLst/>
            </a:prstGeom>
            <a:noFill/>
          </p:spPr>
          <p:txBody>
            <a:bodyPr wrap="none" rtlCol="0">
              <a:spAutoFit/>
            </a:bodyPr>
            <a:lstStyle/>
            <a:p>
              <a:r>
                <a:rPr lang="en-US" sz="1800" b="0" dirty="0"/>
                <a:t>e</a:t>
              </a:r>
              <a:r>
                <a:rPr lang="en-US" sz="1400" b="0" dirty="0">
                  <a:latin typeface="Times New Roman" panose="02020603050405020304" pitchFamily="18" charset="0"/>
                  <a:cs typeface="Times New Roman" panose="02020603050405020304" pitchFamily="18" charset="0"/>
                </a:rPr>
                <a:t> , </a:t>
              </a:r>
              <a:r>
                <a:rPr lang="en-US" sz="1800" b="0" dirty="0">
                  <a:latin typeface="Times New Roman" panose="02020603050405020304" pitchFamily="18" charset="0"/>
                  <a:cs typeface="Times New Roman" panose="02020603050405020304" pitchFamily="18" charset="0"/>
                </a:rPr>
                <a:t>1</a:t>
              </a:r>
              <a:endParaRPr lang="en-IL" sz="1800" b="0" dirty="0"/>
            </a:p>
          </p:txBody>
        </p:sp>
        <p:sp>
          <p:nvSpPr>
            <p:cNvPr id="60" name="TextBox 59">
              <a:extLst>
                <a:ext uri="{FF2B5EF4-FFF2-40B4-BE49-F238E27FC236}">
                  <a16:creationId xmlns:a16="http://schemas.microsoft.com/office/drawing/2014/main" id="{17479A25-EAD6-9941-BF43-9AC4827E8FF0}"/>
                </a:ext>
              </a:extLst>
            </p:cNvPr>
            <p:cNvSpPr txBox="1"/>
            <p:nvPr/>
          </p:nvSpPr>
          <p:spPr>
            <a:xfrm>
              <a:off x="4543620" y="4542480"/>
              <a:ext cx="498856" cy="369332"/>
            </a:xfrm>
            <a:prstGeom prst="rect">
              <a:avLst/>
            </a:prstGeom>
            <a:noFill/>
          </p:spPr>
          <p:txBody>
            <a:bodyPr wrap="none" rtlCol="0">
              <a:spAutoFit/>
            </a:bodyPr>
            <a:lstStyle/>
            <a:p>
              <a:r>
                <a:rPr lang="en-US" sz="1800" b="0" dirty="0"/>
                <a:t>f</a:t>
              </a:r>
              <a:r>
                <a:rPr lang="en-US" sz="1400" b="0" dirty="0">
                  <a:latin typeface="Times New Roman" panose="02020603050405020304" pitchFamily="18" charset="0"/>
                  <a:cs typeface="Times New Roman" panose="02020603050405020304" pitchFamily="18" charset="0"/>
                </a:rPr>
                <a:t> , </a:t>
              </a:r>
              <a:r>
                <a:rPr lang="en-US" sz="1800" b="0" dirty="0">
                  <a:latin typeface="Times New Roman" panose="02020603050405020304" pitchFamily="18" charset="0"/>
                  <a:cs typeface="Times New Roman" panose="02020603050405020304" pitchFamily="18" charset="0"/>
                </a:rPr>
                <a:t>1</a:t>
              </a:r>
              <a:endParaRPr lang="en-IL" sz="1800" b="0" dirty="0"/>
            </a:p>
          </p:txBody>
        </p:sp>
        <p:sp>
          <p:nvSpPr>
            <p:cNvPr id="61" name="TextBox 60">
              <a:extLst>
                <a:ext uri="{FF2B5EF4-FFF2-40B4-BE49-F238E27FC236}">
                  <a16:creationId xmlns:a16="http://schemas.microsoft.com/office/drawing/2014/main" id="{4141C829-9759-2247-90F2-26E29690EE3D}"/>
                </a:ext>
              </a:extLst>
            </p:cNvPr>
            <p:cNvSpPr txBox="1"/>
            <p:nvPr/>
          </p:nvSpPr>
          <p:spPr>
            <a:xfrm>
              <a:off x="5405546" y="4555123"/>
              <a:ext cx="562975" cy="369332"/>
            </a:xfrm>
            <a:prstGeom prst="rect">
              <a:avLst/>
            </a:prstGeom>
            <a:noFill/>
          </p:spPr>
          <p:txBody>
            <a:bodyPr wrap="none" rtlCol="0">
              <a:spAutoFit/>
            </a:bodyPr>
            <a:lstStyle/>
            <a:p>
              <a:r>
                <a:rPr lang="en-US" sz="1800" b="0" dirty="0"/>
                <a:t>g</a:t>
              </a:r>
              <a:r>
                <a:rPr lang="en-US" sz="1400" b="0" dirty="0">
                  <a:latin typeface="Times New Roman" panose="02020603050405020304" pitchFamily="18" charset="0"/>
                  <a:cs typeface="Times New Roman" panose="02020603050405020304" pitchFamily="18" charset="0"/>
                </a:rPr>
                <a:t> , </a:t>
              </a:r>
              <a:r>
                <a:rPr lang="en-US" sz="1800" b="0" dirty="0">
                  <a:latin typeface="Times New Roman" panose="02020603050405020304" pitchFamily="18" charset="0"/>
                  <a:cs typeface="Times New Roman" panose="02020603050405020304" pitchFamily="18" charset="0"/>
                </a:rPr>
                <a:t>1</a:t>
              </a:r>
              <a:endParaRPr lang="en-IL" sz="1800" b="0" dirty="0"/>
            </a:p>
          </p:txBody>
        </p:sp>
        <p:sp>
          <p:nvSpPr>
            <p:cNvPr id="62" name="TextBox 61">
              <a:extLst>
                <a:ext uri="{FF2B5EF4-FFF2-40B4-BE49-F238E27FC236}">
                  <a16:creationId xmlns:a16="http://schemas.microsoft.com/office/drawing/2014/main" id="{F3420D9C-4A4E-784E-8F82-C2AC2B6D9459}"/>
                </a:ext>
              </a:extLst>
            </p:cNvPr>
            <p:cNvSpPr txBox="1"/>
            <p:nvPr/>
          </p:nvSpPr>
          <p:spPr>
            <a:xfrm>
              <a:off x="6302249" y="4550848"/>
              <a:ext cx="562975" cy="369332"/>
            </a:xfrm>
            <a:prstGeom prst="rect">
              <a:avLst/>
            </a:prstGeom>
            <a:noFill/>
          </p:spPr>
          <p:txBody>
            <a:bodyPr wrap="none" rtlCol="0">
              <a:spAutoFit/>
            </a:bodyPr>
            <a:lstStyle/>
            <a:p>
              <a:r>
                <a:rPr lang="en-US" sz="1800" b="0" dirty="0"/>
                <a:t>h</a:t>
              </a:r>
              <a:r>
                <a:rPr lang="en-US" sz="1400" b="0" dirty="0">
                  <a:latin typeface="Times New Roman" panose="02020603050405020304" pitchFamily="18" charset="0"/>
                  <a:cs typeface="Times New Roman" panose="02020603050405020304" pitchFamily="18" charset="0"/>
                </a:rPr>
                <a:t> , </a:t>
              </a:r>
              <a:r>
                <a:rPr lang="en-US" sz="1800" b="0" dirty="0">
                  <a:latin typeface="Times New Roman" panose="02020603050405020304" pitchFamily="18" charset="0"/>
                  <a:cs typeface="Times New Roman" panose="02020603050405020304" pitchFamily="18" charset="0"/>
                </a:rPr>
                <a:t>1</a:t>
              </a:r>
              <a:endParaRPr lang="en-IL" sz="1800" b="0" dirty="0"/>
            </a:p>
          </p:txBody>
        </p:sp>
        <p:sp>
          <p:nvSpPr>
            <p:cNvPr id="41" name="TextBox 40">
              <a:extLst>
                <a:ext uri="{FF2B5EF4-FFF2-40B4-BE49-F238E27FC236}">
                  <a16:creationId xmlns:a16="http://schemas.microsoft.com/office/drawing/2014/main" id="{52F7BB85-7A82-E542-8731-DCE64427EE21}"/>
                </a:ext>
              </a:extLst>
            </p:cNvPr>
            <p:cNvSpPr txBox="1"/>
            <p:nvPr/>
          </p:nvSpPr>
          <p:spPr>
            <a:xfrm>
              <a:off x="3009487" y="1205614"/>
              <a:ext cx="291901" cy="370422"/>
            </a:xfrm>
            <a:prstGeom prst="rect">
              <a:avLst/>
            </a:prstGeom>
            <a:noFill/>
            <a:ln>
              <a:noFill/>
            </a:ln>
          </p:spPr>
          <p:txBody>
            <a:bodyPr wrap="square" lIns="0" tIns="46800" rIns="0" rtlCol="0">
              <a:spAutoFit/>
            </a:bodyPr>
            <a:lstStyle/>
            <a:p>
              <a:r>
                <a:rPr lang="en-IL" sz="1800" b="0" dirty="0">
                  <a:latin typeface="Consolas" panose="020B0609020204030204" pitchFamily="49" charset="0"/>
                  <a:cs typeface="Consolas" panose="020B0609020204030204" pitchFamily="49" charset="0"/>
                </a:rPr>
                <a:t>0</a:t>
              </a:r>
            </a:p>
          </p:txBody>
        </p:sp>
        <p:sp>
          <p:nvSpPr>
            <p:cNvPr id="42" name="TextBox 41">
              <a:extLst>
                <a:ext uri="{FF2B5EF4-FFF2-40B4-BE49-F238E27FC236}">
                  <a16:creationId xmlns:a16="http://schemas.microsoft.com/office/drawing/2014/main" id="{1B8016E0-9574-2A4F-A97B-B1EE884581D5}"/>
                </a:ext>
              </a:extLst>
            </p:cNvPr>
            <p:cNvSpPr txBox="1"/>
            <p:nvPr/>
          </p:nvSpPr>
          <p:spPr>
            <a:xfrm>
              <a:off x="4092578" y="2097521"/>
              <a:ext cx="291901" cy="370422"/>
            </a:xfrm>
            <a:prstGeom prst="rect">
              <a:avLst/>
            </a:prstGeom>
            <a:noFill/>
            <a:ln>
              <a:noFill/>
            </a:ln>
          </p:spPr>
          <p:txBody>
            <a:bodyPr wrap="square" lIns="0" tIns="46800" rIns="0" rtlCol="0">
              <a:spAutoFit/>
            </a:bodyPr>
            <a:lstStyle/>
            <a:p>
              <a:r>
                <a:rPr lang="en-IL" sz="1800" b="0" dirty="0">
                  <a:latin typeface="Consolas" panose="020B0609020204030204" pitchFamily="49" charset="0"/>
                  <a:cs typeface="Consolas" panose="020B0609020204030204" pitchFamily="49" charset="0"/>
                </a:rPr>
                <a:t>0</a:t>
              </a:r>
            </a:p>
          </p:txBody>
        </p:sp>
        <p:sp>
          <p:nvSpPr>
            <p:cNvPr id="43" name="TextBox 42">
              <a:extLst>
                <a:ext uri="{FF2B5EF4-FFF2-40B4-BE49-F238E27FC236}">
                  <a16:creationId xmlns:a16="http://schemas.microsoft.com/office/drawing/2014/main" id="{12424FFF-894D-9346-A8A5-BA82752A950E}"/>
                </a:ext>
              </a:extLst>
            </p:cNvPr>
            <p:cNvSpPr txBox="1"/>
            <p:nvPr/>
          </p:nvSpPr>
          <p:spPr>
            <a:xfrm>
              <a:off x="2775189" y="3012104"/>
              <a:ext cx="291901" cy="370422"/>
            </a:xfrm>
            <a:prstGeom prst="rect">
              <a:avLst/>
            </a:prstGeom>
            <a:noFill/>
            <a:ln>
              <a:noFill/>
            </a:ln>
          </p:spPr>
          <p:txBody>
            <a:bodyPr wrap="square" lIns="0" tIns="46800" rIns="0" rtlCol="0">
              <a:spAutoFit/>
            </a:bodyPr>
            <a:lstStyle/>
            <a:p>
              <a:r>
                <a:rPr lang="en-IL" sz="1800" b="0" dirty="0">
                  <a:latin typeface="Consolas" panose="020B0609020204030204" pitchFamily="49" charset="0"/>
                  <a:cs typeface="Consolas" panose="020B0609020204030204" pitchFamily="49" charset="0"/>
                </a:rPr>
                <a:t>0</a:t>
              </a:r>
            </a:p>
          </p:txBody>
        </p:sp>
        <p:sp>
          <p:nvSpPr>
            <p:cNvPr id="44" name="TextBox 43">
              <a:extLst>
                <a:ext uri="{FF2B5EF4-FFF2-40B4-BE49-F238E27FC236}">
                  <a16:creationId xmlns:a16="http://schemas.microsoft.com/office/drawing/2014/main" id="{635E436F-F3F0-5145-B9E2-B6D9CC50561D}"/>
                </a:ext>
              </a:extLst>
            </p:cNvPr>
            <p:cNvSpPr txBox="1"/>
            <p:nvPr/>
          </p:nvSpPr>
          <p:spPr>
            <a:xfrm>
              <a:off x="2042140" y="3958393"/>
              <a:ext cx="291901" cy="370422"/>
            </a:xfrm>
            <a:prstGeom prst="rect">
              <a:avLst/>
            </a:prstGeom>
            <a:noFill/>
            <a:ln>
              <a:noFill/>
            </a:ln>
          </p:spPr>
          <p:txBody>
            <a:bodyPr wrap="square" lIns="0" tIns="46800" rIns="0" rtlCol="0">
              <a:spAutoFit/>
            </a:bodyPr>
            <a:lstStyle/>
            <a:p>
              <a:r>
                <a:rPr lang="en-IL" sz="1800" b="0" dirty="0">
                  <a:latin typeface="Consolas" panose="020B0609020204030204" pitchFamily="49" charset="0"/>
                  <a:cs typeface="Consolas" panose="020B0609020204030204" pitchFamily="49" charset="0"/>
                </a:rPr>
                <a:t>0</a:t>
              </a:r>
            </a:p>
          </p:txBody>
        </p:sp>
        <p:sp>
          <p:nvSpPr>
            <p:cNvPr id="45" name="TextBox 44">
              <a:extLst>
                <a:ext uri="{FF2B5EF4-FFF2-40B4-BE49-F238E27FC236}">
                  <a16:creationId xmlns:a16="http://schemas.microsoft.com/office/drawing/2014/main" id="{F55743AC-CFF6-494D-9C56-9324404CEE8F}"/>
                </a:ext>
              </a:extLst>
            </p:cNvPr>
            <p:cNvSpPr txBox="1"/>
            <p:nvPr/>
          </p:nvSpPr>
          <p:spPr>
            <a:xfrm>
              <a:off x="6119572" y="3044902"/>
              <a:ext cx="291901" cy="370422"/>
            </a:xfrm>
            <a:prstGeom prst="rect">
              <a:avLst/>
            </a:prstGeom>
            <a:noFill/>
            <a:ln>
              <a:noFill/>
            </a:ln>
          </p:spPr>
          <p:txBody>
            <a:bodyPr wrap="square" lIns="0" tIns="46800" rIns="0" rtlCol="0">
              <a:spAutoFit/>
            </a:bodyPr>
            <a:lstStyle/>
            <a:p>
              <a:r>
                <a:rPr lang="en-IL" sz="1800" b="0" dirty="0">
                  <a:latin typeface="Consolas" panose="020B0609020204030204" pitchFamily="49" charset="0"/>
                  <a:cs typeface="Consolas" panose="020B0609020204030204" pitchFamily="49" charset="0"/>
                </a:rPr>
                <a:t>0</a:t>
              </a:r>
            </a:p>
          </p:txBody>
        </p:sp>
        <p:sp>
          <p:nvSpPr>
            <p:cNvPr id="46" name="TextBox 45">
              <a:extLst>
                <a:ext uri="{FF2B5EF4-FFF2-40B4-BE49-F238E27FC236}">
                  <a16:creationId xmlns:a16="http://schemas.microsoft.com/office/drawing/2014/main" id="{FBD51055-CC06-D443-8A99-A0C6E25E0A28}"/>
                </a:ext>
              </a:extLst>
            </p:cNvPr>
            <p:cNvSpPr txBox="1"/>
            <p:nvPr/>
          </p:nvSpPr>
          <p:spPr>
            <a:xfrm>
              <a:off x="3736892" y="3958393"/>
              <a:ext cx="291901" cy="370422"/>
            </a:xfrm>
            <a:prstGeom prst="rect">
              <a:avLst/>
            </a:prstGeom>
            <a:noFill/>
            <a:ln>
              <a:noFill/>
            </a:ln>
          </p:spPr>
          <p:txBody>
            <a:bodyPr wrap="square" lIns="0" tIns="46800" rIns="0" rtlCol="0">
              <a:spAutoFit/>
            </a:bodyPr>
            <a:lstStyle/>
            <a:p>
              <a:r>
                <a:rPr lang="en-IL" sz="1800" b="0" dirty="0">
                  <a:latin typeface="Consolas" panose="020B0609020204030204" pitchFamily="49" charset="0"/>
                  <a:cs typeface="Consolas" panose="020B0609020204030204" pitchFamily="49" charset="0"/>
                </a:rPr>
                <a:t>0</a:t>
              </a:r>
            </a:p>
          </p:txBody>
        </p:sp>
        <p:sp>
          <p:nvSpPr>
            <p:cNvPr id="47" name="TextBox 46">
              <a:extLst>
                <a:ext uri="{FF2B5EF4-FFF2-40B4-BE49-F238E27FC236}">
                  <a16:creationId xmlns:a16="http://schemas.microsoft.com/office/drawing/2014/main" id="{F35131BF-6578-1A47-8605-037D88BD6566}"/>
                </a:ext>
              </a:extLst>
            </p:cNvPr>
            <p:cNvSpPr txBox="1"/>
            <p:nvPr/>
          </p:nvSpPr>
          <p:spPr>
            <a:xfrm>
              <a:off x="5548185" y="3958393"/>
              <a:ext cx="291901" cy="370422"/>
            </a:xfrm>
            <a:prstGeom prst="rect">
              <a:avLst/>
            </a:prstGeom>
            <a:noFill/>
            <a:ln>
              <a:noFill/>
            </a:ln>
          </p:spPr>
          <p:txBody>
            <a:bodyPr wrap="square" lIns="0" tIns="46800" rIns="0" rtlCol="0">
              <a:spAutoFit/>
            </a:bodyPr>
            <a:lstStyle/>
            <a:p>
              <a:r>
                <a:rPr lang="en-IL" sz="1800" b="0" dirty="0">
                  <a:latin typeface="Consolas" panose="020B0609020204030204" pitchFamily="49" charset="0"/>
                  <a:cs typeface="Consolas" panose="020B0609020204030204" pitchFamily="49" charset="0"/>
                </a:rPr>
                <a:t>0</a:t>
              </a:r>
            </a:p>
          </p:txBody>
        </p:sp>
        <p:sp>
          <p:nvSpPr>
            <p:cNvPr id="48" name="TextBox 47">
              <a:extLst>
                <a:ext uri="{FF2B5EF4-FFF2-40B4-BE49-F238E27FC236}">
                  <a16:creationId xmlns:a16="http://schemas.microsoft.com/office/drawing/2014/main" id="{A68A61A6-973A-2643-8D37-31D3082AD9B1}"/>
                </a:ext>
              </a:extLst>
            </p:cNvPr>
            <p:cNvSpPr txBox="1"/>
            <p:nvPr/>
          </p:nvSpPr>
          <p:spPr>
            <a:xfrm>
              <a:off x="4317238" y="1224865"/>
              <a:ext cx="291901" cy="370422"/>
            </a:xfrm>
            <a:prstGeom prst="rect">
              <a:avLst/>
            </a:prstGeom>
            <a:noFill/>
            <a:ln>
              <a:noFill/>
            </a:ln>
          </p:spPr>
          <p:txBody>
            <a:bodyPr wrap="square" lIns="0" tIns="46800" rIns="0" rtlCol="0">
              <a:spAutoFit/>
            </a:bodyPr>
            <a:lstStyle/>
            <a:p>
              <a:r>
                <a:rPr lang="he-IL" sz="1800" b="0" dirty="0">
                  <a:latin typeface="Consolas" panose="020B0609020204030204" pitchFamily="49" charset="0"/>
                  <a:cs typeface="Consolas" panose="020B0609020204030204" pitchFamily="49" charset="0"/>
                </a:rPr>
                <a:t>1</a:t>
              </a:r>
              <a:endParaRPr lang="en-IL" sz="1800" b="0" dirty="0">
                <a:latin typeface="Consolas" panose="020B0609020204030204" pitchFamily="49" charset="0"/>
                <a:cs typeface="Consolas" panose="020B0609020204030204" pitchFamily="49" charset="0"/>
              </a:endParaRPr>
            </a:p>
          </p:txBody>
        </p:sp>
        <p:sp>
          <p:nvSpPr>
            <p:cNvPr id="49" name="TextBox 48">
              <a:extLst>
                <a:ext uri="{FF2B5EF4-FFF2-40B4-BE49-F238E27FC236}">
                  <a16:creationId xmlns:a16="http://schemas.microsoft.com/office/drawing/2014/main" id="{2FA25F7E-B51C-B345-95D2-4DA859BF4A95}"/>
                </a:ext>
              </a:extLst>
            </p:cNvPr>
            <p:cNvSpPr txBox="1"/>
            <p:nvPr/>
          </p:nvSpPr>
          <p:spPr>
            <a:xfrm>
              <a:off x="5754870" y="2090673"/>
              <a:ext cx="291901" cy="370422"/>
            </a:xfrm>
            <a:prstGeom prst="rect">
              <a:avLst/>
            </a:prstGeom>
            <a:noFill/>
            <a:ln>
              <a:noFill/>
            </a:ln>
          </p:spPr>
          <p:txBody>
            <a:bodyPr wrap="square" lIns="0" tIns="46800" rIns="0" rtlCol="0">
              <a:spAutoFit/>
            </a:bodyPr>
            <a:lstStyle/>
            <a:p>
              <a:r>
                <a:rPr lang="he-IL" sz="1800" b="0" dirty="0">
                  <a:latin typeface="Consolas" panose="020B0609020204030204" pitchFamily="49" charset="0"/>
                  <a:cs typeface="Consolas" panose="020B0609020204030204" pitchFamily="49" charset="0"/>
                </a:rPr>
                <a:t>1</a:t>
              </a:r>
              <a:endParaRPr lang="en-IL" sz="1800" b="0" dirty="0">
                <a:latin typeface="Consolas" panose="020B0609020204030204" pitchFamily="49" charset="0"/>
                <a:cs typeface="Consolas" panose="020B0609020204030204" pitchFamily="49" charset="0"/>
              </a:endParaRPr>
            </a:p>
          </p:txBody>
        </p:sp>
        <p:sp>
          <p:nvSpPr>
            <p:cNvPr id="50" name="TextBox 49">
              <a:extLst>
                <a:ext uri="{FF2B5EF4-FFF2-40B4-BE49-F238E27FC236}">
                  <a16:creationId xmlns:a16="http://schemas.microsoft.com/office/drawing/2014/main" id="{449FB440-B876-FF44-821D-CCED7ACDDA50}"/>
                </a:ext>
              </a:extLst>
            </p:cNvPr>
            <p:cNvSpPr txBox="1"/>
            <p:nvPr/>
          </p:nvSpPr>
          <p:spPr>
            <a:xfrm>
              <a:off x="7023622" y="3037380"/>
              <a:ext cx="291901" cy="370422"/>
            </a:xfrm>
            <a:prstGeom prst="rect">
              <a:avLst/>
            </a:prstGeom>
            <a:noFill/>
            <a:ln>
              <a:noFill/>
            </a:ln>
          </p:spPr>
          <p:txBody>
            <a:bodyPr wrap="square" lIns="0" tIns="46800" rIns="0" rtlCol="0">
              <a:spAutoFit/>
            </a:bodyPr>
            <a:lstStyle/>
            <a:p>
              <a:r>
                <a:rPr lang="he-IL" sz="1800" b="0" dirty="0">
                  <a:latin typeface="Consolas" panose="020B0609020204030204" pitchFamily="49" charset="0"/>
                  <a:cs typeface="Consolas" panose="020B0609020204030204" pitchFamily="49" charset="0"/>
                </a:rPr>
                <a:t>1</a:t>
              </a:r>
              <a:endParaRPr lang="en-IL" sz="1800" b="0" dirty="0">
                <a:latin typeface="Consolas" panose="020B0609020204030204" pitchFamily="49" charset="0"/>
                <a:cs typeface="Consolas" panose="020B0609020204030204" pitchFamily="49" charset="0"/>
              </a:endParaRPr>
            </a:p>
          </p:txBody>
        </p:sp>
        <p:sp>
          <p:nvSpPr>
            <p:cNvPr id="51" name="TextBox 50">
              <a:extLst>
                <a:ext uri="{FF2B5EF4-FFF2-40B4-BE49-F238E27FC236}">
                  <a16:creationId xmlns:a16="http://schemas.microsoft.com/office/drawing/2014/main" id="{55CA206B-B87F-B241-869B-6B51BCF91D2D}"/>
                </a:ext>
              </a:extLst>
            </p:cNvPr>
            <p:cNvSpPr txBox="1"/>
            <p:nvPr/>
          </p:nvSpPr>
          <p:spPr>
            <a:xfrm>
              <a:off x="3815088" y="2996116"/>
              <a:ext cx="291901" cy="370422"/>
            </a:xfrm>
            <a:prstGeom prst="rect">
              <a:avLst/>
            </a:prstGeom>
            <a:noFill/>
            <a:ln>
              <a:noFill/>
            </a:ln>
          </p:spPr>
          <p:txBody>
            <a:bodyPr wrap="square" lIns="0" tIns="46800" rIns="0" rtlCol="0">
              <a:spAutoFit/>
            </a:bodyPr>
            <a:lstStyle/>
            <a:p>
              <a:r>
                <a:rPr lang="he-IL" sz="1800" b="0" dirty="0">
                  <a:latin typeface="Consolas" panose="020B0609020204030204" pitchFamily="49" charset="0"/>
                  <a:cs typeface="Consolas" panose="020B0609020204030204" pitchFamily="49" charset="0"/>
                </a:rPr>
                <a:t>1</a:t>
              </a:r>
              <a:endParaRPr lang="en-IL" sz="1800" b="0" dirty="0">
                <a:latin typeface="Consolas" panose="020B0609020204030204" pitchFamily="49" charset="0"/>
                <a:cs typeface="Consolas" panose="020B0609020204030204" pitchFamily="49" charset="0"/>
              </a:endParaRPr>
            </a:p>
          </p:txBody>
        </p:sp>
        <p:sp>
          <p:nvSpPr>
            <p:cNvPr id="52" name="TextBox 51">
              <a:extLst>
                <a:ext uri="{FF2B5EF4-FFF2-40B4-BE49-F238E27FC236}">
                  <a16:creationId xmlns:a16="http://schemas.microsoft.com/office/drawing/2014/main" id="{1F171211-AB47-0644-A026-A5F83E4D0019}"/>
                </a:ext>
              </a:extLst>
            </p:cNvPr>
            <p:cNvSpPr txBox="1"/>
            <p:nvPr/>
          </p:nvSpPr>
          <p:spPr>
            <a:xfrm>
              <a:off x="4671530" y="3958392"/>
              <a:ext cx="291901" cy="370422"/>
            </a:xfrm>
            <a:prstGeom prst="rect">
              <a:avLst/>
            </a:prstGeom>
            <a:noFill/>
            <a:ln>
              <a:noFill/>
            </a:ln>
          </p:spPr>
          <p:txBody>
            <a:bodyPr wrap="square" lIns="0" tIns="46800" rIns="0" rtlCol="0">
              <a:spAutoFit/>
            </a:bodyPr>
            <a:lstStyle/>
            <a:p>
              <a:r>
                <a:rPr lang="he-IL" sz="1800" b="0" dirty="0">
                  <a:latin typeface="Consolas" panose="020B0609020204030204" pitchFamily="49" charset="0"/>
                  <a:cs typeface="Consolas" panose="020B0609020204030204" pitchFamily="49" charset="0"/>
                </a:rPr>
                <a:t>1</a:t>
              </a:r>
              <a:endParaRPr lang="en-IL" sz="1800" b="0" dirty="0">
                <a:latin typeface="Consolas" panose="020B0609020204030204" pitchFamily="49" charset="0"/>
                <a:cs typeface="Consolas" panose="020B0609020204030204" pitchFamily="49" charset="0"/>
              </a:endParaRPr>
            </a:p>
          </p:txBody>
        </p:sp>
        <p:sp>
          <p:nvSpPr>
            <p:cNvPr id="53" name="TextBox 52">
              <a:extLst>
                <a:ext uri="{FF2B5EF4-FFF2-40B4-BE49-F238E27FC236}">
                  <a16:creationId xmlns:a16="http://schemas.microsoft.com/office/drawing/2014/main" id="{75AEF7E6-49D6-AA4C-972B-22001B009E5E}"/>
                </a:ext>
              </a:extLst>
            </p:cNvPr>
            <p:cNvSpPr txBox="1"/>
            <p:nvPr/>
          </p:nvSpPr>
          <p:spPr>
            <a:xfrm>
              <a:off x="6393105" y="3969100"/>
              <a:ext cx="291901" cy="370422"/>
            </a:xfrm>
            <a:prstGeom prst="rect">
              <a:avLst/>
            </a:prstGeom>
            <a:noFill/>
            <a:ln>
              <a:noFill/>
            </a:ln>
          </p:spPr>
          <p:txBody>
            <a:bodyPr wrap="square" lIns="0" tIns="46800" rIns="0" rtlCol="0">
              <a:spAutoFit/>
            </a:bodyPr>
            <a:lstStyle/>
            <a:p>
              <a:r>
                <a:rPr lang="he-IL" sz="1800" b="0" dirty="0">
                  <a:latin typeface="Consolas" panose="020B0609020204030204" pitchFamily="49" charset="0"/>
                  <a:cs typeface="Consolas" panose="020B0609020204030204" pitchFamily="49" charset="0"/>
                </a:rPr>
                <a:t>1</a:t>
              </a:r>
              <a:endParaRPr lang="en-IL" sz="1800" b="0" dirty="0">
                <a:latin typeface="Consolas" panose="020B0609020204030204" pitchFamily="49" charset="0"/>
                <a:cs typeface="Consolas" panose="020B0609020204030204" pitchFamily="49" charset="0"/>
              </a:endParaRPr>
            </a:p>
          </p:txBody>
        </p:sp>
      </p:grpSp>
      <p:grpSp>
        <p:nvGrpSpPr>
          <p:cNvPr id="4" name="Group 3">
            <a:extLst>
              <a:ext uri="{FF2B5EF4-FFF2-40B4-BE49-F238E27FC236}">
                <a16:creationId xmlns:a16="http://schemas.microsoft.com/office/drawing/2014/main" id="{40690661-7123-1C45-8223-7E4A3875325F}"/>
              </a:ext>
            </a:extLst>
          </p:cNvPr>
          <p:cNvGrpSpPr/>
          <p:nvPr/>
        </p:nvGrpSpPr>
        <p:grpSpPr>
          <a:xfrm>
            <a:off x="1788681" y="2231328"/>
            <a:ext cx="5898780" cy="3182435"/>
            <a:chOff x="1788681" y="2231328"/>
            <a:chExt cx="5898780" cy="3182435"/>
          </a:xfrm>
        </p:grpSpPr>
        <p:sp>
          <p:nvSpPr>
            <p:cNvPr id="55" name="TextBox 54">
              <a:extLst>
                <a:ext uri="{FF2B5EF4-FFF2-40B4-BE49-F238E27FC236}">
                  <a16:creationId xmlns:a16="http://schemas.microsoft.com/office/drawing/2014/main" id="{A869C385-9318-9241-B01E-7B9A9CEA7972}"/>
                </a:ext>
              </a:extLst>
            </p:cNvPr>
            <p:cNvSpPr txBox="1"/>
            <p:nvPr/>
          </p:nvSpPr>
          <p:spPr>
            <a:xfrm>
              <a:off x="1788681" y="5043341"/>
              <a:ext cx="663839" cy="370422"/>
            </a:xfrm>
            <a:prstGeom prst="rect">
              <a:avLst/>
            </a:prstGeom>
            <a:noFill/>
            <a:ln>
              <a:noFill/>
            </a:ln>
          </p:spPr>
          <p:txBody>
            <a:bodyPr wrap="square" lIns="0" tIns="46800" rIns="0" rtlCol="0">
              <a:spAutoFit/>
            </a:bodyPr>
            <a:lstStyle/>
            <a:p>
              <a:r>
                <a:rPr lang="en-US" sz="1800" b="0" dirty="0">
                  <a:solidFill>
                    <a:srgbClr val="114FFB"/>
                  </a:solidFill>
                  <a:latin typeface="Consolas" panose="020B0609020204030204" pitchFamily="49" charset="0"/>
                  <a:cs typeface="Consolas" panose="020B0609020204030204" pitchFamily="49" charset="0"/>
                </a:rPr>
                <a:t>1000</a:t>
              </a:r>
              <a:endParaRPr lang="en-IL" sz="1800" b="0" dirty="0">
                <a:solidFill>
                  <a:srgbClr val="114FFB"/>
                </a:solidFill>
                <a:latin typeface="Consolas" panose="020B0609020204030204" pitchFamily="49" charset="0"/>
                <a:cs typeface="Consolas" panose="020B0609020204030204" pitchFamily="49" charset="0"/>
              </a:endParaRPr>
            </a:p>
          </p:txBody>
        </p:sp>
        <p:sp>
          <p:nvSpPr>
            <p:cNvPr id="63" name="TextBox 62">
              <a:extLst>
                <a:ext uri="{FF2B5EF4-FFF2-40B4-BE49-F238E27FC236}">
                  <a16:creationId xmlns:a16="http://schemas.microsoft.com/office/drawing/2014/main" id="{561B0235-44E5-3040-9A98-8FCAC16F1514}"/>
                </a:ext>
              </a:extLst>
            </p:cNvPr>
            <p:cNvSpPr txBox="1"/>
            <p:nvPr/>
          </p:nvSpPr>
          <p:spPr>
            <a:xfrm>
              <a:off x="2614949" y="5035650"/>
              <a:ext cx="663839" cy="370422"/>
            </a:xfrm>
            <a:prstGeom prst="rect">
              <a:avLst/>
            </a:prstGeom>
            <a:noFill/>
            <a:ln>
              <a:noFill/>
            </a:ln>
          </p:spPr>
          <p:txBody>
            <a:bodyPr wrap="square" lIns="0" tIns="46800" rIns="0" rtlCol="0">
              <a:spAutoFit/>
            </a:bodyPr>
            <a:lstStyle/>
            <a:p>
              <a:r>
                <a:rPr lang="en-US" sz="1800" b="0" dirty="0">
                  <a:solidFill>
                    <a:srgbClr val="114FFB"/>
                  </a:solidFill>
                  <a:latin typeface="Consolas" panose="020B0609020204030204" pitchFamily="49" charset="0"/>
                  <a:cs typeface="Consolas" panose="020B0609020204030204" pitchFamily="49" charset="0"/>
                </a:rPr>
                <a:t>1001</a:t>
              </a:r>
              <a:endParaRPr lang="en-IL" sz="1800" b="0" dirty="0">
                <a:solidFill>
                  <a:srgbClr val="114FFB"/>
                </a:solidFill>
                <a:latin typeface="Consolas" panose="020B0609020204030204" pitchFamily="49" charset="0"/>
                <a:cs typeface="Consolas" panose="020B0609020204030204" pitchFamily="49" charset="0"/>
              </a:endParaRPr>
            </a:p>
          </p:txBody>
        </p:sp>
        <p:sp>
          <p:nvSpPr>
            <p:cNvPr id="64" name="TextBox 63">
              <a:extLst>
                <a:ext uri="{FF2B5EF4-FFF2-40B4-BE49-F238E27FC236}">
                  <a16:creationId xmlns:a16="http://schemas.microsoft.com/office/drawing/2014/main" id="{94EAE0BF-F09E-BF4B-987E-48F53158DF99}"/>
                </a:ext>
              </a:extLst>
            </p:cNvPr>
            <p:cNvSpPr txBox="1"/>
            <p:nvPr/>
          </p:nvSpPr>
          <p:spPr>
            <a:xfrm>
              <a:off x="3543446" y="5026630"/>
              <a:ext cx="663839" cy="370422"/>
            </a:xfrm>
            <a:prstGeom prst="rect">
              <a:avLst/>
            </a:prstGeom>
            <a:noFill/>
            <a:ln>
              <a:noFill/>
            </a:ln>
          </p:spPr>
          <p:txBody>
            <a:bodyPr wrap="square" lIns="0" tIns="46800" rIns="0" rtlCol="0">
              <a:spAutoFit/>
            </a:bodyPr>
            <a:lstStyle/>
            <a:p>
              <a:r>
                <a:rPr lang="en-US" sz="1800" b="0" dirty="0">
                  <a:solidFill>
                    <a:srgbClr val="114FFB"/>
                  </a:solidFill>
                  <a:latin typeface="Consolas" panose="020B0609020204030204" pitchFamily="49" charset="0"/>
                  <a:cs typeface="Consolas" panose="020B0609020204030204" pitchFamily="49" charset="0"/>
                </a:rPr>
                <a:t>1010</a:t>
              </a:r>
              <a:endParaRPr lang="en-IL" sz="1800" b="0" dirty="0">
                <a:solidFill>
                  <a:srgbClr val="114FFB"/>
                </a:solidFill>
                <a:latin typeface="Consolas" panose="020B0609020204030204" pitchFamily="49" charset="0"/>
                <a:cs typeface="Consolas" panose="020B0609020204030204" pitchFamily="49" charset="0"/>
              </a:endParaRPr>
            </a:p>
          </p:txBody>
        </p:sp>
        <p:sp>
          <p:nvSpPr>
            <p:cNvPr id="65" name="TextBox 64">
              <a:extLst>
                <a:ext uri="{FF2B5EF4-FFF2-40B4-BE49-F238E27FC236}">
                  <a16:creationId xmlns:a16="http://schemas.microsoft.com/office/drawing/2014/main" id="{CCBBD8DB-50BD-ED4C-918E-93BA1BA7D051}"/>
                </a:ext>
              </a:extLst>
            </p:cNvPr>
            <p:cNvSpPr txBox="1"/>
            <p:nvPr/>
          </p:nvSpPr>
          <p:spPr>
            <a:xfrm>
              <a:off x="4428001" y="5035649"/>
              <a:ext cx="663839" cy="370422"/>
            </a:xfrm>
            <a:prstGeom prst="rect">
              <a:avLst/>
            </a:prstGeom>
            <a:noFill/>
            <a:ln>
              <a:noFill/>
            </a:ln>
          </p:spPr>
          <p:txBody>
            <a:bodyPr wrap="square" lIns="0" tIns="46800" rIns="0" rtlCol="0">
              <a:spAutoFit/>
            </a:bodyPr>
            <a:lstStyle/>
            <a:p>
              <a:r>
                <a:rPr lang="en-US" sz="1800" b="0" dirty="0">
                  <a:solidFill>
                    <a:srgbClr val="114FFB"/>
                  </a:solidFill>
                  <a:latin typeface="Consolas" panose="020B0609020204030204" pitchFamily="49" charset="0"/>
                  <a:cs typeface="Consolas" panose="020B0609020204030204" pitchFamily="49" charset="0"/>
                </a:rPr>
                <a:t>1011</a:t>
              </a:r>
              <a:endParaRPr lang="en-IL" sz="1800" b="0" dirty="0">
                <a:solidFill>
                  <a:srgbClr val="114FFB"/>
                </a:solidFill>
                <a:latin typeface="Consolas" panose="020B0609020204030204" pitchFamily="49" charset="0"/>
                <a:cs typeface="Consolas" panose="020B0609020204030204" pitchFamily="49" charset="0"/>
              </a:endParaRPr>
            </a:p>
          </p:txBody>
        </p:sp>
        <p:sp>
          <p:nvSpPr>
            <p:cNvPr id="66" name="TextBox 65">
              <a:extLst>
                <a:ext uri="{FF2B5EF4-FFF2-40B4-BE49-F238E27FC236}">
                  <a16:creationId xmlns:a16="http://schemas.microsoft.com/office/drawing/2014/main" id="{30FB7D21-93D9-BB46-AB1F-1FF53A410868}"/>
                </a:ext>
              </a:extLst>
            </p:cNvPr>
            <p:cNvSpPr txBox="1"/>
            <p:nvPr/>
          </p:nvSpPr>
          <p:spPr>
            <a:xfrm>
              <a:off x="5313791" y="5043341"/>
              <a:ext cx="663839" cy="370422"/>
            </a:xfrm>
            <a:prstGeom prst="rect">
              <a:avLst/>
            </a:prstGeom>
            <a:noFill/>
            <a:ln>
              <a:noFill/>
            </a:ln>
          </p:spPr>
          <p:txBody>
            <a:bodyPr wrap="square" lIns="0" tIns="46800" rIns="0" rtlCol="0">
              <a:spAutoFit/>
            </a:bodyPr>
            <a:lstStyle/>
            <a:p>
              <a:r>
                <a:rPr lang="en-US" sz="1800" b="0" dirty="0">
                  <a:solidFill>
                    <a:srgbClr val="114FFB"/>
                  </a:solidFill>
                  <a:latin typeface="Consolas" panose="020B0609020204030204" pitchFamily="49" charset="0"/>
                  <a:cs typeface="Consolas" panose="020B0609020204030204" pitchFamily="49" charset="0"/>
                </a:rPr>
                <a:t>1100</a:t>
              </a:r>
              <a:endParaRPr lang="en-IL" sz="1800" b="0" dirty="0">
                <a:solidFill>
                  <a:srgbClr val="114FFB"/>
                </a:solidFill>
                <a:latin typeface="Consolas" panose="020B0609020204030204" pitchFamily="49" charset="0"/>
                <a:cs typeface="Consolas" panose="020B0609020204030204" pitchFamily="49" charset="0"/>
              </a:endParaRPr>
            </a:p>
          </p:txBody>
        </p:sp>
        <p:sp>
          <p:nvSpPr>
            <p:cNvPr id="67" name="TextBox 66">
              <a:extLst>
                <a:ext uri="{FF2B5EF4-FFF2-40B4-BE49-F238E27FC236}">
                  <a16:creationId xmlns:a16="http://schemas.microsoft.com/office/drawing/2014/main" id="{AB23BB90-FE06-8F4A-A1BA-74BA2BEA8836}"/>
                </a:ext>
              </a:extLst>
            </p:cNvPr>
            <p:cNvSpPr txBox="1"/>
            <p:nvPr/>
          </p:nvSpPr>
          <p:spPr>
            <a:xfrm>
              <a:off x="6213909" y="5017484"/>
              <a:ext cx="663839" cy="370422"/>
            </a:xfrm>
            <a:prstGeom prst="rect">
              <a:avLst/>
            </a:prstGeom>
            <a:noFill/>
            <a:ln>
              <a:noFill/>
            </a:ln>
          </p:spPr>
          <p:txBody>
            <a:bodyPr wrap="square" lIns="0" tIns="46800" rIns="0" rtlCol="0">
              <a:spAutoFit/>
            </a:bodyPr>
            <a:lstStyle/>
            <a:p>
              <a:r>
                <a:rPr lang="en-US" sz="1800" b="0" dirty="0">
                  <a:solidFill>
                    <a:srgbClr val="114FFB"/>
                  </a:solidFill>
                  <a:latin typeface="Consolas" panose="020B0609020204030204" pitchFamily="49" charset="0"/>
                  <a:cs typeface="Consolas" panose="020B0609020204030204" pitchFamily="49" charset="0"/>
                </a:rPr>
                <a:t>1101</a:t>
              </a:r>
              <a:endParaRPr lang="en-IL" sz="1800" b="0" dirty="0">
                <a:solidFill>
                  <a:srgbClr val="114FFB"/>
                </a:solidFill>
                <a:latin typeface="Consolas" panose="020B0609020204030204" pitchFamily="49" charset="0"/>
                <a:cs typeface="Consolas" panose="020B0609020204030204" pitchFamily="49" charset="0"/>
              </a:endParaRPr>
            </a:p>
          </p:txBody>
        </p:sp>
        <p:sp>
          <p:nvSpPr>
            <p:cNvPr id="68" name="TextBox 67">
              <a:extLst>
                <a:ext uri="{FF2B5EF4-FFF2-40B4-BE49-F238E27FC236}">
                  <a16:creationId xmlns:a16="http://schemas.microsoft.com/office/drawing/2014/main" id="{F6F2CAE1-F283-914A-8E3D-862707036B0E}"/>
                </a:ext>
              </a:extLst>
            </p:cNvPr>
            <p:cNvSpPr txBox="1"/>
            <p:nvPr/>
          </p:nvSpPr>
          <p:spPr>
            <a:xfrm>
              <a:off x="7023622" y="4104676"/>
              <a:ext cx="663839" cy="370422"/>
            </a:xfrm>
            <a:prstGeom prst="rect">
              <a:avLst/>
            </a:prstGeom>
            <a:noFill/>
            <a:ln>
              <a:noFill/>
            </a:ln>
          </p:spPr>
          <p:txBody>
            <a:bodyPr wrap="square" lIns="0" tIns="46800" rIns="0" rtlCol="0">
              <a:spAutoFit/>
            </a:bodyPr>
            <a:lstStyle/>
            <a:p>
              <a:r>
                <a:rPr lang="en-US" sz="1800" b="0" dirty="0">
                  <a:solidFill>
                    <a:srgbClr val="114FFB"/>
                  </a:solidFill>
                  <a:latin typeface="Consolas" panose="020B0609020204030204" pitchFamily="49" charset="0"/>
                  <a:cs typeface="Consolas" panose="020B0609020204030204" pitchFamily="49" charset="0"/>
                </a:rPr>
                <a:t>111</a:t>
              </a:r>
              <a:endParaRPr lang="en-IL" sz="1800" b="0" dirty="0">
                <a:solidFill>
                  <a:srgbClr val="114FFB"/>
                </a:solidFill>
                <a:latin typeface="Consolas" panose="020B0609020204030204" pitchFamily="49" charset="0"/>
                <a:cs typeface="Consolas" panose="020B0609020204030204" pitchFamily="49" charset="0"/>
              </a:endParaRPr>
            </a:p>
          </p:txBody>
        </p:sp>
        <p:sp>
          <p:nvSpPr>
            <p:cNvPr id="69" name="TextBox 68">
              <a:extLst>
                <a:ext uri="{FF2B5EF4-FFF2-40B4-BE49-F238E27FC236}">
                  <a16:creationId xmlns:a16="http://schemas.microsoft.com/office/drawing/2014/main" id="{097E283E-FAA7-F849-A125-42F34CFB1B38}"/>
                </a:ext>
              </a:extLst>
            </p:cNvPr>
            <p:cNvSpPr txBox="1"/>
            <p:nvPr/>
          </p:nvSpPr>
          <p:spPr>
            <a:xfrm>
              <a:off x="2415688" y="2231328"/>
              <a:ext cx="663839" cy="370422"/>
            </a:xfrm>
            <a:prstGeom prst="rect">
              <a:avLst/>
            </a:prstGeom>
            <a:noFill/>
            <a:ln>
              <a:noFill/>
            </a:ln>
          </p:spPr>
          <p:txBody>
            <a:bodyPr wrap="square" lIns="0" tIns="46800" rIns="0" rtlCol="0">
              <a:spAutoFit/>
            </a:bodyPr>
            <a:lstStyle/>
            <a:p>
              <a:r>
                <a:rPr lang="en-US" sz="1800" b="0" dirty="0">
                  <a:solidFill>
                    <a:srgbClr val="114FFB"/>
                  </a:solidFill>
                  <a:latin typeface="Consolas" panose="020B0609020204030204" pitchFamily="49" charset="0"/>
                  <a:cs typeface="Consolas" panose="020B0609020204030204" pitchFamily="49" charset="0"/>
                </a:rPr>
                <a:t>0</a:t>
              </a:r>
              <a:endParaRPr lang="en-IL" sz="1800" b="0" dirty="0">
                <a:solidFill>
                  <a:srgbClr val="114FFB"/>
                </a:solidFill>
                <a:latin typeface="Consolas" panose="020B0609020204030204" pitchFamily="49" charset="0"/>
                <a:cs typeface="Consolas" panose="020B0609020204030204" pitchFamily="49" charset="0"/>
              </a:endParaRPr>
            </a:p>
          </p:txBody>
        </p:sp>
      </p:grpSp>
    </p:spTree>
    <p:extLst>
      <p:ext uri="{BB962C8B-B14F-4D97-AF65-F5344CB8AC3E}">
        <p14:creationId xmlns:p14="http://schemas.microsoft.com/office/powerpoint/2010/main" val="168382735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8E29DF-072E-354E-8B5E-245D26B4315F}"/>
              </a:ext>
            </a:extLst>
          </p:cNvPr>
          <p:cNvSpPr>
            <a:spLocks noGrp="1"/>
          </p:cNvSpPr>
          <p:nvPr>
            <p:ph type="title"/>
          </p:nvPr>
        </p:nvSpPr>
        <p:spPr/>
        <p:txBody>
          <a:bodyPr/>
          <a:lstStyle/>
          <a:p>
            <a:r>
              <a:rPr lang="en-US" dirty="0"/>
              <a:t>Huffman codes</a:t>
            </a:r>
          </a:p>
        </p:txBody>
      </p:sp>
      <p:sp>
        <p:nvSpPr>
          <p:cNvPr id="335" name="Rectangle 334">
            <a:extLst>
              <a:ext uri="{FF2B5EF4-FFF2-40B4-BE49-F238E27FC236}">
                <a16:creationId xmlns:a16="http://schemas.microsoft.com/office/drawing/2014/main" id="{9718C883-5448-9E42-89EF-1BA3C614C018}"/>
              </a:ext>
            </a:extLst>
          </p:cNvPr>
          <p:cNvSpPr/>
          <p:nvPr/>
        </p:nvSpPr>
        <p:spPr>
          <a:xfrm>
            <a:off x="990600" y="4737020"/>
            <a:ext cx="7653098" cy="1323439"/>
          </a:xfrm>
          <a:prstGeom prst="rect">
            <a:avLst/>
          </a:prstGeom>
        </p:spPr>
        <p:txBody>
          <a:bodyPr wrap="square">
            <a:spAutoFit/>
          </a:bodyPr>
          <a:lstStyle/>
          <a:p>
            <a:pPr marL="0" indent="0" algn="l">
              <a:spcBef>
                <a:spcPts val="1200"/>
              </a:spcBef>
              <a:buNone/>
            </a:pPr>
            <a:r>
              <a:rPr lang="en-US" sz="2000" b="0" u="sng" dirty="0">
                <a:latin typeface="Times New Roman" panose="02020603050405020304" pitchFamily="18" charset="0"/>
                <a:cs typeface="Times New Roman" panose="02020603050405020304" pitchFamily="18" charset="0"/>
              </a:rPr>
              <a:t>Coding scheme properties:</a:t>
            </a:r>
          </a:p>
          <a:p>
            <a:pPr marL="285750" indent="-285750" algn="l">
              <a:spcBef>
                <a:spcPts val="1200"/>
              </a:spcBef>
              <a:buFont typeface="Arial" panose="020B0604020202020204" pitchFamily="34" charset="0"/>
              <a:buChar char="•"/>
            </a:pPr>
            <a:r>
              <a:rPr lang="en-US" sz="2000" dirty="0">
                <a:latin typeface="Times New Roman" panose="02020603050405020304" pitchFamily="18" charset="0"/>
                <a:cs typeface="Times New Roman" panose="02020603050405020304" pitchFamily="18" charset="0"/>
              </a:rPr>
              <a:t>Optimality:</a:t>
            </a:r>
            <a:r>
              <a:rPr lang="en-US" sz="2000" b="0" dirty="0">
                <a:latin typeface="Times New Roman" panose="02020603050405020304" pitchFamily="18" charset="0"/>
                <a:cs typeface="Times New Roman" panose="02020603050405020304" pitchFamily="18" charset="0"/>
              </a:rPr>
              <a:t> The higher the character frequency, the shorter the code</a:t>
            </a:r>
          </a:p>
          <a:p>
            <a:pPr marL="285750" indent="-285750" algn="l">
              <a:spcBef>
                <a:spcPts val="1200"/>
              </a:spcBef>
              <a:buFont typeface="Arial" panose="020B0604020202020204" pitchFamily="34" charset="0"/>
              <a:buChar char="•"/>
            </a:pPr>
            <a:r>
              <a:rPr lang="en-US" sz="2000" dirty="0">
                <a:latin typeface="Times New Roman" panose="02020603050405020304" pitchFamily="18" charset="0"/>
                <a:cs typeface="Times New Roman" panose="02020603050405020304" pitchFamily="18" charset="0"/>
              </a:rPr>
              <a:t>Prefix free:</a:t>
            </a:r>
            <a:r>
              <a:rPr lang="en-US" sz="2000" b="0" dirty="0">
                <a:latin typeface="Times New Roman" panose="02020603050405020304" pitchFamily="18" charset="0"/>
                <a:cs typeface="Times New Roman" panose="02020603050405020304" pitchFamily="18" charset="0"/>
              </a:rPr>
              <a:t> No code is a prefix of any other code</a:t>
            </a:r>
          </a:p>
        </p:txBody>
      </p:sp>
      <p:pic>
        <p:nvPicPr>
          <p:cNvPr id="5" name="Picture 4">
            <a:extLst>
              <a:ext uri="{FF2B5EF4-FFF2-40B4-BE49-F238E27FC236}">
                <a16:creationId xmlns:a16="http://schemas.microsoft.com/office/drawing/2014/main" id="{F04D86B6-13A0-3D4E-83EC-F0194CC2AF9A}"/>
              </a:ext>
            </a:extLst>
          </p:cNvPr>
          <p:cNvPicPr>
            <a:picLocks noChangeAspect="1"/>
          </p:cNvPicPr>
          <p:nvPr/>
        </p:nvPicPr>
        <p:blipFill>
          <a:blip r:embed="rId2"/>
          <a:stretch>
            <a:fillRect/>
          </a:stretch>
        </p:blipFill>
        <p:spPr>
          <a:xfrm>
            <a:off x="1295400" y="963056"/>
            <a:ext cx="4539002" cy="3448787"/>
          </a:xfrm>
          <a:prstGeom prst="rect">
            <a:avLst/>
          </a:prstGeom>
        </p:spPr>
      </p:pic>
      <p:grpSp>
        <p:nvGrpSpPr>
          <p:cNvPr id="7" name="Group 6">
            <a:extLst>
              <a:ext uri="{FF2B5EF4-FFF2-40B4-BE49-F238E27FC236}">
                <a16:creationId xmlns:a16="http://schemas.microsoft.com/office/drawing/2014/main" id="{7CEA0F49-7DB8-F645-922E-E897B306B0C1}"/>
              </a:ext>
            </a:extLst>
          </p:cNvPr>
          <p:cNvGrpSpPr/>
          <p:nvPr/>
        </p:nvGrpSpPr>
        <p:grpSpPr>
          <a:xfrm>
            <a:off x="5834402" y="1150519"/>
            <a:ext cx="2486797" cy="2849886"/>
            <a:chOff x="5834402" y="1150519"/>
            <a:chExt cx="2486797" cy="2849886"/>
          </a:xfrm>
        </p:grpSpPr>
        <p:grpSp>
          <p:nvGrpSpPr>
            <p:cNvPr id="149" name="Group 148">
              <a:extLst>
                <a:ext uri="{FF2B5EF4-FFF2-40B4-BE49-F238E27FC236}">
                  <a16:creationId xmlns:a16="http://schemas.microsoft.com/office/drawing/2014/main" id="{A765FB63-767A-5345-BFCB-11A1D7FFBA4E}"/>
                </a:ext>
              </a:extLst>
            </p:cNvPr>
            <p:cNvGrpSpPr/>
            <p:nvPr/>
          </p:nvGrpSpPr>
          <p:grpSpPr>
            <a:xfrm>
              <a:off x="6664033" y="1150519"/>
              <a:ext cx="1657166" cy="2849886"/>
              <a:chOff x="5908272" y="3667909"/>
              <a:chExt cx="1657166" cy="2849886"/>
            </a:xfrm>
          </p:grpSpPr>
          <p:sp>
            <p:nvSpPr>
              <p:cNvPr id="150" name="TextBox 149">
                <a:extLst>
                  <a:ext uri="{FF2B5EF4-FFF2-40B4-BE49-F238E27FC236}">
                    <a16:creationId xmlns:a16="http://schemas.microsoft.com/office/drawing/2014/main" id="{18856E58-05DE-2947-B717-A87B71C3ED3F}"/>
                  </a:ext>
                </a:extLst>
              </p:cNvPr>
              <p:cNvSpPr txBox="1"/>
              <p:nvPr/>
            </p:nvSpPr>
            <p:spPr>
              <a:xfrm>
                <a:off x="5908272" y="3667909"/>
                <a:ext cx="1657166" cy="278089"/>
              </a:xfrm>
              <a:prstGeom prst="rect">
                <a:avLst/>
              </a:prstGeom>
              <a:noFill/>
              <a:ln>
                <a:noFill/>
              </a:ln>
            </p:spPr>
            <p:txBody>
              <a:bodyPr wrap="square" lIns="0" tIns="46800" rIns="0" rtlCol="0">
                <a:spAutoFit/>
              </a:bodyPr>
              <a:lstStyle/>
              <a:p>
                <a:r>
                  <a:rPr lang="en-IL" sz="1200" b="0" dirty="0">
                    <a:latin typeface="Consolas" panose="020B0609020204030204" pitchFamily="49" charset="0"/>
                    <a:cs typeface="Consolas" panose="020B0609020204030204" pitchFamily="49" charset="0"/>
                  </a:rPr>
                  <a:t>codeBook</a:t>
                </a:r>
              </a:p>
            </p:txBody>
          </p:sp>
          <p:sp>
            <p:nvSpPr>
              <p:cNvPr id="151" name="TextBox 150">
                <a:extLst>
                  <a:ext uri="{FF2B5EF4-FFF2-40B4-BE49-F238E27FC236}">
                    <a16:creationId xmlns:a16="http://schemas.microsoft.com/office/drawing/2014/main" id="{E5CFFBF3-DCEC-A141-8613-DF39D8DE3382}"/>
                  </a:ext>
                </a:extLst>
              </p:cNvPr>
              <p:cNvSpPr txBox="1"/>
              <p:nvPr/>
            </p:nvSpPr>
            <p:spPr>
              <a:xfrm>
                <a:off x="6172200" y="4315481"/>
                <a:ext cx="304800" cy="278089"/>
              </a:xfrm>
              <a:prstGeom prst="rect">
                <a:avLst/>
              </a:prstGeom>
              <a:noFill/>
              <a:ln>
                <a:noFill/>
              </a:ln>
            </p:spPr>
            <p:txBody>
              <a:bodyPr wrap="square" lIns="0" tIns="46800" rIns="0" rtlCol="0">
                <a:spAutoFit/>
              </a:bodyPr>
              <a:lstStyle/>
              <a:p>
                <a:r>
                  <a:rPr lang="en-US" sz="1200" b="0" dirty="0">
                    <a:latin typeface="Consolas" panose="020B0609020204030204" pitchFamily="49" charset="0"/>
                    <a:cs typeface="Consolas" panose="020B0609020204030204" pitchFamily="49" charset="0"/>
                  </a:rPr>
                  <a:t>'a'</a:t>
                </a:r>
                <a:endParaRPr lang="en-IL" sz="1200" b="0" dirty="0">
                  <a:latin typeface="Consolas" panose="020B0609020204030204" pitchFamily="49" charset="0"/>
                  <a:cs typeface="Consolas" panose="020B0609020204030204" pitchFamily="49" charset="0"/>
                </a:endParaRPr>
              </a:p>
            </p:txBody>
          </p:sp>
          <p:sp>
            <p:nvSpPr>
              <p:cNvPr id="152" name="TextBox 151">
                <a:extLst>
                  <a:ext uri="{FF2B5EF4-FFF2-40B4-BE49-F238E27FC236}">
                    <a16:creationId xmlns:a16="http://schemas.microsoft.com/office/drawing/2014/main" id="{76B3B22A-1140-0343-B92D-28B1C38DDD89}"/>
                  </a:ext>
                </a:extLst>
              </p:cNvPr>
              <p:cNvSpPr txBox="1"/>
              <p:nvPr/>
            </p:nvSpPr>
            <p:spPr>
              <a:xfrm>
                <a:off x="6477000" y="4372987"/>
                <a:ext cx="526036" cy="210608"/>
              </a:xfrm>
              <a:prstGeom prst="rect">
                <a:avLst/>
              </a:prstGeom>
              <a:solidFill>
                <a:schemeClr val="bg1">
                  <a:lumMod val="95000"/>
                </a:schemeClr>
              </a:solidFill>
              <a:ln>
                <a:solidFill>
                  <a:schemeClr val="tx1"/>
                </a:solidFill>
              </a:ln>
            </p:spPr>
            <p:txBody>
              <a:bodyPr wrap="square" lIns="72000" tIns="46800" rIns="0" rtlCol="0" anchor="ctr" anchorCtr="0">
                <a:noAutofit/>
              </a:bodyPr>
              <a:lstStyle/>
              <a:p>
                <a:pPr algn="l"/>
                <a:r>
                  <a:rPr lang="en-IL" sz="1200" b="0" dirty="0">
                    <a:latin typeface="Consolas" panose="020B0609020204030204" pitchFamily="49" charset="0"/>
                    <a:cs typeface="Consolas" panose="020B0609020204030204" pitchFamily="49" charset="0"/>
                  </a:rPr>
                  <a:t>0</a:t>
                </a:r>
              </a:p>
            </p:txBody>
          </p:sp>
          <p:sp>
            <p:nvSpPr>
              <p:cNvPr id="153" name="TextBox 152">
                <a:extLst>
                  <a:ext uri="{FF2B5EF4-FFF2-40B4-BE49-F238E27FC236}">
                    <a16:creationId xmlns:a16="http://schemas.microsoft.com/office/drawing/2014/main" id="{D5CE5903-CB16-7C41-931D-A15FD7E0574A}"/>
                  </a:ext>
                </a:extLst>
              </p:cNvPr>
              <p:cNvSpPr txBox="1"/>
              <p:nvPr/>
            </p:nvSpPr>
            <p:spPr>
              <a:xfrm>
                <a:off x="6172200" y="4526089"/>
                <a:ext cx="304800" cy="278089"/>
              </a:xfrm>
              <a:prstGeom prst="rect">
                <a:avLst/>
              </a:prstGeom>
              <a:noFill/>
              <a:ln>
                <a:noFill/>
              </a:ln>
            </p:spPr>
            <p:txBody>
              <a:bodyPr wrap="square" lIns="0" tIns="46800" rIns="0" rtlCol="0">
                <a:spAutoFit/>
              </a:bodyPr>
              <a:lstStyle/>
              <a:p>
                <a:r>
                  <a:rPr lang="en-US" sz="1200" b="0" dirty="0">
                    <a:latin typeface="Consolas" panose="020B0609020204030204" pitchFamily="49" charset="0"/>
                    <a:cs typeface="Consolas" panose="020B0609020204030204" pitchFamily="49" charset="0"/>
                  </a:rPr>
                  <a:t>'b'</a:t>
                </a:r>
                <a:endParaRPr lang="en-IL" sz="1200" b="0" dirty="0">
                  <a:latin typeface="Consolas" panose="020B0609020204030204" pitchFamily="49" charset="0"/>
                  <a:cs typeface="Consolas" panose="020B0609020204030204" pitchFamily="49" charset="0"/>
                </a:endParaRPr>
              </a:p>
            </p:txBody>
          </p:sp>
          <p:sp>
            <p:nvSpPr>
              <p:cNvPr id="154" name="TextBox 153">
                <a:extLst>
                  <a:ext uri="{FF2B5EF4-FFF2-40B4-BE49-F238E27FC236}">
                    <a16:creationId xmlns:a16="http://schemas.microsoft.com/office/drawing/2014/main" id="{DDAB27BC-8E62-6C41-8611-A2CDB3F1A27F}"/>
                  </a:ext>
                </a:extLst>
              </p:cNvPr>
              <p:cNvSpPr txBox="1"/>
              <p:nvPr/>
            </p:nvSpPr>
            <p:spPr>
              <a:xfrm>
                <a:off x="6477000" y="4583595"/>
                <a:ext cx="526036" cy="210608"/>
              </a:xfrm>
              <a:prstGeom prst="rect">
                <a:avLst/>
              </a:prstGeom>
              <a:solidFill>
                <a:schemeClr val="bg1">
                  <a:lumMod val="95000"/>
                </a:schemeClr>
              </a:solidFill>
              <a:ln>
                <a:solidFill>
                  <a:schemeClr val="tx1"/>
                </a:solidFill>
              </a:ln>
            </p:spPr>
            <p:txBody>
              <a:bodyPr wrap="square" lIns="72000" tIns="46800" rIns="0" rtlCol="0" anchor="ctr" anchorCtr="0">
                <a:noAutofit/>
              </a:bodyPr>
              <a:lstStyle/>
              <a:p>
                <a:pPr algn="l"/>
                <a:r>
                  <a:rPr lang="en-IL" sz="1200" b="0" dirty="0">
                    <a:latin typeface="Consolas" panose="020B0609020204030204" pitchFamily="49" charset="0"/>
                    <a:cs typeface="Consolas" panose="020B0609020204030204" pitchFamily="49" charset="0"/>
                  </a:rPr>
                  <a:t>111</a:t>
                </a:r>
              </a:p>
            </p:txBody>
          </p:sp>
          <p:sp>
            <p:nvSpPr>
              <p:cNvPr id="155" name="TextBox 154">
                <a:extLst>
                  <a:ext uri="{FF2B5EF4-FFF2-40B4-BE49-F238E27FC236}">
                    <a16:creationId xmlns:a16="http://schemas.microsoft.com/office/drawing/2014/main" id="{233F5DBC-3B4E-DC48-84EF-AF491ACA5A67}"/>
                  </a:ext>
                </a:extLst>
              </p:cNvPr>
              <p:cNvSpPr txBox="1"/>
              <p:nvPr/>
            </p:nvSpPr>
            <p:spPr>
              <a:xfrm>
                <a:off x="6172200" y="4736697"/>
                <a:ext cx="304800" cy="278089"/>
              </a:xfrm>
              <a:prstGeom prst="rect">
                <a:avLst/>
              </a:prstGeom>
              <a:noFill/>
              <a:ln>
                <a:noFill/>
              </a:ln>
            </p:spPr>
            <p:txBody>
              <a:bodyPr wrap="square" lIns="0" tIns="46800" rIns="0" rtlCol="0">
                <a:spAutoFit/>
              </a:bodyPr>
              <a:lstStyle/>
              <a:p>
                <a:r>
                  <a:rPr lang="en-US" sz="1200" b="0" dirty="0">
                    <a:latin typeface="Consolas" panose="020B0609020204030204" pitchFamily="49" charset="0"/>
                    <a:cs typeface="Consolas" panose="020B0609020204030204" pitchFamily="49" charset="0"/>
                  </a:rPr>
                  <a:t>'c'</a:t>
                </a:r>
                <a:endParaRPr lang="en-IL" sz="1200" b="0" dirty="0">
                  <a:latin typeface="Consolas" panose="020B0609020204030204" pitchFamily="49" charset="0"/>
                  <a:cs typeface="Consolas" panose="020B0609020204030204" pitchFamily="49" charset="0"/>
                </a:endParaRPr>
              </a:p>
            </p:txBody>
          </p:sp>
          <p:sp>
            <p:nvSpPr>
              <p:cNvPr id="156" name="TextBox 155">
                <a:extLst>
                  <a:ext uri="{FF2B5EF4-FFF2-40B4-BE49-F238E27FC236}">
                    <a16:creationId xmlns:a16="http://schemas.microsoft.com/office/drawing/2014/main" id="{8458558B-44D9-C345-8F20-3F4FFAB2B643}"/>
                  </a:ext>
                </a:extLst>
              </p:cNvPr>
              <p:cNvSpPr txBox="1"/>
              <p:nvPr/>
            </p:nvSpPr>
            <p:spPr>
              <a:xfrm>
                <a:off x="6477000" y="4794203"/>
                <a:ext cx="526036" cy="210608"/>
              </a:xfrm>
              <a:prstGeom prst="rect">
                <a:avLst/>
              </a:prstGeom>
              <a:solidFill>
                <a:schemeClr val="bg1">
                  <a:lumMod val="95000"/>
                </a:schemeClr>
              </a:solidFill>
              <a:ln>
                <a:solidFill>
                  <a:schemeClr val="tx1"/>
                </a:solidFill>
              </a:ln>
            </p:spPr>
            <p:txBody>
              <a:bodyPr wrap="square" lIns="72000" tIns="46800" rIns="0" rtlCol="0" anchor="ctr" anchorCtr="0">
                <a:noAutofit/>
              </a:bodyPr>
              <a:lstStyle/>
              <a:p>
                <a:pPr algn="l"/>
                <a:r>
                  <a:rPr lang="en-IL" sz="1200" b="0" dirty="0">
                    <a:latin typeface="Consolas" panose="020B0609020204030204" pitchFamily="49" charset="0"/>
                    <a:cs typeface="Consolas" panose="020B0609020204030204" pitchFamily="49" charset="0"/>
                  </a:rPr>
                  <a:t>1000</a:t>
                </a:r>
              </a:p>
            </p:txBody>
          </p:sp>
          <p:sp>
            <p:nvSpPr>
              <p:cNvPr id="157" name="TextBox 156">
                <a:extLst>
                  <a:ext uri="{FF2B5EF4-FFF2-40B4-BE49-F238E27FC236}">
                    <a16:creationId xmlns:a16="http://schemas.microsoft.com/office/drawing/2014/main" id="{B545ADDE-9CCF-3E45-9386-F0F53C429C23}"/>
                  </a:ext>
                </a:extLst>
              </p:cNvPr>
              <p:cNvSpPr txBox="1"/>
              <p:nvPr/>
            </p:nvSpPr>
            <p:spPr>
              <a:xfrm>
                <a:off x="6172200" y="4947305"/>
                <a:ext cx="304800" cy="278089"/>
              </a:xfrm>
              <a:prstGeom prst="rect">
                <a:avLst/>
              </a:prstGeom>
              <a:noFill/>
              <a:ln>
                <a:noFill/>
              </a:ln>
            </p:spPr>
            <p:txBody>
              <a:bodyPr wrap="square" lIns="0" tIns="46800" rIns="0" rtlCol="0">
                <a:spAutoFit/>
              </a:bodyPr>
              <a:lstStyle/>
              <a:p>
                <a:r>
                  <a:rPr lang="en-US" sz="1200" b="0" dirty="0">
                    <a:latin typeface="Consolas" panose="020B0609020204030204" pitchFamily="49" charset="0"/>
                    <a:cs typeface="Consolas" panose="020B0609020204030204" pitchFamily="49" charset="0"/>
                  </a:rPr>
                  <a:t>'d'</a:t>
                </a:r>
                <a:endParaRPr lang="en-IL" sz="1200" b="0" dirty="0">
                  <a:latin typeface="Consolas" panose="020B0609020204030204" pitchFamily="49" charset="0"/>
                  <a:cs typeface="Consolas" panose="020B0609020204030204" pitchFamily="49" charset="0"/>
                </a:endParaRPr>
              </a:p>
            </p:txBody>
          </p:sp>
          <p:sp>
            <p:nvSpPr>
              <p:cNvPr id="158" name="TextBox 157">
                <a:extLst>
                  <a:ext uri="{FF2B5EF4-FFF2-40B4-BE49-F238E27FC236}">
                    <a16:creationId xmlns:a16="http://schemas.microsoft.com/office/drawing/2014/main" id="{E340B151-14EB-3346-B704-3CD8D85BE624}"/>
                  </a:ext>
                </a:extLst>
              </p:cNvPr>
              <p:cNvSpPr txBox="1"/>
              <p:nvPr/>
            </p:nvSpPr>
            <p:spPr>
              <a:xfrm>
                <a:off x="6477000" y="5004811"/>
                <a:ext cx="526036" cy="210608"/>
              </a:xfrm>
              <a:prstGeom prst="rect">
                <a:avLst/>
              </a:prstGeom>
              <a:solidFill>
                <a:schemeClr val="bg1">
                  <a:lumMod val="95000"/>
                </a:schemeClr>
              </a:solidFill>
              <a:ln>
                <a:solidFill>
                  <a:schemeClr val="tx1"/>
                </a:solidFill>
              </a:ln>
            </p:spPr>
            <p:txBody>
              <a:bodyPr wrap="square" lIns="72000" tIns="46800" rIns="0" rtlCol="0" anchor="ctr" anchorCtr="0">
                <a:noAutofit/>
              </a:bodyPr>
              <a:lstStyle/>
              <a:p>
                <a:pPr algn="l"/>
                <a:r>
                  <a:rPr lang="en-IL" sz="1200" b="0" dirty="0">
                    <a:latin typeface="Consolas" panose="020B0609020204030204" pitchFamily="49" charset="0"/>
                    <a:cs typeface="Consolas" panose="020B0609020204030204" pitchFamily="49" charset="0"/>
                  </a:rPr>
                  <a:t>1001</a:t>
                </a:r>
              </a:p>
            </p:txBody>
          </p:sp>
          <p:sp>
            <p:nvSpPr>
              <p:cNvPr id="161" name="TextBox 160">
                <a:extLst>
                  <a:ext uri="{FF2B5EF4-FFF2-40B4-BE49-F238E27FC236}">
                    <a16:creationId xmlns:a16="http://schemas.microsoft.com/office/drawing/2014/main" id="{7570AF6E-1ADD-4046-9C42-03BFF1FC0496}"/>
                  </a:ext>
                </a:extLst>
              </p:cNvPr>
              <p:cNvSpPr txBox="1"/>
              <p:nvPr/>
            </p:nvSpPr>
            <p:spPr>
              <a:xfrm>
                <a:off x="6169916" y="5157913"/>
                <a:ext cx="304800" cy="278089"/>
              </a:xfrm>
              <a:prstGeom prst="rect">
                <a:avLst/>
              </a:prstGeom>
              <a:noFill/>
              <a:ln>
                <a:noFill/>
              </a:ln>
            </p:spPr>
            <p:txBody>
              <a:bodyPr wrap="square" lIns="0" tIns="46800" rIns="0" rtlCol="0">
                <a:spAutoFit/>
              </a:bodyPr>
              <a:lstStyle/>
              <a:p>
                <a:r>
                  <a:rPr lang="en-US" sz="1200" b="0" dirty="0">
                    <a:latin typeface="Consolas" panose="020B0609020204030204" pitchFamily="49" charset="0"/>
                    <a:cs typeface="Consolas" panose="020B0609020204030204" pitchFamily="49" charset="0"/>
                  </a:rPr>
                  <a:t>'e'</a:t>
                </a:r>
                <a:endParaRPr lang="en-IL" sz="1200" b="0" dirty="0">
                  <a:latin typeface="Consolas" panose="020B0609020204030204" pitchFamily="49" charset="0"/>
                  <a:cs typeface="Consolas" panose="020B0609020204030204" pitchFamily="49" charset="0"/>
                </a:endParaRPr>
              </a:p>
            </p:txBody>
          </p:sp>
          <p:sp>
            <p:nvSpPr>
              <p:cNvPr id="162" name="TextBox 161">
                <a:extLst>
                  <a:ext uri="{FF2B5EF4-FFF2-40B4-BE49-F238E27FC236}">
                    <a16:creationId xmlns:a16="http://schemas.microsoft.com/office/drawing/2014/main" id="{B4C7872B-8A00-AF4D-B15C-BA4A570DEF95}"/>
                  </a:ext>
                </a:extLst>
              </p:cNvPr>
              <p:cNvSpPr txBox="1"/>
              <p:nvPr/>
            </p:nvSpPr>
            <p:spPr>
              <a:xfrm>
                <a:off x="6474716" y="5215419"/>
                <a:ext cx="526036" cy="210608"/>
              </a:xfrm>
              <a:prstGeom prst="rect">
                <a:avLst/>
              </a:prstGeom>
              <a:solidFill>
                <a:schemeClr val="bg1">
                  <a:lumMod val="95000"/>
                </a:schemeClr>
              </a:solidFill>
              <a:ln>
                <a:solidFill>
                  <a:schemeClr val="tx1"/>
                </a:solidFill>
              </a:ln>
            </p:spPr>
            <p:txBody>
              <a:bodyPr wrap="square" lIns="72000" tIns="46800" rIns="0" rtlCol="0" anchor="ctr" anchorCtr="0">
                <a:noAutofit/>
              </a:bodyPr>
              <a:lstStyle/>
              <a:p>
                <a:pPr algn="l"/>
                <a:r>
                  <a:rPr lang="en-IL" sz="1200" b="0" dirty="0">
                    <a:latin typeface="Consolas" panose="020B0609020204030204" pitchFamily="49" charset="0"/>
                    <a:cs typeface="Consolas" panose="020B0609020204030204" pitchFamily="49" charset="0"/>
                  </a:rPr>
                  <a:t>1010</a:t>
                </a:r>
              </a:p>
            </p:txBody>
          </p:sp>
          <p:sp>
            <p:nvSpPr>
              <p:cNvPr id="163" name="TextBox 162">
                <a:extLst>
                  <a:ext uri="{FF2B5EF4-FFF2-40B4-BE49-F238E27FC236}">
                    <a16:creationId xmlns:a16="http://schemas.microsoft.com/office/drawing/2014/main" id="{D6911F7E-FD11-4A4F-BE81-59789223B016}"/>
                  </a:ext>
                </a:extLst>
              </p:cNvPr>
              <p:cNvSpPr txBox="1"/>
              <p:nvPr/>
            </p:nvSpPr>
            <p:spPr>
              <a:xfrm>
                <a:off x="6169916" y="5368521"/>
                <a:ext cx="304800" cy="278089"/>
              </a:xfrm>
              <a:prstGeom prst="rect">
                <a:avLst/>
              </a:prstGeom>
              <a:noFill/>
              <a:ln>
                <a:noFill/>
              </a:ln>
            </p:spPr>
            <p:txBody>
              <a:bodyPr wrap="square" lIns="0" tIns="46800" rIns="0" rtlCol="0">
                <a:spAutoFit/>
              </a:bodyPr>
              <a:lstStyle/>
              <a:p>
                <a:r>
                  <a:rPr lang="en-US" sz="1200" b="0" dirty="0">
                    <a:latin typeface="Consolas" panose="020B0609020204030204" pitchFamily="49" charset="0"/>
                    <a:cs typeface="Consolas" panose="020B0609020204030204" pitchFamily="49" charset="0"/>
                  </a:rPr>
                  <a:t>'f'</a:t>
                </a:r>
                <a:endParaRPr lang="en-IL" sz="1200" b="0" dirty="0">
                  <a:latin typeface="Consolas" panose="020B0609020204030204" pitchFamily="49" charset="0"/>
                  <a:cs typeface="Consolas" panose="020B0609020204030204" pitchFamily="49" charset="0"/>
                </a:endParaRPr>
              </a:p>
            </p:txBody>
          </p:sp>
          <p:sp>
            <p:nvSpPr>
              <p:cNvPr id="164" name="TextBox 163">
                <a:extLst>
                  <a:ext uri="{FF2B5EF4-FFF2-40B4-BE49-F238E27FC236}">
                    <a16:creationId xmlns:a16="http://schemas.microsoft.com/office/drawing/2014/main" id="{E4B443AE-5204-A240-840E-A16425103490}"/>
                  </a:ext>
                </a:extLst>
              </p:cNvPr>
              <p:cNvSpPr txBox="1"/>
              <p:nvPr/>
            </p:nvSpPr>
            <p:spPr>
              <a:xfrm>
                <a:off x="6474716" y="5426027"/>
                <a:ext cx="526036" cy="210608"/>
              </a:xfrm>
              <a:prstGeom prst="rect">
                <a:avLst/>
              </a:prstGeom>
              <a:solidFill>
                <a:schemeClr val="bg1">
                  <a:lumMod val="95000"/>
                </a:schemeClr>
              </a:solidFill>
              <a:ln>
                <a:solidFill>
                  <a:schemeClr val="tx1"/>
                </a:solidFill>
              </a:ln>
            </p:spPr>
            <p:txBody>
              <a:bodyPr wrap="square" lIns="72000" tIns="46800" rIns="0" rtlCol="0" anchor="ctr" anchorCtr="0">
                <a:noAutofit/>
              </a:bodyPr>
              <a:lstStyle/>
              <a:p>
                <a:pPr algn="l"/>
                <a:r>
                  <a:rPr lang="en-IL" sz="1200" b="0" dirty="0">
                    <a:latin typeface="Consolas" panose="020B0609020204030204" pitchFamily="49" charset="0"/>
                    <a:cs typeface="Consolas" panose="020B0609020204030204" pitchFamily="49" charset="0"/>
                  </a:rPr>
                  <a:t>1011</a:t>
                </a:r>
              </a:p>
            </p:txBody>
          </p:sp>
          <p:sp>
            <p:nvSpPr>
              <p:cNvPr id="165" name="TextBox 164">
                <a:extLst>
                  <a:ext uri="{FF2B5EF4-FFF2-40B4-BE49-F238E27FC236}">
                    <a16:creationId xmlns:a16="http://schemas.microsoft.com/office/drawing/2014/main" id="{6ED67E1A-CDF7-2D44-9A44-D7149B6D9056}"/>
                  </a:ext>
                </a:extLst>
              </p:cNvPr>
              <p:cNvSpPr txBox="1"/>
              <p:nvPr/>
            </p:nvSpPr>
            <p:spPr>
              <a:xfrm>
                <a:off x="6169916" y="5579129"/>
                <a:ext cx="304800" cy="278089"/>
              </a:xfrm>
              <a:prstGeom prst="rect">
                <a:avLst/>
              </a:prstGeom>
              <a:noFill/>
              <a:ln>
                <a:noFill/>
              </a:ln>
            </p:spPr>
            <p:txBody>
              <a:bodyPr wrap="square" lIns="0" tIns="46800" rIns="0" rtlCol="0">
                <a:spAutoFit/>
              </a:bodyPr>
              <a:lstStyle/>
              <a:p>
                <a:r>
                  <a:rPr lang="en-US" sz="1200" b="0" dirty="0">
                    <a:latin typeface="Consolas" panose="020B0609020204030204" pitchFamily="49" charset="0"/>
                    <a:cs typeface="Consolas" panose="020B0609020204030204" pitchFamily="49" charset="0"/>
                  </a:rPr>
                  <a:t>'g'</a:t>
                </a:r>
                <a:endParaRPr lang="en-IL" sz="1200" b="0" dirty="0">
                  <a:latin typeface="Consolas" panose="020B0609020204030204" pitchFamily="49" charset="0"/>
                  <a:cs typeface="Consolas" panose="020B0609020204030204" pitchFamily="49" charset="0"/>
                </a:endParaRPr>
              </a:p>
            </p:txBody>
          </p:sp>
          <p:sp>
            <p:nvSpPr>
              <p:cNvPr id="166" name="TextBox 165">
                <a:extLst>
                  <a:ext uri="{FF2B5EF4-FFF2-40B4-BE49-F238E27FC236}">
                    <a16:creationId xmlns:a16="http://schemas.microsoft.com/office/drawing/2014/main" id="{434A10CC-491C-1B46-B212-BE9CD1CE6E58}"/>
                  </a:ext>
                </a:extLst>
              </p:cNvPr>
              <p:cNvSpPr txBox="1"/>
              <p:nvPr/>
            </p:nvSpPr>
            <p:spPr>
              <a:xfrm>
                <a:off x="6474716" y="5636635"/>
                <a:ext cx="526036" cy="210608"/>
              </a:xfrm>
              <a:prstGeom prst="rect">
                <a:avLst/>
              </a:prstGeom>
              <a:solidFill>
                <a:schemeClr val="bg1">
                  <a:lumMod val="95000"/>
                </a:schemeClr>
              </a:solidFill>
              <a:ln>
                <a:solidFill>
                  <a:schemeClr val="tx1"/>
                </a:solidFill>
              </a:ln>
            </p:spPr>
            <p:txBody>
              <a:bodyPr wrap="square" lIns="72000" tIns="46800" rIns="0" rtlCol="0" anchor="ctr" anchorCtr="0">
                <a:noAutofit/>
              </a:bodyPr>
              <a:lstStyle/>
              <a:p>
                <a:pPr algn="l"/>
                <a:r>
                  <a:rPr lang="en-IL" sz="1200" b="0" dirty="0">
                    <a:latin typeface="Consolas" panose="020B0609020204030204" pitchFamily="49" charset="0"/>
                    <a:cs typeface="Consolas" panose="020B0609020204030204" pitchFamily="49" charset="0"/>
                  </a:rPr>
                  <a:t>1100</a:t>
                </a:r>
              </a:p>
            </p:txBody>
          </p:sp>
          <p:sp>
            <p:nvSpPr>
              <p:cNvPr id="181" name="TextBox 180">
                <a:extLst>
                  <a:ext uri="{FF2B5EF4-FFF2-40B4-BE49-F238E27FC236}">
                    <a16:creationId xmlns:a16="http://schemas.microsoft.com/office/drawing/2014/main" id="{2B8A6EC8-E96C-EB45-AF0D-DC95FE2D282D}"/>
                  </a:ext>
                </a:extLst>
              </p:cNvPr>
              <p:cNvSpPr txBox="1"/>
              <p:nvPr/>
            </p:nvSpPr>
            <p:spPr>
              <a:xfrm>
                <a:off x="6169916" y="5789737"/>
                <a:ext cx="304800" cy="278089"/>
              </a:xfrm>
              <a:prstGeom prst="rect">
                <a:avLst/>
              </a:prstGeom>
              <a:noFill/>
              <a:ln>
                <a:noFill/>
              </a:ln>
            </p:spPr>
            <p:txBody>
              <a:bodyPr wrap="square" lIns="0" tIns="46800" rIns="0" rtlCol="0">
                <a:spAutoFit/>
              </a:bodyPr>
              <a:lstStyle/>
              <a:p>
                <a:r>
                  <a:rPr lang="en-US" sz="1200" b="0" dirty="0">
                    <a:latin typeface="Consolas" panose="020B0609020204030204" pitchFamily="49" charset="0"/>
                    <a:cs typeface="Consolas" panose="020B0609020204030204" pitchFamily="49" charset="0"/>
                  </a:rPr>
                  <a:t>'h'</a:t>
                </a:r>
                <a:endParaRPr lang="en-IL" sz="1200" b="0" dirty="0">
                  <a:latin typeface="Consolas" panose="020B0609020204030204" pitchFamily="49" charset="0"/>
                  <a:cs typeface="Consolas" panose="020B0609020204030204" pitchFamily="49" charset="0"/>
                </a:endParaRPr>
              </a:p>
            </p:txBody>
          </p:sp>
          <p:sp>
            <p:nvSpPr>
              <p:cNvPr id="182" name="TextBox 181">
                <a:extLst>
                  <a:ext uri="{FF2B5EF4-FFF2-40B4-BE49-F238E27FC236}">
                    <a16:creationId xmlns:a16="http://schemas.microsoft.com/office/drawing/2014/main" id="{B882801E-A850-7946-9CF1-9CB48461E7CB}"/>
                  </a:ext>
                </a:extLst>
              </p:cNvPr>
              <p:cNvSpPr txBox="1"/>
              <p:nvPr/>
            </p:nvSpPr>
            <p:spPr>
              <a:xfrm>
                <a:off x="6474716" y="5847243"/>
                <a:ext cx="526036" cy="210608"/>
              </a:xfrm>
              <a:prstGeom prst="rect">
                <a:avLst/>
              </a:prstGeom>
              <a:solidFill>
                <a:schemeClr val="bg1">
                  <a:lumMod val="95000"/>
                </a:schemeClr>
              </a:solidFill>
              <a:ln>
                <a:solidFill>
                  <a:schemeClr val="tx1"/>
                </a:solidFill>
              </a:ln>
            </p:spPr>
            <p:txBody>
              <a:bodyPr wrap="square" lIns="72000" tIns="46800" rIns="0" rtlCol="0" anchor="ctr" anchorCtr="0">
                <a:noAutofit/>
              </a:bodyPr>
              <a:lstStyle/>
              <a:p>
                <a:pPr algn="l"/>
                <a:r>
                  <a:rPr lang="en-IL" sz="1200" b="0" dirty="0">
                    <a:latin typeface="Consolas" panose="020B0609020204030204" pitchFamily="49" charset="0"/>
                    <a:cs typeface="Consolas" panose="020B0609020204030204" pitchFamily="49" charset="0"/>
                  </a:rPr>
                  <a:t>1101</a:t>
                </a:r>
              </a:p>
            </p:txBody>
          </p:sp>
          <p:sp>
            <p:nvSpPr>
              <p:cNvPr id="183" name="TextBox 182">
                <a:extLst>
                  <a:ext uri="{FF2B5EF4-FFF2-40B4-BE49-F238E27FC236}">
                    <a16:creationId xmlns:a16="http://schemas.microsoft.com/office/drawing/2014/main" id="{4097B89E-3B16-7A4E-BA1A-BC75EBB8F5D2}"/>
                  </a:ext>
                </a:extLst>
              </p:cNvPr>
              <p:cNvSpPr txBox="1"/>
              <p:nvPr/>
            </p:nvSpPr>
            <p:spPr>
              <a:xfrm>
                <a:off x="6179564" y="3927101"/>
                <a:ext cx="304800" cy="278089"/>
              </a:xfrm>
              <a:prstGeom prst="rect">
                <a:avLst/>
              </a:prstGeom>
              <a:noFill/>
              <a:ln>
                <a:noFill/>
              </a:ln>
            </p:spPr>
            <p:txBody>
              <a:bodyPr wrap="square" lIns="0" tIns="46800" rIns="0" rtlCol="0">
                <a:spAutoFit/>
              </a:bodyPr>
              <a:lstStyle/>
              <a:p>
                <a:r>
                  <a:rPr lang="en-US" sz="1200" b="0" dirty="0">
                    <a:latin typeface="Consolas" panose="020B0609020204030204" pitchFamily="49" charset="0"/>
                    <a:cs typeface="Consolas" panose="020B0609020204030204" pitchFamily="49" charset="0"/>
                  </a:rPr>
                  <a:t>0</a:t>
                </a:r>
              </a:p>
            </p:txBody>
          </p:sp>
          <p:sp>
            <p:nvSpPr>
              <p:cNvPr id="184" name="TextBox 183">
                <a:extLst>
                  <a:ext uri="{FF2B5EF4-FFF2-40B4-BE49-F238E27FC236}">
                    <a16:creationId xmlns:a16="http://schemas.microsoft.com/office/drawing/2014/main" id="{9B5F2EE7-3B1C-3747-B3E3-37F04569B157}"/>
                  </a:ext>
                </a:extLst>
              </p:cNvPr>
              <p:cNvSpPr txBox="1"/>
              <p:nvPr/>
            </p:nvSpPr>
            <p:spPr>
              <a:xfrm>
                <a:off x="6477000" y="3953321"/>
                <a:ext cx="526036" cy="210608"/>
              </a:xfrm>
              <a:prstGeom prst="rect">
                <a:avLst/>
              </a:prstGeom>
              <a:solidFill>
                <a:schemeClr val="bg1">
                  <a:lumMod val="95000"/>
                </a:schemeClr>
              </a:solidFill>
              <a:ln>
                <a:solidFill>
                  <a:schemeClr val="tx1"/>
                </a:solidFill>
              </a:ln>
            </p:spPr>
            <p:txBody>
              <a:bodyPr wrap="square" lIns="72000" tIns="46800" rIns="0" rtlCol="0" anchor="ctr" anchorCtr="0">
                <a:noAutofit/>
              </a:bodyPr>
              <a:lstStyle/>
              <a:p>
                <a:pPr algn="l"/>
                <a:endParaRPr lang="en-IL" sz="1200" b="0" dirty="0">
                  <a:latin typeface="Consolas" panose="020B0609020204030204" pitchFamily="49" charset="0"/>
                  <a:cs typeface="Consolas" panose="020B0609020204030204" pitchFamily="49" charset="0"/>
                </a:endParaRPr>
              </a:p>
            </p:txBody>
          </p:sp>
          <p:sp>
            <p:nvSpPr>
              <p:cNvPr id="185" name="TextBox 184">
                <a:extLst>
                  <a:ext uri="{FF2B5EF4-FFF2-40B4-BE49-F238E27FC236}">
                    <a16:creationId xmlns:a16="http://schemas.microsoft.com/office/drawing/2014/main" id="{DE8C54C9-E075-5544-AA09-0835A2DB96A0}"/>
                  </a:ext>
                </a:extLst>
              </p:cNvPr>
              <p:cNvSpPr txBox="1"/>
              <p:nvPr/>
            </p:nvSpPr>
            <p:spPr>
              <a:xfrm>
                <a:off x="6096000" y="4106423"/>
                <a:ext cx="381000" cy="278089"/>
              </a:xfrm>
              <a:prstGeom prst="rect">
                <a:avLst/>
              </a:prstGeom>
              <a:noFill/>
              <a:ln>
                <a:noFill/>
              </a:ln>
            </p:spPr>
            <p:txBody>
              <a:bodyPr wrap="square" lIns="0" tIns="46800" rIns="0" rtlCol="0">
                <a:spAutoFit/>
              </a:bodyPr>
              <a:lstStyle/>
              <a:p>
                <a:r>
                  <a:rPr lang="en-US" sz="1200" b="0" dirty="0">
                    <a:latin typeface="Times New Roman" panose="02020603050405020304" pitchFamily="18" charset="0"/>
                    <a:cs typeface="Times New Roman" panose="02020603050405020304" pitchFamily="18" charset="0"/>
                  </a:rPr>
                  <a:t>...</a:t>
                </a:r>
                <a:endParaRPr lang="en-IL" sz="1200" b="0" dirty="0">
                  <a:latin typeface="Times New Roman" panose="02020603050405020304" pitchFamily="18" charset="0"/>
                  <a:cs typeface="Times New Roman" panose="02020603050405020304" pitchFamily="18" charset="0"/>
                </a:endParaRPr>
              </a:p>
            </p:txBody>
          </p:sp>
          <p:sp>
            <p:nvSpPr>
              <p:cNvPr id="186" name="TextBox 185">
                <a:extLst>
                  <a:ext uri="{FF2B5EF4-FFF2-40B4-BE49-F238E27FC236}">
                    <a16:creationId xmlns:a16="http://schemas.microsoft.com/office/drawing/2014/main" id="{84F0939C-1CC2-1F49-88BB-81B92A83E54D}"/>
                  </a:ext>
                </a:extLst>
              </p:cNvPr>
              <p:cNvSpPr txBox="1"/>
              <p:nvPr/>
            </p:nvSpPr>
            <p:spPr>
              <a:xfrm>
                <a:off x="6477000" y="4163929"/>
                <a:ext cx="526036" cy="210608"/>
              </a:xfrm>
              <a:prstGeom prst="rect">
                <a:avLst/>
              </a:prstGeom>
              <a:solidFill>
                <a:schemeClr val="bg1">
                  <a:lumMod val="95000"/>
                </a:schemeClr>
              </a:solidFill>
              <a:ln>
                <a:solidFill>
                  <a:schemeClr val="tx1"/>
                </a:solidFill>
              </a:ln>
            </p:spPr>
            <p:txBody>
              <a:bodyPr wrap="square" lIns="72000" tIns="46800" rIns="0" rtlCol="0" anchor="b" anchorCtr="0">
                <a:noAutofit/>
              </a:bodyPr>
              <a:lstStyle/>
              <a:p>
                <a:pPr algn="l"/>
                <a:r>
                  <a:rPr lang="en-IL" sz="1200" b="0" dirty="0">
                    <a:latin typeface="Times New Roman" panose="02020603050405020304" pitchFamily="18" charset="0"/>
                    <a:cs typeface="Times New Roman" panose="02020603050405020304" pitchFamily="18" charset="0"/>
                  </a:rPr>
                  <a:t>...</a:t>
                </a:r>
              </a:p>
            </p:txBody>
          </p:sp>
          <p:sp>
            <p:nvSpPr>
              <p:cNvPr id="187" name="TextBox 186">
                <a:extLst>
                  <a:ext uri="{FF2B5EF4-FFF2-40B4-BE49-F238E27FC236}">
                    <a16:creationId xmlns:a16="http://schemas.microsoft.com/office/drawing/2014/main" id="{F5F49E2C-5D8B-B141-AF92-96095828CE4B}"/>
                  </a:ext>
                </a:extLst>
              </p:cNvPr>
              <p:cNvSpPr txBox="1"/>
              <p:nvPr/>
            </p:nvSpPr>
            <p:spPr>
              <a:xfrm>
                <a:off x="6139180" y="6239706"/>
                <a:ext cx="304800" cy="278089"/>
              </a:xfrm>
              <a:prstGeom prst="rect">
                <a:avLst/>
              </a:prstGeom>
              <a:noFill/>
              <a:ln>
                <a:noFill/>
              </a:ln>
            </p:spPr>
            <p:txBody>
              <a:bodyPr wrap="square" lIns="0" tIns="46800" rIns="0" rtlCol="0">
                <a:spAutoFit/>
              </a:bodyPr>
              <a:lstStyle/>
              <a:p>
                <a:r>
                  <a:rPr lang="en-US" sz="1200" b="0" dirty="0">
                    <a:latin typeface="Consolas" panose="020B0609020204030204" pitchFamily="49" charset="0"/>
                    <a:cs typeface="Consolas" panose="020B0609020204030204" pitchFamily="49" charset="0"/>
                  </a:rPr>
                  <a:t>255</a:t>
                </a:r>
              </a:p>
            </p:txBody>
          </p:sp>
          <p:sp>
            <p:nvSpPr>
              <p:cNvPr id="188" name="TextBox 187">
                <a:extLst>
                  <a:ext uri="{FF2B5EF4-FFF2-40B4-BE49-F238E27FC236}">
                    <a16:creationId xmlns:a16="http://schemas.microsoft.com/office/drawing/2014/main" id="{CC4A12A1-95B0-5F44-87DB-91B249ECD224}"/>
                  </a:ext>
                </a:extLst>
              </p:cNvPr>
              <p:cNvSpPr txBox="1"/>
              <p:nvPr/>
            </p:nvSpPr>
            <p:spPr>
              <a:xfrm>
                <a:off x="6473837" y="6268459"/>
                <a:ext cx="526036" cy="210608"/>
              </a:xfrm>
              <a:prstGeom prst="rect">
                <a:avLst/>
              </a:prstGeom>
              <a:solidFill>
                <a:schemeClr val="bg1">
                  <a:lumMod val="95000"/>
                </a:schemeClr>
              </a:solidFill>
              <a:ln>
                <a:solidFill>
                  <a:schemeClr val="tx1"/>
                </a:solidFill>
              </a:ln>
            </p:spPr>
            <p:txBody>
              <a:bodyPr wrap="square" lIns="72000" tIns="46800" rIns="0" rtlCol="0" anchor="ctr" anchorCtr="0">
                <a:noAutofit/>
              </a:bodyPr>
              <a:lstStyle/>
              <a:p>
                <a:pPr algn="l"/>
                <a:endParaRPr lang="en-IL" sz="1200" b="0" dirty="0">
                  <a:latin typeface="Consolas" panose="020B0609020204030204" pitchFamily="49" charset="0"/>
                  <a:cs typeface="Consolas" panose="020B0609020204030204" pitchFamily="49" charset="0"/>
                </a:endParaRPr>
              </a:p>
            </p:txBody>
          </p:sp>
          <p:sp>
            <p:nvSpPr>
              <p:cNvPr id="189" name="TextBox 188">
                <a:extLst>
                  <a:ext uri="{FF2B5EF4-FFF2-40B4-BE49-F238E27FC236}">
                    <a16:creationId xmlns:a16="http://schemas.microsoft.com/office/drawing/2014/main" id="{E13A4000-F1CC-7C45-B69E-0F11962B8670}"/>
                  </a:ext>
                </a:extLst>
              </p:cNvPr>
              <p:cNvSpPr txBox="1"/>
              <p:nvPr/>
            </p:nvSpPr>
            <p:spPr>
              <a:xfrm>
                <a:off x="6101080" y="6000345"/>
                <a:ext cx="381000" cy="278089"/>
              </a:xfrm>
              <a:prstGeom prst="rect">
                <a:avLst/>
              </a:prstGeom>
              <a:noFill/>
              <a:ln>
                <a:noFill/>
              </a:ln>
            </p:spPr>
            <p:txBody>
              <a:bodyPr wrap="square" lIns="0" tIns="46800" rIns="0" rtlCol="0">
                <a:spAutoFit/>
              </a:bodyPr>
              <a:lstStyle/>
              <a:p>
                <a:r>
                  <a:rPr lang="en-US" sz="1200" b="0" dirty="0">
                    <a:latin typeface="Times New Roman" panose="02020603050405020304" pitchFamily="18" charset="0"/>
                    <a:cs typeface="Times New Roman" panose="02020603050405020304" pitchFamily="18" charset="0"/>
                  </a:rPr>
                  <a:t>...</a:t>
                </a:r>
                <a:endParaRPr lang="en-IL" sz="1200" b="0" dirty="0">
                  <a:latin typeface="Times New Roman" panose="02020603050405020304" pitchFamily="18" charset="0"/>
                  <a:cs typeface="Times New Roman" panose="02020603050405020304" pitchFamily="18" charset="0"/>
                </a:endParaRPr>
              </a:p>
            </p:txBody>
          </p:sp>
          <p:sp>
            <p:nvSpPr>
              <p:cNvPr id="190" name="TextBox 189">
                <a:extLst>
                  <a:ext uri="{FF2B5EF4-FFF2-40B4-BE49-F238E27FC236}">
                    <a16:creationId xmlns:a16="http://schemas.microsoft.com/office/drawing/2014/main" id="{241E10F4-03A9-2546-ADAA-B1CCAAAF27D1}"/>
                  </a:ext>
                </a:extLst>
              </p:cNvPr>
              <p:cNvSpPr txBox="1"/>
              <p:nvPr/>
            </p:nvSpPr>
            <p:spPr>
              <a:xfrm>
                <a:off x="6473837" y="6057851"/>
                <a:ext cx="526036" cy="210608"/>
              </a:xfrm>
              <a:prstGeom prst="rect">
                <a:avLst/>
              </a:prstGeom>
              <a:solidFill>
                <a:schemeClr val="bg1">
                  <a:lumMod val="95000"/>
                </a:schemeClr>
              </a:solidFill>
              <a:ln>
                <a:solidFill>
                  <a:schemeClr val="tx1"/>
                </a:solidFill>
              </a:ln>
            </p:spPr>
            <p:txBody>
              <a:bodyPr wrap="square" lIns="72000" tIns="46800" rIns="0" rtlCol="0" anchor="b" anchorCtr="0">
                <a:noAutofit/>
              </a:bodyPr>
              <a:lstStyle/>
              <a:p>
                <a:pPr algn="l"/>
                <a:r>
                  <a:rPr lang="en-IL" sz="1200" b="0" dirty="0">
                    <a:latin typeface="Times New Roman" panose="02020603050405020304" pitchFamily="18" charset="0"/>
                    <a:cs typeface="Times New Roman" panose="02020603050405020304" pitchFamily="18" charset="0"/>
                  </a:rPr>
                  <a:t>...</a:t>
                </a:r>
              </a:p>
            </p:txBody>
          </p:sp>
        </p:grpSp>
        <p:sp>
          <p:nvSpPr>
            <p:cNvPr id="334" name="Down Arrow 333">
              <a:extLst>
                <a:ext uri="{FF2B5EF4-FFF2-40B4-BE49-F238E27FC236}">
                  <a16:creationId xmlns:a16="http://schemas.microsoft.com/office/drawing/2014/main" id="{59436C97-24DA-8D4E-B26D-4E96BD0D8FC6}"/>
                </a:ext>
              </a:extLst>
            </p:cNvPr>
            <p:cNvSpPr/>
            <p:nvPr/>
          </p:nvSpPr>
          <p:spPr bwMode="auto">
            <a:xfrm rot="16200000" flipH="1">
              <a:off x="6083974" y="2036810"/>
              <a:ext cx="439036" cy="721082"/>
            </a:xfrm>
            <a:prstGeom prst="downArrow">
              <a:avLst/>
            </a:prstGeom>
            <a:solidFill>
              <a:srgbClr val="C00000"/>
            </a:solidFill>
            <a:ln w="9525" cap="flat" cmpd="sng" algn="ctr">
              <a:no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sz="3200" b="1" i="0" u="none" strike="noStrike" cap="none" normalizeH="0" baseline="0" dirty="0">
                <a:ln>
                  <a:noFill/>
                </a:ln>
                <a:solidFill>
                  <a:schemeClr val="tx1"/>
                </a:solidFill>
                <a:effectLst/>
                <a:latin typeface="Arial" pitchFamily="34" charset="0"/>
              </a:endParaRPr>
            </a:p>
          </p:txBody>
        </p:sp>
        <p:sp>
          <p:nvSpPr>
            <p:cNvPr id="159" name="Rectangle 158">
              <a:extLst>
                <a:ext uri="{FF2B5EF4-FFF2-40B4-BE49-F238E27FC236}">
                  <a16:creationId xmlns:a16="http://schemas.microsoft.com/office/drawing/2014/main" id="{064106D7-706A-1A4A-B5D2-F1AF9EABC254}"/>
                </a:ext>
              </a:extLst>
            </p:cNvPr>
            <p:cNvSpPr/>
            <p:nvPr/>
          </p:nvSpPr>
          <p:spPr>
            <a:xfrm>
              <a:off x="5834402" y="1558494"/>
              <a:ext cx="1576372" cy="584775"/>
            </a:xfrm>
            <a:prstGeom prst="rect">
              <a:avLst/>
            </a:prstGeom>
          </p:spPr>
          <p:txBody>
            <a:bodyPr wrap="square">
              <a:spAutoFit/>
            </a:bodyPr>
            <a:lstStyle/>
            <a:p>
              <a:pPr marL="0" indent="0" algn="l">
                <a:spcBef>
                  <a:spcPts val="1200"/>
                </a:spcBef>
                <a:buNone/>
              </a:pPr>
              <a:r>
                <a:rPr lang="en-US" sz="1600" b="0" dirty="0">
                  <a:latin typeface="Times New Roman" panose="02020603050405020304" pitchFamily="18" charset="0"/>
                  <a:cs typeface="Times New Roman" panose="02020603050405020304" pitchFamily="18" charset="0"/>
                </a:rPr>
                <a:t>Build a codebook</a:t>
              </a:r>
            </a:p>
          </p:txBody>
        </p:sp>
      </p:grpSp>
    </p:spTree>
    <p:extLst>
      <p:ext uri="{BB962C8B-B14F-4D97-AF65-F5344CB8AC3E}">
        <p14:creationId xmlns:p14="http://schemas.microsoft.com/office/powerpoint/2010/main" val="101430081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35">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35">
                                            <p:txEl>
                                              <p:pRg st="1" end="1"/>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35">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35" grpId="0" build="p"/>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8E29DF-072E-354E-8B5E-245D26B4315F}"/>
              </a:ext>
            </a:extLst>
          </p:cNvPr>
          <p:cNvSpPr>
            <a:spLocks noGrp="1"/>
          </p:cNvSpPr>
          <p:nvPr>
            <p:ph type="title"/>
          </p:nvPr>
        </p:nvSpPr>
        <p:spPr/>
        <p:txBody>
          <a:bodyPr/>
          <a:lstStyle/>
          <a:p>
            <a:r>
              <a:rPr lang="en-US" dirty="0"/>
              <a:t>Compression</a:t>
            </a:r>
          </a:p>
        </p:txBody>
      </p:sp>
      <p:grpSp>
        <p:nvGrpSpPr>
          <p:cNvPr id="149" name="Group 148">
            <a:extLst>
              <a:ext uri="{FF2B5EF4-FFF2-40B4-BE49-F238E27FC236}">
                <a16:creationId xmlns:a16="http://schemas.microsoft.com/office/drawing/2014/main" id="{A765FB63-767A-5345-BFCB-11A1D7FFBA4E}"/>
              </a:ext>
            </a:extLst>
          </p:cNvPr>
          <p:cNvGrpSpPr/>
          <p:nvPr/>
        </p:nvGrpSpPr>
        <p:grpSpPr>
          <a:xfrm>
            <a:off x="2193758" y="609600"/>
            <a:ext cx="1657166" cy="2814717"/>
            <a:chOff x="5908272" y="3703078"/>
            <a:chExt cx="1657166" cy="2814717"/>
          </a:xfrm>
        </p:grpSpPr>
        <p:sp>
          <p:nvSpPr>
            <p:cNvPr id="150" name="TextBox 149">
              <a:extLst>
                <a:ext uri="{FF2B5EF4-FFF2-40B4-BE49-F238E27FC236}">
                  <a16:creationId xmlns:a16="http://schemas.microsoft.com/office/drawing/2014/main" id="{18856E58-05DE-2947-B717-A87B71C3ED3F}"/>
                </a:ext>
              </a:extLst>
            </p:cNvPr>
            <p:cNvSpPr txBox="1"/>
            <p:nvPr/>
          </p:nvSpPr>
          <p:spPr>
            <a:xfrm>
              <a:off x="5908272" y="3703078"/>
              <a:ext cx="1657166" cy="278089"/>
            </a:xfrm>
            <a:prstGeom prst="rect">
              <a:avLst/>
            </a:prstGeom>
            <a:noFill/>
            <a:ln>
              <a:noFill/>
            </a:ln>
          </p:spPr>
          <p:txBody>
            <a:bodyPr wrap="square" lIns="0" tIns="46800" rIns="0" rtlCol="0">
              <a:spAutoFit/>
            </a:bodyPr>
            <a:lstStyle/>
            <a:p>
              <a:r>
                <a:rPr lang="en-IL" sz="1200" b="0" dirty="0">
                  <a:latin typeface="Consolas" panose="020B0609020204030204" pitchFamily="49" charset="0"/>
                  <a:cs typeface="Consolas" panose="020B0609020204030204" pitchFamily="49" charset="0"/>
                </a:rPr>
                <a:t>codeBook</a:t>
              </a:r>
            </a:p>
          </p:txBody>
        </p:sp>
        <p:sp>
          <p:nvSpPr>
            <p:cNvPr id="151" name="TextBox 150">
              <a:extLst>
                <a:ext uri="{FF2B5EF4-FFF2-40B4-BE49-F238E27FC236}">
                  <a16:creationId xmlns:a16="http://schemas.microsoft.com/office/drawing/2014/main" id="{E5CFFBF3-DCEC-A141-8613-DF39D8DE3382}"/>
                </a:ext>
              </a:extLst>
            </p:cNvPr>
            <p:cNvSpPr txBox="1"/>
            <p:nvPr/>
          </p:nvSpPr>
          <p:spPr>
            <a:xfrm>
              <a:off x="6172200" y="4315481"/>
              <a:ext cx="304800" cy="278089"/>
            </a:xfrm>
            <a:prstGeom prst="rect">
              <a:avLst/>
            </a:prstGeom>
            <a:noFill/>
            <a:ln>
              <a:noFill/>
            </a:ln>
          </p:spPr>
          <p:txBody>
            <a:bodyPr wrap="square" lIns="0" tIns="46800" rIns="0" rtlCol="0">
              <a:spAutoFit/>
            </a:bodyPr>
            <a:lstStyle/>
            <a:p>
              <a:r>
                <a:rPr lang="en-US" sz="1200" b="0" dirty="0">
                  <a:latin typeface="Consolas" panose="020B0609020204030204" pitchFamily="49" charset="0"/>
                  <a:cs typeface="Consolas" panose="020B0609020204030204" pitchFamily="49" charset="0"/>
                </a:rPr>
                <a:t>'a'</a:t>
              </a:r>
              <a:endParaRPr lang="en-IL" sz="1200" b="0" dirty="0">
                <a:latin typeface="Consolas" panose="020B0609020204030204" pitchFamily="49" charset="0"/>
                <a:cs typeface="Consolas" panose="020B0609020204030204" pitchFamily="49" charset="0"/>
              </a:endParaRPr>
            </a:p>
          </p:txBody>
        </p:sp>
        <p:sp>
          <p:nvSpPr>
            <p:cNvPr id="152" name="TextBox 151">
              <a:extLst>
                <a:ext uri="{FF2B5EF4-FFF2-40B4-BE49-F238E27FC236}">
                  <a16:creationId xmlns:a16="http://schemas.microsoft.com/office/drawing/2014/main" id="{76B3B22A-1140-0343-B92D-28B1C38DDD89}"/>
                </a:ext>
              </a:extLst>
            </p:cNvPr>
            <p:cNvSpPr txBox="1"/>
            <p:nvPr/>
          </p:nvSpPr>
          <p:spPr>
            <a:xfrm>
              <a:off x="6477000" y="4372987"/>
              <a:ext cx="526036" cy="210608"/>
            </a:xfrm>
            <a:prstGeom prst="rect">
              <a:avLst/>
            </a:prstGeom>
            <a:solidFill>
              <a:schemeClr val="bg1">
                <a:lumMod val="95000"/>
              </a:schemeClr>
            </a:solidFill>
            <a:ln>
              <a:solidFill>
                <a:schemeClr val="tx1"/>
              </a:solidFill>
            </a:ln>
          </p:spPr>
          <p:txBody>
            <a:bodyPr wrap="square" lIns="72000" tIns="46800" rIns="0" rtlCol="0" anchor="ctr" anchorCtr="0">
              <a:noAutofit/>
            </a:bodyPr>
            <a:lstStyle/>
            <a:p>
              <a:pPr algn="l"/>
              <a:r>
                <a:rPr lang="en-IL" sz="1200" b="0" dirty="0">
                  <a:latin typeface="Consolas" panose="020B0609020204030204" pitchFamily="49" charset="0"/>
                  <a:cs typeface="Consolas" panose="020B0609020204030204" pitchFamily="49" charset="0"/>
                </a:rPr>
                <a:t>0</a:t>
              </a:r>
            </a:p>
          </p:txBody>
        </p:sp>
        <p:sp>
          <p:nvSpPr>
            <p:cNvPr id="153" name="TextBox 152">
              <a:extLst>
                <a:ext uri="{FF2B5EF4-FFF2-40B4-BE49-F238E27FC236}">
                  <a16:creationId xmlns:a16="http://schemas.microsoft.com/office/drawing/2014/main" id="{D5CE5903-CB16-7C41-931D-A15FD7E0574A}"/>
                </a:ext>
              </a:extLst>
            </p:cNvPr>
            <p:cNvSpPr txBox="1"/>
            <p:nvPr/>
          </p:nvSpPr>
          <p:spPr>
            <a:xfrm>
              <a:off x="6172200" y="4526089"/>
              <a:ext cx="304800" cy="278089"/>
            </a:xfrm>
            <a:prstGeom prst="rect">
              <a:avLst/>
            </a:prstGeom>
            <a:noFill/>
            <a:ln>
              <a:noFill/>
            </a:ln>
          </p:spPr>
          <p:txBody>
            <a:bodyPr wrap="square" lIns="0" tIns="46800" rIns="0" rtlCol="0">
              <a:spAutoFit/>
            </a:bodyPr>
            <a:lstStyle/>
            <a:p>
              <a:r>
                <a:rPr lang="en-US" sz="1200" b="0" dirty="0">
                  <a:latin typeface="Consolas" panose="020B0609020204030204" pitchFamily="49" charset="0"/>
                  <a:cs typeface="Consolas" panose="020B0609020204030204" pitchFamily="49" charset="0"/>
                </a:rPr>
                <a:t>'b'</a:t>
              </a:r>
              <a:endParaRPr lang="en-IL" sz="1200" b="0" dirty="0">
                <a:latin typeface="Consolas" panose="020B0609020204030204" pitchFamily="49" charset="0"/>
                <a:cs typeface="Consolas" panose="020B0609020204030204" pitchFamily="49" charset="0"/>
              </a:endParaRPr>
            </a:p>
          </p:txBody>
        </p:sp>
        <p:sp>
          <p:nvSpPr>
            <p:cNvPr id="154" name="TextBox 153">
              <a:extLst>
                <a:ext uri="{FF2B5EF4-FFF2-40B4-BE49-F238E27FC236}">
                  <a16:creationId xmlns:a16="http://schemas.microsoft.com/office/drawing/2014/main" id="{DDAB27BC-8E62-6C41-8611-A2CDB3F1A27F}"/>
                </a:ext>
              </a:extLst>
            </p:cNvPr>
            <p:cNvSpPr txBox="1"/>
            <p:nvPr/>
          </p:nvSpPr>
          <p:spPr>
            <a:xfrm>
              <a:off x="6477000" y="4583595"/>
              <a:ext cx="526036" cy="210608"/>
            </a:xfrm>
            <a:prstGeom prst="rect">
              <a:avLst/>
            </a:prstGeom>
            <a:solidFill>
              <a:schemeClr val="bg1">
                <a:lumMod val="95000"/>
              </a:schemeClr>
            </a:solidFill>
            <a:ln>
              <a:solidFill>
                <a:schemeClr val="tx1"/>
              </a:solidFill>
            </a:ln>
          </p:spPr>
          <p:txBody>
            <a:bodyPr wrap="square" lIns="72000" tIns="46800" rIns="0" rtlCol="0" anchor="ctr" anchorCtr="0">
              <a:noAutofit/>
            </a:bodyPr>
            <a:lstStyle/>
            <a:p>
              <a:pPr algn="l"/>
              <a:r>
                <a:rPr lang="en-IL" sz="1200" b="0" dirty="0">
                  <a:latin typeface="Consolas" panose="020B0609020204030204" pitchFamily="49" charset="0"/>
                  <a:cs typeface="Consolas" panose="020B0609020204030204" pitchFamily="49" charset="0"/>
                </a:rPr>
                <a:t>111</a:t>
              </a:r>
            </a:p>
          </p:txBody>
        </p:sp>
        <p:sp>
          <p:nvSpPr>
            <p:cNvPr id="155" name="TextBox 154">
              <a:extLst>
                <a:ext uri="{FF2B5EF4-FFF2-40B4-BE49-F238E27FC236}">
                  <a16:creationId xmlns:a16="http://schemas.microsoft.com/office/drawing/2014/main" id="{233F5DBC-3B4E-DC48-84EF-AF491ACA5A67}"/>
                </a:ext>
              </a:extLst>
            </p:cNvPr>
            <p:cNvSpPr txBox="1"/>
            <p:nvPr/>
          </p:nvSpPr>
          <p:spPr>
            <a:xfrm>
              <a:off x="6172200" y="4736697"/>
              <a:ext cx="304800" cy="278089"/>
            </a:xfrm>
            <a:prstGeom prst="rect">
              <a:avLst/>
            </a:prstGeom>
            <a:noFill/>
            <a:ln>
              <a:noFill/>
            </a:ln>
          </p:spPr>
          <p:txBody>
            <a:bodyPr wrap="square" lIns="0" tIns="46800" rIns="0" rtlCol="0">
              <a:spAutoFit/>
            </a:bodyPr>
            <a:lstStyle/>
            <a:p>
              <a:r>
                <a:rPr lang="en-US" sz="1200" b="0" dirty="0">
                  <a:latin typeface="Consolas" panose="020B0609020204030204" pitchFamily="49" charset="0"/>
                  <a:cs typeface="Consolas" panose="020B0609020204030204" pitchFamily="49" charset="0"/>
                </a:rPr>
                <a:t>'c'</a:t>
              </a:r>
              <a:endParaRPr lang="en-IL" sz="1200" b="0" dirty="0">
                <a:latin typeface="Consolas" panose="020B0609020204030204" pitchFamily="49" charset="0"/>
                <a:cs typeface="Consolas" panose="020B0609020204030204" pitchFamily="49" charset="0"/>
              </a:endParaRPr>
            </a:p>
          </p:txBody>
        </p:sp>
        <p:sp>
          <p:nvSpPr>
            <p:cNvPr id="156" name="TextBox 155">
              <a:extLst>
                <a:ext uri="{FF2B5EF4-FFF2-40B4-BE49-F238E27FC236}">
                  <a16:creationId xmlns:a16="http://schemas.microsoft.com/office/drawing/2014/main" id="{8458558B-44D9-C345-8F20-3F4FFAB2B643}"/>
                </a:ext>
              </a:extLst>
            </p:cNvPr>
            <p:cNvSpPr txBox="1"/>
            <p:nvPr/>
          </p:nvSpPr>
          <p:spPr>
            <a:xfrm>
              <a:off x="6477000" y="4794203"/>
              <a:ext cx="526036" cy="210608"/>
            </a:xfrm>
            <a:prstGeom prst="rect">
              <a:avLst/>
            </a:prstGeom>
            <a:solidFill>
              <a:schemeClr val="bg1">
                <a:lumMod val="95000"/>
              </a:schemeClr>
            </a:solidFill>
            <a:ln>
              <a:solidFill>
                <a:schemeClr val="tx1"/>
              </a:solidFill>
            </a:ln>
          </p:spPr>
          <p:txBody>
            <a:bodyPr wrap="square" lIns="72000" tIns="46800" rIns="0" rtlCol="0" anchor="ctr" anchorCtr="0">
              <a:noAutofit/>
            </a:bodyPr>
            <a:lstStyle/>
            <a:p>
              <a:pPr algn="l"/>
              <a:r>
                <a:rPr lang="en-IL" sz="1200" b="0" dirty="0">
                  <a:latin typeface="Consolas" panose="020B0609020204030204" pitchFamily="49" charset="0"/>
                  <a:cs typeface="Consolas" panose="020B0609020204030204" pitchFamily="49" charset="0"/>
                </a:rPr>
                <a:t>1000</a:t>
              </a:r>
            </a:p>
          </p:txBody>
        </p:sp>
        <p:sp>
          <p:nvSpPr>
            <p:cNvPr id="157" name="TextBox 156">
              <a:extLst>
                <a:ext uri="{FF2B5EF4-FFF2-40B4-BE49-F238E27FC236}">
                  <a16:creationId xmlns:a16="http://schemas.microsoft.com/office/drawing/2014/main" id="{B545ADDE-9CCF-3E45-9386-F0F53C429C23}"/>
                </a:ext>
              </a:extLst>
            </p:cNvPr>
            <p:cNvSpPr txBox="1"/>
            <p:nvPr/>
          </p:nvSpPr>
          <p:spPr>
            <a:xfrm>
              <a:off x="6172200" y="4947305"/>
              <a:ext cx="304800" cy="278089"/>
            </a:xfrm>
            <a:prstGeom prst="rect">
              <a:avLst/>
            </a:prstGeom>
            <a:noFill/>
            <a:ln>
              <a:noFill/>
            </a:ln>
          </p:spPr>
          <p:txBody>
            <a:bodyPr wrap="square" lIns="0" tIns="46800" rIns="0" rtlCol="0">
              <a:spAutoFit/>
            </a:bodyPr>
            <a:lstStyle/>
            <a:p>
              <a:r>
                <a:rPr lang="en-US" sz="1200" b="0" dirty="0">
                  <a:latin typeface="Consolas" panose="020B0609020204030204" pitchFamily="49" charset="0"/>
                  <a:cs typeface="Consolas" panose="020B0609020204030204" pitchFamily="49" charset="0"/>
                </a:rPr>
                <a:t>'d'</a:t>
              </a:r>
              <a:endParaRPr lang="en-IL" sz="1200" b="0" dirty="0">
                <a:latin typeface="Consolas" panose="020B0609020204030204" pitchFamily="49" charset="0"/>
                <a:cs typeface="Consolas" panose="020B0609020204030204" pitchFamily="49" charset="0"/>
              </a:endParaRPr>
            </a:p>
          </p:txBody>
        </p:sp>
        <p:sp>
          <p:nvSpPr>
            <p:cNvPr id="158" name="TextBox 157">
              <a:extLst>
                <a:ext uri="{FF2B5EF4-FFF2-40B4-BE49-F238E27FC236}">
                  <a16:creationId xmlns:a16="http://schemas.microsoft.com/office/drawing/2014/main" id="{E340B151-14EB-3346-B704-3CD8D85BE624}"/>
                </a:ext>
              </a:extLst>
            </p:cNvPr>
            <p:cNvSpPr txBox="1"/>
            <p:nvPr/>
          </p:nvSpPr>
          <p:spPr>
            <a:xfrm>
              <a:off x="6477000" y="5004811"/>
              <a:ext cx="526036" cy="210608"/>
            </a:xfrm>
            <a:prstGeom prst="rect">
              <a:avLst/>
            </a:prstGeom>
            <a:solidFill>
              <a:schemeClr val="bg1">
                <a:lumMod val="95000"/>
              </a:schemeClr>
            </a:solidFill>
            <a:ln>
              <a:solidFill>
                <a:schemeClr val="tx1"/>
              </a:solidFill>
            </a:ln>
          </p:spPr>
          <p:txBody>
            <a:bodyPr wrap="square" lIns="72000" tIns="46800" rIns="0" rtlCol="0" anchor="ctr" anchorCtr="0">
              <a:noAutofit/>
            </a:bodyPr>
            <a:lstStyle/>
            <a:p>
              <a:pPr algn="l"/>
              <a:r>
                <a:rPr lang="en-IL" sz="1200" b="0" dirty="0">
                  <a:latin typeface="Consolas" panose="020B0609020204030204" pitchFamily="49" charset="0"/>
                  <a:cs typeface="Consolas" panose="020B0609020204030204" pitchFamily="49" charset="0"/>
                </a:rPr>
                <a:t>1001</a:t>
              </a:r>
            </a:p>
          </p:txBody>
        </p:sp>
        <p:sp>
          <p:nvSpPr>
            <p:cNvPr id="161" name="TextBox 160">
              <a:extLst>
                <a:ext uri="{FF2B5EF4-FFF2-40B4-BE49-F238E27FC236}">
                  <a16:creationId xmlns:a16="http://schemas.microsoft.com/office/drawing/2014/main" id="{7570AF6E-1ADD-4046-9C42-03BFF1FC0496}"/>
                </a:ext>
              </a:extLst>
            </p:cNvPr>
            <p:cNvSpPr txBox="1"/>
            <p:nvPr/>
          </p:nvSpPr>
          <p:spPr>
            <a:xfrm>
              <a:off x="6169916" y="5157913"/>
              <a:ext cx="304800" cy="278089"/>
            </a:xfrm>
            <a:prstGeom prst="rect">
              <a:avLst/>
            </a:prstGeom>
            <a:noFill/>
            <a:ln>
              <a:noFill/>
            </a:ln>
          </p:spPr>
          <p:txBody>
            <a:bodyPr wrap="square" lIns="0" tIns="46800" rIns="0" rtlCol="0">
              <a:spAutoFit/>
            </a:bodyPr>
            <a:lstStyle/>
            <a:p>
              <a:r>
                <a:rPr lang="en-US" sz="1200" b="0" dirty="0">
                  <a:latin typeface="Consolas" panose="020B0609020204030204" pitchFamily="49" charset="0"/>
                  <a:cs typeface="Consolas" panose="020B0609020204030204" pitchFamily="49" charset="0"/>
                </a:rPr>
                <a:t>'e'</a:t>
              </a:r>
              <a:endParaRPr lang="en-IL" sz="1200" b="0" dirty="0">
                <a:latin typeface="Consolas" panose="020B0609020204030204" pitchFamily="49" charset="0"/>
                <a:cs typeface="Consolas" panose="020B0609020204030204" pitchFamily="49" charset="0"/>
              </a:endParaRPr>
            </a:p>
          </p:txBody>
        </p:sp>
        <p:sp>
          <p:nvSpPr>
            <p:cNvPr id="162" name="TextBox 161">
              <a:extLst>
                <a:ext uri="{FF2B5EF4-FFF2-40B4-BE49-F238E27FC236}">
                  <a16:creationId xmlns:a16="http://schemas.microsoft.com/office/drawing/2014/main" id="{B4C7872B-8A00-AF4D-B15C-BA4A570DEF95}"/>
                </a:ext>
              </a:extLst>
            </p:cNvPr>
            <p:cNvSpPr txBox="1"/>
            <p:nvPr/>
          </p:nvSpPr>
          <p:spPr>
            <a:xfrm>
              <a:off x="6474716" y="5215419"/>
              <a:ext cx="526036" cy="210608"/>
            </a:xfrm>
            <a:prstGeom prst="rect">
              <a:avLst/>
            </a:prstGeom>
            <a:solidFill>
              <a:schemeClr val="bg1">
                <a:lumMod val="95000"/>
              </a:schemeClr>
            </a:solidFill>
            <a:ln>
              <a:solidFill>
                <a:schemeClr val="tx1"/>
              </a:solidFill>
            </a:ln>
          </p:spPr>
          <p:txBody>
            <a:bodyPr wrap="square" lIns="72000" tIns="46800" rIns="0" rtlCol="0" anchor="ctr" anchorCtr="0">
              <a:noAutofit/>
            </a:bodyPr>
            <a:lstStyle/>
            <a:p>
              <a:pPr algn="l"/>
              <a:r>
                <a:rPr lang="en-IL" sz="1200" b="0" dirty="0">
                  <a:latin typeface="Consolas" panose="020B0609020204030204" pitchFamily="49" charset="0"/>
                  <a:cs typeface="Consolas" panose="020B0609020204030204" pitchFamily="49" charset="0"/>
                </a:rPr>
                <a:t>1010</a:t>
              </a:r>
            </a:p>
          </p:txBody>
        </p:sp>
        <p:sp>
          <p:nvSpPr>
            <p:cNvPr id="163" name="TextBox 162">
              <a:extLst>
                <a:ext uri="{FF2B5EF4-FFF2-40B4-BE49-F238E27FC236}">
                  <a16:creationId xmlns:a16="http://schemas.microsoft.com/office/drawing/2014/main" id="{D6911F7E-FD11-4A4F-BE81-59789223B016}"/>
                </a:ext>
              </a:extLst>
            </p:cNvPr>
            <p:cNvSpPr txBox="1"/>
            <p:nvPr/>
          </p:nvSpPr>
          <p:spPr>
            <a:xfrm>
              <a:off x="6169916" y="5368521"/>
              <a:ext cx="304800" cy="278089"/>
            </a:xfrm>
            <a:prstGeom prst="rect">
              <a:avLst/>
            </a:prstGeom>
            <a:noFill/>
            <a:ln>
              <a:noFill/>
            </a:ln>
          </p:spPr>
          <p:txBody>
            <a:bodyPr wrap="square" lIns="0" tIns="46800" rIns="0" rtlCol="0">
              <a:spAutoFit/>
            </a:bodyPr>
            <a:lstStyle/>
            <a:p>
              <a:r>
                <a:rPr lang="en-US" sz="1200" b="0" dirty="0">
                  <a:latin typeface="Consolas" panose="020B0609020204030204" pitchFamily="49" charset="0"/>
                  <a:cs typeface="Consolas" panose="020B0609020204030204" pitchFamily="49" charset="0"/>
                </a:rPr>
                <a:t>'f'</a:t>
              </a:r>
              <a:endParaRPr lang="en-IL" sz="1200" b="0" dirty="0">
                <a:latin typeface="Consolas" panose="020B0609020204030204" pitchFamily="49" charset="0"/>
                <a:cs typeface="Consolas" panose="020B0609020204030204" pitchFamily="49" charset="0"/>
              </a:endParaRPr>
            </a:p>
          </p:txBody>
        </p:sp>
        <p:sp>
          <p:nvSpPr>
            <p:cNvPr id="164" name="TextBox 163">
              <a:extLst>
                <a:ext uri="{FF2B5EF4-FFF2-40B4-BE49-F238E27FC236}">
                  <a16:creationId xmlns:a16="http://schemas.microsoft.com/office/drawing/2014/main" id="{E4B443AE-5204-A240-840E-A16425103490}"/>
                </a:ext>
              </a:extLst>
            </p:cNvPr>
            <p:cNvSpPr txBox="1"/>
            <p:nvPr/>
          </p:nvSpPr>
          <p:spPr>
            <a:xfrm>
              <a:off x="6474716" y="5426027"/>
              <a:ext cx="526036" cy="210608"/>
            </a:xfrm>
            <a:prstGeom prst="rect">
              <a:avLst/>
            </a:prstGeom>
            <a:solidFill>
              <a:schemeClr val="bg1">
                <a:lumMod val="95000"/>
              </a:schemeClr>
            </a:solidFill>
            <a:ln>
              <a:solidFill>
                <a:schemeClr val="tx1"/>
              </a:solidFill>
            </a:ln>
          </p:spPr>
          <p:txBody>
            <a:bodyPr wrap="square" lIns="72000" tIns="46800" rIns="0" rtlCol="0" anchor="ctr" anchorCtr="0">
              <a:noAutofit/>
            </a:bodyPr>
            <a:lstStyle/>
            <a:p>
              <a:pPr algn="l"/>
              <a:r>
                <a:rPr lang="en-IL" sz="1200" b="0" dirty="0">
                  <a:latin typeface="Consolas" panose="020B0609020204030204" pitchFamily="49" charset="0"/>
                  <a:cs typeface="Consolas" panose="020B0609020204030204" pitchFamily="49" charset="0"/>
                </a:rPr>
                <a:t>1011</a:t>
              </a:r>
            </a:p>
          </p:txBody>
        </p:sp>
        <p:sp>
          <p:nvSpPr>
            <p:cNvPr id="165" name="TextBox 164">
              <a:extLst>
                <a:ext uri="{FF2B5EF4-FFF2-40B4-BE49-F238E27FC236}">
                  <a16:creationId xmlns:a16="http://schemas.microsoft.com/office/drawing/2014/main" id="{6ED67E1A-CDF7-2D44-9A44-D7149B6D9056}"/>
                </a:ext>
              </a:extLst>
            </p:cNvPr>
            <p:cNvSpPr txBox="1"/>
            <p:nvPr/>
          </p:nvSpPr>
          <p:spPr>
            <a:xfrm>
              <a:off x="6169916" y="5579129"/>
              <a:ext cx="304800" cy="278089"/>
            </a:xfrm>
            <a:prstGeom prst="rect">
              <a:avLst/>
            </a:prstGeom>
            <a:noFill/>
            <a:ln>
              <a:noFill/>
            </a:ln>
          </p:spPr>
          <p:txBody>
            <a:bodyPr wrap="square" lIns="0" tIns="46800" rIns="0" rtlCol="0">
              <a:spAutoFit/>
            </a:bodyPr>
            <a:lstStyle/>
            <a:p>
              <a:r>
                <a:rPr lang="en-US" sz="1200" b="0" dirty="0">
                  <a:latin typeface="Consolas" panose="020B0609020204030204" pitchFamily="49" charset="0"/>
                  <a:cs typeface="Consolas" panose="020B0609020204030204" pitchFamily="49" charset="0"/>
                </a:rPr>
                <a:t>'g'</a:t>
              </a:r>
              <a:endParaRPr lang="en-IL" sz="1200" b="0" dirty="0">
                <a:latin typeface="Consolas" panose="020B0609020204030204" pitchFamily="49" charset="0"/>
                <a:cs typeface="Consolas" panose="020B0609020204030204" pitchFamily="49" charset="0"/>
              </a:endParaRPr>
            </a:p>
          </p:txBody>
        </p:sp>
        <p:sp>
          <p:nvSpPr>
            <p:cNvPr id="166" name="TextBox 165">
              <a:extLst>
                <a:ext uri="{FF2B5EF4-FFF2-40B4-BE49-F238E27FC236}">
                  <a16:creationId xmlns:a16="http://schemas.microsoft.com/office/drawing/2014/main" id="{434A10CC-491C-1B46-B212-BE9CD1CE6E58}"/>
                </a:ext>
              </a:extLst>
            </p:cNvPr>
            <p:cNvSpPr txBox="1"/>
            <p:nvPr/>
          </p:nvSpPr>
          <p:spPr>
            <a:xfrm>
              <a:off x="6474716" y="5636635"/>
              <a:ext cx="526036" cy="210608"/>
            </a:xfrm>
            <a:prstGeom prst="rect">
              <a:avLst/>
            </a:prstGeom>
            <a:solidFill>
              <a:schemeClr val="bg1">
                <a:lumMod val="95000"/>
              </a:schemeClr>
            </a:solidFill>
            <a:ln>
              <a:solidFill>
                <a:schemeClr val="tx1"/>
              </a:solidFill>
            </a:ln>
          </p:spPr>
          <p:txBody>
            <a:bodyPr wrap="square" lIns="72000" tIns="46800" rIns="0" rtlCol="0" anchor="ctr" anchorCtr="0">
              <a:noAutofit/>
            </a:bodyPr>
            <a:lstStyle/>
            <a:p>
              <a:pPr algn="l"/>
              <a:r>
                <a:rPr lang="en-IL" sz="1200" b="0" dirty="0">
                  <a:latin typeface="Consolas" panose="020B0609020204030204" pitchFamily="49" charset="0"/>
                  <a:cs typeface="Consolas" panose="020B0609020204030204" pitchFamily="49" charset="0"/>
                </a:rPr>
                <a:t>1100</a:t>
              </a:r>
            </a:p>
          </p:txBody>
        </p:sp>
        <p:sp>
          <p:nvSpPr>
            <p:cNvPr id="181" name="TextBox 180">
              <a:extLst>
                <a:ext uri="{FF2B5EF4-FFF2-40B4-BE49-F238E27FC236}">
                  <a16:creationId xmlns:a16="http://schemas.microsoft.com/office/drawing/2014/main" id="{2B8A6EC8-E96C-EB45-AF0D-DC95FE2D282D}"/>
                </a:ext>
              </a:extLst>
            </p:cNvPr>
            <p:cNvSpPr txBox="1"/>
            <p:nvPr/>
          </p:nvSpPr>
          <p:spPr>
            <a:xfrm>
              <a:off x="6169916" y="5789737"/>
              <a:ext cx="304800" cy="278089"/>
            </a:xfrm>
            <a:prstGeom prst="rect">
              <a:avLst/>
            </a:prstGeom>
            <a:noFill/>
            <a:ln>
              <a:noFill/>
            </a:ln>
          </p:spPr>
          <p:txBody>
            <a:bodyPr wrap="square" lIns="0" tIns="46800" rIns="0" rtlCol="0">
              <a:spAutoFit/>
            </a:bodyPr>
            <a:lstStyle/>
            <a:p>
              <a:r>
                <a:rPr lang="en-US" sz="1200" b="0" dirty="0">
                  <a:latin typeface="Consolas" panose="020B0609020204030204" pitchFamily="49" charset="0"/>
                  <a:cs typeface="Consolas" panose="020B0609020204030204" pitchFamily="49" charset="0"/>
                </a:rPr>
                <a:t>'h'</a:t>
              </a:r>
              <a:endParaRPr lang="en-IL" sz="1200" b="0" dirty="0">
                <a:latin typeface="Consolas" panose="020B0609020204030204" pitchFamily="49" charset="0"/>
                <a:cs typeface="Consolas" panose="020B0609020204030204" pitchFamily="49" charset="0"/>
              </a:endParaRPr>
            </a:p>
          </p:txBody>
        </p:sp>
        <p:sp>
          <p:nvSpPr>
            <p:cNvPr id="182" name="TextBox 181">
              <a:extLst>
                <a:ext uri="{FF2B5EF4-FFF2-40B4-BE49-F238E27FC236}">
                  <a16:creationId xmlns:a16="http://schemas.microsoft.com/office/drawing/2014/main" id="{B882801E-A850-7946-9CF1-9CB48461E7CB}"/>
                </a:ext>
              </a:extLst>
            </p:cNvPr>
            <p:cNvSpPr txBox="1"/>
            <p:nvPr/>
          </p:nvSpPr>
          <p:spPr>
            <a:xfrm>
              <a:off x="6474716" y="5847243"/>
              <a:ext cx="526036" cy="210608"/>
            </a:xfrm>
            <a:prstGeom prst="rect">
              <a:avLst/>
            </a:prstGeom>
            <a:solidFill>
              <a:schemeClr val="bg1">
                <a:lumMod val="95000"/>
              </a:schemeClr>
            </a:solidFill>
            <a:ln>
              <a:solidFill>
                <a:schemeClr val="tx1"/>
              </a:solidFill>
            </a:ln>
          </p:spPr>
          <p:txBody>
            <a:bodyPr wrap="square" lIns="72000" tIns="46800" rIns="0" rtlCol="0" anchor="ctr" anchorCtr="0">
              <a:noAutofit/>
            </a:bodyPr>
            <a:lstStyle/>
            <a:p>
              <a:pPr algn="l"/>
              <a:r>
                <a:rPr lang="en-IL" sz="1200" b="0" dirty="0">
                  <a:latin typeface="Consolas" panose="020B0609020204030204" pitchFamily="49" charset="0"/>
                  <a:cs typeface="Consolas" panose="020B0609020204030204" pitchFamily="49" charset="0"/>
                </a:rPr>
                <a:t>1101</a:t>
              </a:r>
            </a:p>
          </p:txBody>
        </p:sp>
        <p:sp>
          <p:nvSpPr>
            <p:cNvPr id="183" name="TextBox 182">
              <a:extLst>
                <a:ext uri="{FF2B5EF4-FFF2-40B4-BE49-F238E27FC236}">
                  <a16:creationId xmlns:a16="http://schemas.microsoft.com/office/drawing/2014/main" id="{4097B89E-3B16-7A4E-BA1A-BC75EBB8F5D2}"/>
                </a:ext>
              </a:extLst>
            </p:cNvPr>
            <p:cNvSpPr txBox="1"/>
            <p:nvPr/>
          </p:nvSpPr>
          <p:spPr>
            <a:xfrm>
              <a:off x="6179564" y="3927101"/>
              <a:ext cx="304800" cy="278089"/>
            </a:xfrm>
            <a:prstGeom prst="rect">
              <a:avLst/>
            </a:prstGeom>
            <a:noFill/>
            <a:ln>
              <a:noFill/>
            </a:ln>
          </p:spPr>
          <p:txBody>
            <a:bodyPr wrap="square" lIns="0" tIns="46800" rIns="0" rtlCol="0">
              <a:spAutoFit/>
            </a:bodyPr>
            <a:lstStyle/>
            <a:p>
              <a:r>
                <a:rPr lang="en-US" sz="1200" b="0" dirty="0">
                  <a:latin typeface="Consolas" panose="020B0609020204030204" pitchFamily="49" charset="0"/>
                  <a:cs typeface="Consolas" panose="020B0609020204030204" pitchFamily="49" charset="0"/>
                </a:rPr>
                <a:t>0</a:t>
              </a:r>
            </a:p>
          </p:txBody>
        </p:sp>
        <p:sp>
          <p:nvSpPr>
            <p:cNvPr id="184" name="TextBox 183">
              <a:extLst>
                <a:ext uri="{FF2B5EF4-FFF2-40B4-BE49-F238E27FC236}">
                  <a16:creationId xmlns:a16="http://schemas.microsoft.com/office/drawing/2014/main" id="{9B5F2EE7-3B1C-3747-B3E3-37F04569B157}"/>
                </a:ext>
              </a:extLst>
            </p:cNvPr>
            <p:cNvSpPr txBox="1"/>
            <p:nvPr/>
          </p:nvSpPr>
          <p:spPr>
            <a:xfrm>
              <a:off x="6477000" y="3953321"/>
              <a:ext cx="526036" cy="210608"/>
            </a:xfrm>
            <a:prstGeom prst="rect">
              <a:avLst/>
            </a:prstGeom>
            <a:solidFill>
              <a:schemeClr val="bg1">
                <a:lumMod val="95000"/>
              </a:schemeClr>
            </a:solidFill>
            <a:ln>
              <a:solidFill>
                <a:schemeClr val="tx1"/>
              </a:solidFill>
            </a:ln>
          </p:spPr>
          <p:txBody>
            <a:bodyPr wrap="square" lIns="72000" tIns="46800" rIns="0" rtlCol="0" anchor="ctr" anchorCtr="0">
              <a:noAutofit/>
            </a:bodyPr>
            <a:lstStyle/>
            <a:p>
              <a:pPr algn="l"/>
              <a:endParaRPr lang="en-IL" sz="1200" b="0" dirty="0">
                <a:latin typeface="Consolas" panose="020B0609020204030204" pitchFamily="49" charset="0"/>
                <a:cs typeface="Consolas" panose="020B0609020204030204" pitchFamily="49" charset="0"/>
              </a:endParaRPr>
            </a:p>
          </p:txBody>
        </p:sp>
        <p:sp>
          <p:nvSpPr>
            <p:cNvPr id="185" name="TextBox 184">
              <a:extLst>
                <a:ext uri="{FF2B5EF4-FFF2-40B4-BE49-F238E27FC236}">
                  <a16:creationId xmlns:a16="http://schemas.microsoft.com/office/drawing/2014/main" id="{DE8C54C9-E075-5544-AA09-0835A2DB96A0}"/>
                </a:ext>
              </a:extLst>
            </p:cNvPr>
            <p:cNvSpPr txBox="1"/>
            <p:nvPr/>
          </p:nvSpPr>
          <p:spPr>
            <a:xfrm>
              <a:off x="6096000" y="4106423"/>
              <a:ext cx="381000" cy="278089"/>
            </a:xfrm>
            <a:prstGeom prst="rect">
              <a:avLst/>
            </a:prstGeom>
            <a:noFill/>
            <a:ln>
              <a:noFill/>
            </a:ln>
          </p:spPr>
          <p:txBody>
            <a:bodyPr wrap="square" lIns="0" tIns="46800" rIns="0" rtlCol="0">
              <a:spAutoFit/>
            </a:bodyPr>
            <a:lstStyle/>
            <a:p>
              <a:r>
                <a:rPr lang="en-US" sz="1200" b="0" dirty="0">
                  <a:latin typeface="Times New Roman" panose="02020603050405020304" pitchFamily="18" charset="0"/>
                  <a:cs typeface="Times New Roman" panose="02020603050405020304" pitchFamily="18" charset="0"/>
                </a:rPr>
                <a:t>...</a:t>
              </a:r>
              <a:endParaRPr lang="en-IL" sz="1200" b="0" dirty="0">
                <a:latin typeface="Times New Roman" panose="02020603050405020304" pitchFamily="18" charset="0"/>
                <a:cs typeface="Times New Roman" panose="02020603050405020304" pitchFamily="18" charset="0"/>
              </a:endParaRPr>
            </a:p>
          </p:txBody>
        </p:sp>
        <p:sp>
          <p:nvSpPr>
            <p:cNvPr id="186" name="TextBox 185">
              <a:extLst>
                <a:ext uri="{FF2B5EF4-FFF2-40B4-BE49-F238E27FC236}">
                  <a16:creationId xmlns:a16="http://schemas.microsoft.com/office/drawing/2014/main" id="{84F0939C-1CC2-1F49-88BB-81B92A83E54D}"/>
                </a:ext>
              </a:extLst>
            </p:cNvPr>
            <p:cNvSpPr txBox="1"/>
            <p:nvPr/>
          </p:nvSpPr>
          <p:spPr>
            <a:xfrm>
              <a:off x="6477000" y="4163929"/>
              <a:ext cx="526036" cy="210608"/>
            </a:xfrm>
            <a:prstGeom prst="rect">
              <a:avLst/>
            </a:prstGeom>
            <a:solidFill>
              <a:schemeClr val="bg1">
                <a:lumMod val="95000"/>
              </a:schemeClr>
            </a:solidFill>
            <a:ln>
              <a:solidFill>
                <a:schemeClr val="tx1"/>
              </a:solidFill>
            </a:ln>
          </p:spPr>
          <p:txBody>
            <a:bodyPr wrap="square" lIns="72000" tIns="46800" rIns="0" rtlCol="0" anchor="b" anchorCtr="0">
              <a:noAutofit/>
            </a:bodyPr>
            <a:lstStyle/>
            <a:p>
              <a:pPr algn="l"/>
              <a:r>
                <a:rPr lang="en-IL" sz="1200" b="0" dirty="0">
                  <a:latin typeface="Times New Roman" panose="02020603050405020304" pitchFamily="18" charset="0"/>
                  <a:cs typeface="Times New Roman" panose="02020603050405020304" pitchFamily="18" charset="0"/>
                </a:rPr>
                <a:t>...</a:t>
              </a:r>
            </a:p>
          </p:txBody>
        </p:sp>
        <p:sp>
          <p:nvSpPr>
            <p:cNvPr id="187" name="TextBox 186">
              <a:extLst>
                <a:ext uri="{FF2B5EF4-FFF2-40B4-BE49-F238E27FC236}">
                  <a16:creationId xmlns:a16="http://schemas.microsoft.com/office/drawing/2014/main" id="{F5F49E2C-5D8B-B141-AF92-96095828CE4B}"/>
                </a:ext>
              </a:extLst>
            </p:cNvPr>
            <p:cNvSpPr txBox="1"/>
            <p:nvPr/>
          </p:nvSpPr>
          <p:spPr>
            <a:xfrm>
              <a:off x="6139180" y="6239706"/>
              <a:ext cx="304800" cy="278089"/>
            </a:xfrm>
            <a:prstGeom prst="rect">
              <a:avLst/>
            </a:prstGeom>
            <a:noFill/>
            <a:ln>
              <a:noFill/>
            </a:ln>
          </p:spPr>
          <p:txBody>
            <a:bodyPr wrap="square" lIns="0" tIns="46800" rIns="0" rtlCol="0">
              <a:spAutoFit/>
            </a:bodyPr>
            <a:lstStyle/>
            <a:p>
              <a:r>
                <a:rPr lang="en-US" sz="1200" b="0" dirty="0">
                  <a:latin typeface="Consolas" panose="020B0609020204030204" pitchFamily="49" charset="0"/>
                  <a:cs typeface="Consolas" panose="020B0609020204030204" pitchFamily="49" charset="0"/>
                </a:rPr>
                <a:t>255</a:t>
              </a:r>
            </a:p>
          </p:txBody>
        </p:sp>
        <p:sp>
          <p:nvSpPr>
            <p:cNvPr id="188" name="TextBox 187">
              <a:extLst>
                <a:ext uri="{FF2B5EF4-FFF2-40B4-BE49-F238E27FC236}">
                  <a16:creationId xmlns:a16="http://schemas.microsoft.com/office/drawing/2014/main" id="{CC4A12A1-95B0-5F44-87DB-91B249ECD224}"/>
                </a:ext>
              </a:extLst>
            </p:cNvPr>
            <p:cNvSpPr txBox="1"/>
            <p:nvPr/>
          </p:nvSpPr>
          <p:spPr>
            <a:xfrm>
              <a:off x="6473837" y="6268459"/>
              <a:ext cx="526036" cy="210608"/>
            </a:xfrm>
            <a:prstGeom prst="rect">
              <a:avLst/>
            </a:prstGeom>
            <a:solidFill>
              <a:schemeClr val="bg1">
                <a:lumMod val="95000"/>
              </a:schemeClr>
            </a:solidFill>
            <a:ln>
              <a:solidFill>
                <a:schemeClr val="tx1"/>
              </a:solidFill>
            </a:ln>
          </p:spPr>
          <p:txBody>
            <a:bodyPr wrap="square" lIns="72000" tIns="46800" rIns="0" rtlCol="0" anchor="ctr" anchorCtr="0">
              <a:noAutofit/>
            </a:bodyPr>
            <a:lstStyle/>
            <a:p>
              <a:pPr algn="l"/>
              <a:endParaRPr lang="en-IL" sz="1200" b="0" dirty="0">
                <a:latin typeface="Consolas" panose="020B0609020204030204" pitchFamily="49" charset="0"/>
                <a:cs typeface="Consolas" panose="020B0609020204030204" pitchFamily="49" charset="0"/>
              </a:endParaRPr>
            </a:p>
          </p:txBody>
        </p:sp>
        <p:sp>
          <p:nvSpPr>
            <p:cNvPr id="189" name="TextBox 188">
              <a:extLst>
                <a:ext uri="{FF2B5EF4-FFF2-40B4-BE49-F238E27FC236}">
                  <a16:creationId xmlns:a16="http://schemas.microsoft.com/office/drawing/2014/main" id="{E13A4000-F1CC-7C45-B69E-0F11962B8670}"/>
                </a:ext>
              </a:extLst>
            </p:cNvPr>
            <p:cNvSpPr txBox="1"/>
            <p:nvPr/>
          </p:nvSpPr>
          <p:spPr>
            <a:xfrm>
              <a:off x="6101080" y="6000345"/>
              <a:ext cx="381000" cy="278089"/>
            </a:xfrm>
            <a:prstGeom prst="rect">
              <a:avLst/>
            </a:prstGeom>
            <a:noFill/>
            <a:ln>
              <a:noFill/>
            </a:ln>
          </p:spPr>
          <p:txBody>
            <a:bodyPr wrap="square" lIns="0" tIns="46800" rIns="0" rtlCol="0">
              <a:spAutoFit/>
            </a:bodyPr>
            <a:lstStyle/>
            <a:p>
              <a:r>
                <a:rPr lang="en-US" sz="1200" b="0" dirty="0">
                  <a:latin typeface="Times New Roman" panose="02020603050405020304" pitchFamily="18" charset="0"/>
                  <a:cs typeface="Times New Roman" panose="02020603050405020304" pitchFamily="18" charset="0"/>
                </a:rPr>
                <a:t>...</a:t>
              </a:r>
              <a:endParaRPr lang="en-IL" sz="1200" b="0" dirty="0">
                <a:latin typeface="Times New Roman" panose="02020603050405020304" pitchFamily="18" charset="0"/>
                <a:cs typeface="Times New Roman" panose="02020603050405020304" pitchFamily="18" charset="0"/>
              </a:endParaRPr>
            </a:p>
          </p:txBody>
        </p:sp>
        <p:sp>
          <p:nvSpPr>
            <p:cNvPr id="190" name="TextBox 189">
              <a:extLst>
                <a:ext uri="{FF2B5EF4-FFF2-40B4-BE49-F238E27FC236}">
                  <a16:creationId xmlns:a16="http://schemas.microsoft.com/office/drawing/2014/main" id="{241E10F4-03A9-2546-ADAA-B1CCAAAF27D1}"/>
                </a:ext>
              </a:extLst>
            </p:cNvPr>
            <p:cNvSpPr txBox="1"/>
            <p:nvPr/>
          </p:nvSpPr>
          <p:spPr>
            <a:xfrm>
              <a:off x="6473837" y="6057851"/>
              <a:ext cx="526036" cy="210608"/>
            </a:xfrm>
            <a:prstGeom prst="rect">
              <a:avLst/>
            </a:prstGeom>
            <a:solidFill>
              <a:schemeClr val="bg1">
                <a:lumMod val="95000"/>
              </a:schemeClr>
            </a:solidFill>
            <a:ln>
              <a:solidFill>
                <a:schemeClr val="tx1"/>
              </a:solidFill>
            </a:ln>
          </p:spPr>
          <p:txBody>
            <a:bodyPr wrap="square" lIns="72000" tIns="46800" rIns="0" rtlCol="0" anchor="b" anchorCtr="0">
              <a:noAutofit/>
            </a:bodyPr>
            <a:lstStyle/>
            <a:p>
              <a:pPr algn="l"/>
              <a:r>
                <a:rPr lang="en-IL" sz="1200" b="0" dirty="0">
                  <a:latin typeface="Times New Roman" panose="02020603050405020304" pitchFamily="18" charset="0"/>
                  <a:cs typeface="Times New Roman" panose="02020603050405020304" pitchFamily="18" charset="0"/>
                </a:rPr>
                <a:t>...</a:t>
              </a:r>
            </a:p>
          </p:txBody>
        </p:sp>
      </p:grpSp>
      <p:sp>
        <p:nvSpPr>
          <p:cNvPr id="73" name="Rectangle 72">
            <a:extLst>
              <a:ext uri="{FF2B5EF4-FFF2-40B4-BE49-F238E27FC236}">
                <a16:creationId xmlns:a16="http://schemas.microsoft.com/office/drawing/2014/main" id="{9B565994-1BBD-9A49-AA5F-CED765AE3D22}"/>
              </a:ext>
            </a:extLst>
          </p:cNvPr>
          <p:cNvSpPr/>
          <p:nvPr/>
        </p:nvSpPr>
        <p:spPr>
          <a:xfrm>
            <a:off x="4953000" y="1734572"/>
            <a:ext cx="3733800" cy="307777"/>
          </a:xfrm>
          <a:prstGeom prst="rect">
            <a:avLst/>
          </a:prstGeom>
        </p:spPr>
        <p:txBody>
          <a:bodyPr wrap="square">
            <a:spAutoFit/>
          </a:bodyPr>
          <a:lstStyle/>
          <a:p>
            <a:pPr algn="l"/>
            <a:r>
              <a:rPr lang="en-IL" sz="1400" b="0" dirty="0">
                <a:latin typeface="Consolas" panose="020B0609020204030204" pitchFamily="49" charset="0"/>
                <a:cs typeface="Consolas" panose="020B0609020204030204" pitchFamily="49" charset="0"/>
              </a:rPr>
              <a:t>0</a:t>
            </a:r>
          </a:p>
        </p:txBody>
      </p:sp>
      <p:grpSp>
        <p:nvGrpSpPr>
          <p:cNvPr id="7" name="Group 6">
            <a:extLst>
              <a:ext uri="{FF2B5EF4-FFF2-40B4-BE49-F238E27FC236}">
                <a16:creationId xmlns:a16="http://schemas.microsoft.com/office/drawing/2014/main" id="{2C58A306-0C43-184C-9720-C9623B8CCD2D}"/>
              </a:ext>
            </a:extLst>
          </p:cNvPr>
          <p:cNvGrpSpPr/>
          <p:nvPr/>
        </p:nvGrpSpPr>
        <p:grpSpPr>
          <a:xfrm>
            <a:off x="192593" y="1732499"/>
            <a:ext cx="2108461" cy="338555"/>
            <a:chOff x="192593" y="1732499"/>
            <a:chExt cx="2108461" cy="338555"/>
          </a:xfrm>
        </p:grpSpPr>
        <p:sp>
          <p:nvSpPr>
            <p:cNvPr id="334" name="Down Arrow 333">
              <a:extLst>
                <a:ext uri="{FF2B5EF4-FFF2-40B4-BE49-F238E27FC236}">
                  <a16:creationId xmlns:a16="http://schemas.microsoft.com/office/drawing/2014/main" id="{59436C97-24DA-8D4E-B26D-4E96BD0D8FC6}"/>
                </a:ext>
              </a:extLst>
            </p:cNvPr>
            <p:cNvSpPr/>
            <p:nvPr/>
          </p:nvSpPr>
          <p:spPr bwMode="auto">
            <a:xfrm rot="16200000" flipH="1">
              <a:off x="1764272" y="1534273"/>
              <a:ext cx="338555" cy="735008"/>
            </a:xfrm>
            <a:prstGeom prst="downArrow">
              <a:avLst/>
            </a:prstGeom>
            <a:solidFill>
              <a:srgbClr val="C00000"/>
            </a:solidFill>
            <a:ln w="9525" cap="flat" cmpd="sng" algn="ctr">
              <a:no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2"/>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sz="3200" b="1" i="0" u="none" strike="noStrike" cap="none" normalizeH="0" baseline="0" dirty="0">
                <a:ln>
                  <a:noFill/>
                </a:ln>
                <a:solidFill>
                  <a:schemeClr val="tx1"/>
                </a:solidFill>
                <a:effectLst/>
                <a:latin typeface="Arial" pitchFamily="34" charset="0"/>
              </a:endParaRPr>
            </a:p>
          </p:txBody>
        </p:sp>
        <p:sp>
          <p:nvSpPr>
            <p:cNvPr id="5" name="Rectangle 4">
              <a:extLst>
                <a:ext uri="{FF2B5EF4-FFF2-40B4-BE49-F238E27FC236}">
                  <a16:creationId xmlns:a16="http://schemas.microsoft.com/office/drawing/2014/main" id="{E3495B30-3C07-3748-AC1C-0E8CE1FBD27A}"/>
                </a:ext>
              </a:extLst>
            </p:cNvPr>
            <p:cNvSpPr/>
            <p:nvPr/>
          </p:nvSpPr>
          <p:spPr>
            <a:xfrm>
              <a:off x="192593" y="1732499"/>
              <a:ext cx="1079142" cy="307777"/>
            </a:xfrm>
            <a:prstGeom prst="rect">
              <a:avLst/>
            </a:prstGeom>
          </p:spPr>
          <p:txBody>
            <a:bodyPr wrap="none">
              <a:spAutoFit/>
            </a:bodyPr>
            <a:lstStyle/>
            <a:p>
              <a:r>
                <a:rPr lang="en-IL" sz="1400" b="0" dirty="0">
                  <a:latin typeface="Consolas" panose="020B0609020204030204" pitchFamily="49" charset="0"/>
                  <a:cs typeface="Consolas" panose="020B0609020204030204" pitchFamily="49" charset="0"/>
                </a:rPr>
                <a:t>"abadcab"</a:t>
              </a:r>
            </a:p>
          </p:txBody>
        </p:sp>
      </p:grpSp>
      <p:sp>
        <p:nvSpPr>
          <p:cNvPr id="78" name="Down Arrow 77">
            <a:extLst>
              <a:ext uri="{FF2B5EF4-FFF2-40B4-BE49-F238E27FC236}">
                <a16:creationId xmlns:a16="http://schemas.microsoft.com/office/drawing/2014/main" id="{72160C1D-6966-4B45-BC65-6C5915D60C97}"/>
              </a:ext>
            </a:extLst>
          </p:cNvPr>
          <p:cNvSpPr/>
          <p:nvPr/>
        </p:nvSpPr>
        <p:spPr bwMode="auto">
          <a:xfrm rot="16200000" flipH="1">
            <a:off x="4008513" y="1233864"/>
            <a:ext cx="338555" cy="1335830"/>
          </a:xfrm>
          <a:prstGeom prst="downArrow">
            <a:avLst/>
          </a:prstGeom>
          <a:solidFill>
            <a:srgbClr val="C00000"/>
          </a:solidFill>
          <a:ln w="9525" cap="flat" cmpd="sng" algn="ctr">
            <a:no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2"/>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sz="3200" b="1" i="0" u="none" strike="noStrike" cap="none" normalizeH="0" baseline="0" dirty="0">
              <a:ln>
                <a:noFill/>
              </a:ln>
              <a:solidFill>
                <a:schemeClr val="tx1"/>
              </a:solidFill>
              <a:effectLst/>
              <a:latin typeface="Arial" pitchFamily="34" charset="0"/>
            </a:endParaRPr>
          </a:p>
        </p:txBody>
      </p:sp>
    </p:spTree>
    <p:extLst>
      <p:ext uri="{BB962C8B-B14F-4D97-AF65-F5344CB8AC3E}">
        <p14:creationId xmlns:p14="http://schemas.microsoft.com/office/powerpoint/2010/main" val="35319486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78"/>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7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3" grpId="0"/>
      <p:bldP spid="78" grpId="0" animBg="1"/>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8E29DF-072E-354E-8B5E-245D26B4315F}"/>
              </a:ext>
            </a:extLst>
          </p:cNvPr>
          <p:cNvSpPr>
            <a:spLocks noGrp="1"/>
          </p:cNvSpPr>
          <p:nvPr>
            <p:ph type="title"/>
          </p:nvPr>
        </p:nvSpPr>
        <p:spPr/>
        <p:txBody>
          <a:bodyPr/>
          <a:lstStyle/>
          <a:p>
            <a:r>
              <a:rPr lang="en-US" dirty="0"/>
              <a:t>Compression</a:t>
            </a:r>
          </a:p>
        </p:txBody>
      </p:sp>
      <p:grpSp>
        <p:nvGrpSpPr>
          <p:cNvPr id="149" name="Group 148">
            <a:extLst>
              <a:ext uri="{FF2B5EF4-FFF2-40B4-BE49-F238E27FC236}">
                <a16:creationId xmlns:a16="http://schemas.microsoft.com/office/drawing/2014/main" id="{A765FB63-767A-5345-BFCB-11A1D7FFBA4E}"/>
              </a:ext>
            </a:extLst>
          </p:cNvPr>
          <p:cNvGrpSpPr/>
          <p:nvPr/>
        </p:nvGrpSpPr>
        <p:grpSpPr>
          <a:xfrm>
            <a:off x="2193758" y="609600"/>
            <a:ext cx="1657166" cy="2814717"/>
            <a:chOff x="5908272" y="3703078"/>
            <a:chExt cx="1657166" cy="2814717"/>
          </a:xfrm>
        </p:grpSpPr>
        <p:sp>
          <p:nvSpPr>
            <p:cNvPr id="150" name="TextBox 149">
              <a:extLst>
                <a:ext uri="{FF2B5EF4-FFF2-40B4-BE49-F238E27FC236}">
                  <a16:creationId xmlns:a16="http://schemas.microsoft.com/office/drawing/2014/main" id="{18856E58-05DE-2947-B717-A87B71C3ED3F}"/>
                </a:ext>
              </a:extLst>
            </p:cNvPr>
            <p:cNvSpPr txBox="1"/>
            <p:nvPr/>
          </p:nvSpPr>
          <p:spPr>
            <a:xfrm>
              <a:off x="5908272" y="3703078"/>
              <a:ext cx="1657166" cy="278089"/>
            </a:xfrm>
            <a:prstGeom prst="rect">
              <a:avLst/>
            </a:prstGeom>
            <a:noFill/>
            <a:ln>
              <a:noFill/>
            </a:ln>
          </p:spPr>
          <p:txBody>
            <a:bodyPr wrap="square" lIns="0" tIns="46800" rIns="0" rtlCol="0">
              <a:spAutoFit/>
            </a:bodyPr>
            <a:lstStyle/>
            <a:p>
              <a:r>
                <a:rPr lang="en-IL" sz="1200" b="0" dirty="0">
                  <a:latin typeface="Consolas" panose="020B0609020204030204" pitchFamily="49" charset="0"/>
                  <a:cs typeface="Consolas" panose="020B0609020204030204" pitchFamily="49" charset="0"/>
                </a:rPr>
                <a:t>codeBook</a:t>
              </a:r>
            </a:p>
          </p:txBody>
        </p:sp>
        <p:sp>
          <p:nvSpPr>
            <p:cNvPr id="151" name="TextBox 150">
              <a:extLst>
                <a:ext uri="{FF2B5EF4-FFF2-40B4-BE49-F238E27FC236}">
                  <a16:creationId xmlns:a16="http://schemas.microsoft.com/office/drawing/2014/main" id="{E5CFFBF3-DCEC-A141-8613-DF39D8DE3382}"/>
                </a:ext>
              </a:extLst>
            </p:cNvPr>
            <p:cNvSpPr txBox="1"/>
            <p:nvPr/>
          </p:nvSpPr>
          <p:spPr>
            <a:xfrm>
              <a:off x="6172200" y="4315481"/>
              <a:ext cx="304800" cy="278089"/>
            </a:xfrm>
            <a:prstGeom prst="rect">
              <a:avLst/>
            </a:prstGeom>
            <a:noFill/>
            <a:ln>
              <a:noFill/>
            </a:ln>
          </p:spPr>
          <p:txBody>
            <a:bodyPr wrap="square" lIns="0" tIns="46800" rIns="0" rtlCol="0">
              <a:spAutoFit/>
            </a:bodyPr>
            <a:lstStyle/>
            <a:p>
              <a:r>
                <a:rPr lang="en-US" sz="1200" b="0" dirty="0">
                  <a:latin typeface="Consolas" panose="020B0609020204030204" pitchFamily="49" charset="0"/>
                  <a:cs typeface="Consolas" panose="020B0609020204030204" pitchFamily="49" charset="0"/>
                </a:rPr>
                <a:t>'a'</a:t>
              </a:r>
              <a:endParaRPr lang="en-IL" sz="1200" b="0" dirty="0">
                <a:latin typeface="Consolas" panose="020B0609020204030204" pitchFamily="49" charset="0"/>
                <a:cs typeface="Consolas" panose="020B0609020204030204" pitchFamily="49" charset="0"/>
              </a:endParaRPr>
            </a:p>
          </p:txBody>
        </p:sp>
        <p:sp>
          <p:nvSpPr>
            <p:cNvPr id="152" name="TextBox 151">
              <a:extLst>
                <a:ext uri="{FF2B5EF4-FFF2-40B4-BE49-F238E27FC236}">
                  <a16:creationId xmlns:a16="http://schemas.microsoft.com/office/drawing/2014/main" id="{76B3B22A-1140-0343-B92D-28B1C38DDD89}"/>
                </a:ext>
              </a:extLst>
            </p:cNvPr>
            <p:cNvSpPr txBox="1"/>
            <p:nvPr/>
          </p:nvSpPr>
          <p:spPr>
            <a:xfrm>
              <a:off x="6477000" y="4372987"/>
              <a:ext cx="526036" cy="210608"/>
            </a:xfrm>
            <a:prstGeom prst="rect">
              <a:avLst/>
            </a:prstGeom>
            <a:solidFill>
              <a:schemeClr val="bg1">
                <a:lumMod val="95000"/>
              </a:schemeClr>
            </a:solidFill>
            <a:ln>
              <a:solidFill>
                <a:schemeClr val="tx1"/>
              </a:solidFill>
            </a:ln>
          </p:spPr>
          <p:txBody>
            <a:bodyPr wrap="square" lIns="72000" tIns="46800" rIns="0" rtlCol="0" anchor="ctr" anchorCtr="0">
              <a:noAutofit/>
            </a:bodyPr>
            <a:lstStyle/>
            <a:p>
              <a:pPr algn="l"/>
              <a:r>
                <a:rPr lang="en-IL" sz="1200" b="0" dirty="0">
                  <a:latin typeface="Consolas" panose="020B0609020204030204" pitchFamily="49" charset="0"/>
                  <a:cs typeface="Consolas" panose="020B0609020204030204" pitchFamily="49" charset="0"/>
                </a:rPr>
                <a:t>0</a:t>
              </a:r>
            </a:p>
          </p:txBody>
        </p:sp>
        <p:sp>
          <p:nvSpPr>
            <p:cNvPr id="153" name="TextBox 152">
              <a:extLst>
                <a:ext uri="{FF2B5EF4-FFF2-40B4-BE49-F238E27FC236}">
                  <a16:creationId xmlns:a16="http://schemas.microsoft.com/office/drawing/2014/main" id="{D5CE5903-CB16-7C41-931D-A15FD7E0574A}"/>
                </a:ext>
              </a:extLst>
            </p:cNvPr>
            <p:cNvSpPr txBox="1"/>
            <p:nvPr/>
          </p:nvSpPr>
          <p:spPr>
            <a:xfrm>
              <a:off x="6172200" y="4526089"/>
              <a:ext cx="304800" cy="278089"/>
            </a:xfrm>
            <a:prstGeom prst="rect">
              <a:avLst/>
            </a:prstGeom>
            <a:noFill/>
            <a:ln>
              <a:noFill/>
            </a:ln>
          </p:spPr>
          <p:txBody>
            <a:bodyPr wrap="square" lIns="0" tIns="46800" rIns="0" rtlCol="0">
              <a:spAutoFit/>
            </a:bodyPr>
            <a:lstStyle/>
            <a:p>
              <a:r>
                <a:rPr lang="en-US" sz="1200" b="0" dirty="0">
                  <a:latin typeface="Consolas" panose="020B0609020204030204" pitchFamily="49" charset="0"/>
                  <a:cs typeface="Consolas" panose="020B0609020204030204" pitchFamily="49" charset="0"/>
                </a:rPr>
                <a:t>'b'</a:t>
              </a:r>
              <a:endParaRPr lang="en-IL" sz="1200" b="0" dirty="0">
                <a:latin typeface="Consolas" panose="020B0609020204030204" pitchFamily="49" charset="0"/>
                <a:cs typeface="Consolas" panose="020B0609020204030204" pitchFamily="49" charset="0"/>
              </a:endParaRPr>
            </a:p>
          </p:txBody>
        </p:sp>
        <p:sp>
          <p:nvSpPr>
            <p:cNvPr id="154" name="TextBox 153">
              <a:extLst>
                <a:ext uri="{FF2B5EF4-FFF2-40B4-BE49-F238E27FC236}">
                  <a16:creationId xmlns:a16="http://schemas.microsoft.com/office/drawing/2014/main" id="{DDAB27BC-8E62-6C41-8611-A2CDB3F1A27F}"/>
                </a:ext>
              </a:extLst>
            </p:cNvPr>
            <p:cNvSpPr txBox="1"/>
            <p:nvPr/>
          </p:nvSpPr>
          <p:spPr>
            <a:xfrm>
              <a:off x="6477000" y="4583595"/>
              <a:ext cx="526036" cy="210608"/>
            </a:xfrm>
            <a:prstGeom prst="rect">
              <a:avLst/>
            </a:prstGeom>
            <a:solidFill>
              <a:schemeClr val="bg1">
                <a:lumMod val="95000"/>
              </a:schemeClr>
            </a:solidFill>
            <a:ln>
              <a:solidFill>
                <a:schemeClr val="tx1"/>
              </a:solidFill>
            </a:ln>
          </p:spPr>
          <p:txBody>
            <a:bodyPr wrap="square" lIns="72000" tIns="46800" rIns="0" rtlCol="0" anchor="ctr" anchorCtr="0">
              <a:noAutofit/>
            </a:bodyPr>
            <a:lstStyle/>
            <a:p>
              <a:pPr algn="l"/>
              <a:r>
                <a:rPr lang="en-IL" sz="1200" b="0" dirty="0">
                  <a:latin typeface="Consolas" panose="020B0609020204030204" pitchFamily="49" charset="0"/>
                  <a:cs typeface="Consolas" panose="020B0609020204030204" pitchFamily="49" charset="0"/>
                </a:rPr>
                <a:t>111</a:t>
              </a:r>
            </a:p>
          </p:txBody>
        </p:sp>
        <p:sp>
          <p:nvSpPr>
            <p:cNvPr id="155" name="TextBox 154">
              <a:extLst>
                <a:ext uri="{FF2B5EF4-FFF2-40B4-BE49-F238E27FC236}">
                  <a16:creationId xmlns:a16="http://schemas.microsoft.com/office/drawing/2014/main" id="{233F5DBC-3B4E-DC48-84EF-AF491ACA5A67}"/>
                </a:ext>
              </a:extLst>
            </p:cNvPr>
            <p:cNvSpPr txBox="1"/>
            <p:nvPr/>
          </p:nvSpPr>
          <p:spPr>
            <a:xfrm>
              <a:off x="6172200" y="4736697"/>
              <a:ext cx="304800" cy="278089"/>
            </a:xfrm>
            <a:prstGeom prst="rect">
              <a:avLst/>
            </a:prstGeom>
            <a:noFill/>
            <a:ln>
              <a:noFill/>
            </a:ln>
          </p:spPr>
          <p:txBody>
            <a:bodyPr wrap="square" lIns="0" tIns="46800" rIns="0" rtlCol="0">
              <a:spAutoFit/>
            </a:bodyPr>
            <a:lstStyle/>
            <a:p>
              <a:r>
                <a:rPr lang="en-US" sz="1200" b="0" dirty="0">
                  <a:latin typeface="Consolas" panose="020B0609020204030204" pitchFamily="49" charset="0"/>
                  <a:cs typeface="Consolas" panose="020B0609020204030204" pitchFamily="49" charset="0"/>
                </a:rPr>
                <a:t>'c'</a:t>
              </a:r>
              <a:endParaRPr lang="en-IL" sz="1200" b="0" dirty="0">
                <a:latin typeface="Consolas" panose="020B0609020204030204" pitchFamily="49" charset="0"/>
                <a:cs typeface="Consolas" panose="020B0609020204030204" pitchFamily="49" charset="0"/>
              </a:endParaRPr>
            </a:p>
          </p:txBody>
        </p:sp>
        <p:sp>
          <p:nvSpPr>
            <p:cNvPr id="156" name="TextBox 155">
              <a:extLst>
                <a:ext uri="{FF2B5EF4-FFF2-40B4-BE49-F238E27FC236}">
                  <a16:creationId xmlns:a16="http://schemas.microsoft.com/office/drawing/2014/main" id="{8458558B-44D9-C345-8F20-3F4FFAB2B643}"/>
                </a:ext>
              </a:extLst>
            </p:cNvPr>
            <p:cNvSpPr txBox="1"/>
            <p:nvPr/>
          </p:nvSpPr>
          <p:spPr>
            <a:xfrm>
              <a:off x="6477000" y="4794203"/>
              <a:ext cx="526036" cy="210608"/>
            </a:xfrm>
            <a:prstGeom prst="rect">
              <a:avLst/>
            </a:prstGeom>
            <a:solidFill>
              <a:schemeClr val="bg1">
                <a:lumMod val="95000"/>
              </a:schemeClr>
            </a:solidFill>
            <a:ln>
              <a:solidFill>
                <a:schemeClr val="tx1"/>
              </a:solidFill>
            </a:ln>
          </p:spPr>
          <p:txBody>
            <a:bodyPr wrap="square" lIns="72000" tIns="46800" rIns="0" rtlCol="0" anchor="ctr" anchorCtr="0">
              <a:noAutofit/>
            </a:bodyPr>
            <a:lstStyle/>
            <a:p>
              <a:pPr algn="l"/>
              <a:r>
                <a:rPr lang="en-IL" sz="1200" b="0" dirty="0">
                  <a:latin typeface="Consolas" panose="020B0609020204030204" pitchFamily="49" charset="0"/>
                  <a:cs typeface="Consolas" panose="020B0609020204030204" pitchFamily="49" charset="0"/>
                </a:rPr>
                <a:t>1000</a:t>
              </a:r>
            </a:p>
          </p:txBody>
        </p:sp>
        <p:sp>
          <p:nvSpPr>
            <p:cNvPr id="157" name="TextBox 156">
              <a:extLst>
                <a:ext uri="{FF2B5EF4-FFF2-40B4-BE49-F238E27FC236}">
                  <a16:creationId xmlns:a16="http://schemas.microsoft.com/office/drawing/2014/main" id="{B545ADDE-9CCF-3E45-9386-F0F53C429C23}"/>
                </a:ext>
              </a:extLst>
            </p:cNvPr>
            <p:cNvSpPr txBox="1"/>
            <p:nvPr/>
          </p:nvSpPr>
          <p:spPr>
            <a:xfrm>
              <a:off x="6172200" y="4947305"/>
              <a:ext cx="304800" cy="278089"/>
            </a:xfrm>
            <a:prstGeom prst="rect">
              <a:avLst/>
            </a:prstGeom>
            <a:noFill/>
            <a:ln>
              <a:noFill/>
            </a:ln>
          </p:spPr>
          <p:txBody>
            <a:bodyPr wrap="square" lIns="0" tIns="46800" rIns="0" rtlCol="0">
              <a:spAutoFit/>
            </a:bodyPr>
            <a:lstStyle/>
            <a:p>
              <a:r>
                <a:rPr lang="en-US" sz="1200" b="0" dirty="0">
                  <a:latin typeface="Consolas" panose="020B0609020204030204" pitchFamily="49" charset="0"/>
                  <a:cs typeface="Consolas" panose="020B0609020204030204" pitchFamily="49" charset="0"/>
                </a:rPr>
                <a:t>'d'</a:t>
              </a:r>
              <a:endParaRPr lang="en-IL" sz="1200" b="0" dirty="0">
                <a:latin typeface="Consolas" panose="020B0609020204030204" pitchFamily="49" charset="0"/>
                <a:cs typeface="Consolas" panose="020B0609020204030204" pitchFamily="49" charset="0"/>
              </a:endParaRPr>
            </a:p>
          </p:txBody>
        </p:sp>
        <p:sp>
          <p:nvSpPr>
            <p:cNvPr id="158" name="TextBox 157">
              <a:extLst>
                <a:ext uri="{FF2B5EF4-FFF2-40B4-BE49-F238E27FC236}">
                  <a16:creationId xmlns:a16="http://schemas.microsoft.com/office/drawing/2014/main" id="{E340B151-14EB-3346-B704-3CD8D85BE624}"/>
                </a:ext>
              </a:extLst>
            </p:cNvPr>
            <p:cNvSpPr txBox="1"/>
            <p:nvPr/>
          </p:nvSpPr>
          <p:spPr>
            <a:xfrm>
              <a:off x="6477000" y="5004811"/>
              <a:ext cx="526036" cy="210608"/>
            </a:xfrm>
            <a:prstGeom prst="rect">
              <a:avLst/>
            </a:prstGeom>
            <a:solidFill>
              <a:schemeClr val="bg1">
                <a:lumMod val="95000"/>
              </a:schemeClr>
            </a:solidFill>
            <a:ln>
              <a:solidFill>
                <a:schemeClr val="tx1"/>
              </a:solidFill>
            </a:ln>
          </p:spPr>
          <p:txBody>
            <a:bodyPr wrap="square" lIns="72000" tIns="46800" rIns="0" rtlCol="0" anchor="ctr" anchorCtr="0">
              <a:noAutofit/>
            </a:bodyPr>
            <a:lstStyle/>
            <a:p>
              <a:pPr algn="l"/>
              <a:r>
                <a:rPr lang="en-IL" sz="1200" b="0" dirty="0">
                  <a:latin typeface="Consolas" panose="020B0609020204030204" pitchFamily="49" charset="0"/>
                  <a:cs typeface="Consolas" panose="020B0609020204030204" pitchFamily="49" charset="0"/>
                </a:rPr>
                <a:t>1001</a:t>
              </a:r>
            </a:p>
          </p:txBody>
        </p:sp>
        <p:sp>
          <p:nvSpPr>
            <p:cNvPr id="161" name="TextBox 160">
              <a:extLst>
                <a:ext uri="{FF2B5EF4-FFF2-40B4-BE49-F238E27FC236}">
                  <a16:creationId xmlns:a16="http://schemas.microsoft.com/office/drawing/2014/main" id="{7570AF6E-1ADD-4046-9C42-03BFF1FC0496}"/>
                </a:ext>
              </a:extLst>
            </p:cNvPr>
            <p:cNvSpPr txBox="1"/>
            <p:nvPr/>
          </p:nvSpPr>
          <p:spPr>
            <a:xfrm>
              <a:off x="6169916" y="5157913"/>
              <a:ext cx="304800" cy="278089"/>
            </a:xfrm>
            <a:prstGeom prst="rect">
              <a:avLst/>
            </a:prstGeom>
            <a:noFill/>
            <a:ln>
              <a:noFill/>
            </a:ln>
          </p:spPr>
          <p:txBody>
            <a:bodyPr wrap="square" lIns="0" tIns="46800" rIns="0" rtlCol="0">
              <a:spAutoFit/>
            </a:bodyPr>
            <a:lstStyle/>
            <a:p>
              <a:r>
                <a:rPr lang="en-US" sz="1200" b="0" dirty="0">
                  <a:latin typeface="Consolas" panose="020B0609020204030204" pitchFamily="49" charset="0"/>
                  <a:cs typeface="Consolas" panose="020B0609020204030204" pitchFamily="49" charset="0"/>
                </a:rPr>
                <a:t>'e'</a:t>
              </a:r>
              <a:endParaRPr lang="en-IL" sz="1200" b="0" dirty="0">
                <a:latin typeface="Consolas" panose="020B0609020204030204" pitchFamily="49" charset="0"/>
                <a:cs typeface="Consolas" panose="020B0609020204030204" pitchFamily="49" charset="0"/>
              </a:endParaRPr>
            </a:p>
          </p:txBody>
        </p:sp>
        <p:sp>
          <p:nvSpPr>
            <p:cNvPr id="162" name="TextBox 161">
              <a:extLst>
                <a:ext uri="{FF2B5EF4-FFF2-40B4-BE49-F238E27FC236}">
                  <a16:creationId xmlns:a16="http://schemas.microsoft.com/office/drawing/2014/main" id="{B4C7872B-8A00-AF4D-B15C-BA4A570DEF95}"/>
                </a:ext>
              </a:extLst>
            </p:cNvPr>
            <p:cNvSpPr txBox="1"/>
            <p:nvPr/>
          </p:nvSpPr>
          <p:spPr>
            <a:xfrm>
              <a:off x="6474716" y="5215419"/>
              <a:ext cx="526036" cy="210608"/>
            </a:xfrm>
            <a:prstGeom prst="rect">
              <a:avLst/>
            </a:prstGeom>
            <a:solidFill>
              <a:schemeClr val="bg1">
                <a:lumMod val="95000"/>
              </a:schemeClr>
            </a:solidFill>
            <a:ln>
              <a:solidFill>
                <a:schemeClr val="tx1"/>
              </a:solidFill>
            </a:ln>
          </p:spPr>
          <p:txBody>
            <a:bodyPr wrap="square" lIns="72000" tIns="46800" rIns="0" rtlCol="0" anchor="ctr" anchorCtr="0">
              <a:noAutofit/>
            </a:bodyPr>
            <a:lstStyle/>
            <a:p>
              <a:pPr algn="l"/>
              <a:r>
                <a:rPr lang="en-IL" sz="1200" b="0" dirty="0">
                  <a:latin typeface="Consolas" panose="020B0609020204030204" pitchFamily="49" charset="0"/>
                  <a:cs typeface="Consolas" panose="020B0609020204030204" pitchFamily="49" charset="0"/>
                </a:rPr>
                <a:t>1010</a:t>
              </a:r>
            </a:p>
          </p:txBody>
        </p:sp>
        <p:sp>
          <p:nvSpPr>
            <p:cNvPr id="163" name="TextBox 162">
              <a:extLst>
                <a:ext uri="{FF2B5EF4-FFF2-40B4-BE49-F238E27FC236}">
                  <a16:creationId xmlns:a16="http://schemas.microsoft.com/office/drawing/2014/main" id="{D6911F7E-FD11-4A4F-BE81-59789223B016}"/>
                </a:ext>
              </a:extLst>
            </p:cNvPr>
            <p:cNvSpPr txBox="1"/>
            <p:nvPr/>
          </p:nvSpPr>
          <p:spPr>
            <a:xfrm>
              <a:off x="6169916" y="5368521"/>
              <a:ext cx="304800" cy="278089"/>
            </a:xfrm>
            <a:prstGeom prst="rect">
              <a:avLst/>
            </a:prstGeom>
            <a:noFill/>
            <a:ln>
              <a:noFill/>
            </a:ln>
          </p:spPr>
          <p:txBody>
            <a:bodyPr wrap="square" lIns="0" tIns="46800" rIns="0" rtlCol="0">
              <a:spAutoFit/>
            </a:bodyPr>
            <a:lstStyle/>
            <a:p>
              <a:r>
                <a:rPr lang="en-US" sz="1200" b="0" dirty="0">
                  <a:latin typeface="Consolas" panose="020B0609020204030204" pitchFamily="49" charset="0"/>
                  <a:cs typeface="Consolas" panose="020B0609020204030204" pitchFamily="49" charset="0"/>
                </a:rPr>
                <a:t>'f'</a:t>
              </a:r>
              <a:endParaRPr lang="en-IL" sz="1200" b="0" dirty="0">
                <a:latin typeface="Consolas" panose="020B0609020204030204" pitchFamily="49" charset="0"/>
                <a:cs typeface="Consolas" panose="020B0609020204030204" pitchFamily="49" charset="0"/>
              </a:endParaRPr>
            </a:p>
          </p:txBody>
        </p:sp>
        <p:sp>
          <p:nvSpPr>
            <p:cNvPr id="164" name="TextBox 163">
              <a:extLst>
                <a:ext uri="{FF2B5EF4-FFF2-40B4-BE49-F238E27FC236}">
                  <a16:creationId xmlns:a16="http://schemas.microsoft.com/office/drawing/2014/main" id="{E4B443AE-5204-A240-840E-A16425103490}"/>
                </a:ext>
              </a:extLst>
            </p:cNvPr>
            <p:cNvSpPr txBox="1"/>
            <p:nvPr/>
          </p:nvSpPr>
          <p:spPr>
            <a:xfrm>
              <a:off x="6474716" y="5426027"/>
              <a:ext cx="526036" cy="210608"/>
            </a:xfrm>
            <a:prstGeom prst="rect">
              <a:avLst/>
            </a:prstGeom>
            <a:solidFill>
              <a:schemeClr val="bg1">
                <a:lumMod val="95000"/>
              </a:schemeClr>
            </a:solidFill>
            <a:ln>
              <a:solidFill>
                <a:schemeClr val="tx1"/>
              </a:solidFill>
            </a:ln>
          </p:spPr>
          <p:txBody>
            <a:bodyPr wrap="square" lIns="72000" tIns="46800" rIns="0" rtlCol="0" anchor="ctr" anchorCtr="0">
              <a:noAutofit/>
            </a:bodyPr>
            <a:lstStyle/>
            <a:p>
              <a:pPr algn="l"/>
              <a:r>
                <a:rPr lang="en-IL" sz="1200" b="0" dirty="0">
                  <a:latin typeface="Consolas" panose="020B0609020204030204" pitchFamily="49" charset="0"/>
                  <a:cs typeface="Consolas" panose="020B0609020204030204" pitchFamily="49" charset="0"/>
                </a:rPr>
                <a:t>1011</a:t>
              </a:r>
            </a:p>
          </p:txBody>
        </p:sp>
        <p:sp>
          <p:nvSpPr>
            <p:cNvPr id="165" name="TextBox 164">
              <a:extLst>
                <a:ext uri="{FF2B5EF4-FFF2-40B4-BE49-F238E27FC236}">
                  <a16:creationId xmlns:a16="http://schemas.microsoft.com/office/drawing/2014/main" id="{6ED67E1A-CDF7-2D44-9A44-D7149B6D9056}"/>
                </a:ext>
              </a:extLst>
            </p:cNvPr>
            <p:cNvSpPr txBox="1"/>
            <p:nvPr/>
          </p:nvSpPr>
          <p:spPr>
            <a:xfrm>
              <a:off x="6169916" y="5579129"/>
              <a:ext cx="304800" cy="278089"/>
            </a:xfrm>
            <a:prstGeom prst="rect">
              <a:avLst/>
            </a:prstGeom>
            <a:noFill/>
            <a:ln>
              <a:noFill/>
            </a:ln>
          </p:spPr>
          <p:txBody>
            <a:bodyPr wrap="square" lIns="0" tIns="46800" rIns="0" rtlCol="0">
              <a:spAutoFit/>
            </a:bodyPr>
            <a:lstStyle/>
            <a:p>
              <a:r>
                <a:rPr lang="en-US" sz="1200" b="0" dirty="0">
                  <a:latin typeface="Consolas" panose="020B0609020204030204" pitchFamily="49" charset="0"/>
                  <a:cs typeface="Consolas" panose="020B0609020204030204" pitchFamily="49" charset="0"/>
                </a:rPr>
                <a:t>'g'</a:t>
              </a:r>
              <a:endParaRPr lang="en-IL" sz="1200" b="0" dirty="0">
                <a:latin typeface="Consolas" panose="020B0609020204030204" pitchFamily="49" charset="0"/>
                <a:cs typeface="Consolas" panose="020B0609020204030204" pitchFamily="49" charset="0"/>
              </a:endParaRPr>
            </a:p>
          </p:txBody>
        </p:sp>
        <p:sp>
          <p:nvSpPr>
            <p:cNvPr id="166" name="TextBox 165">
              <a:extLst>
                <a:ext uri="{FF2B5EF4-FFF2-40B4-BE49-F238E27FC236}">
                  <a16:creationId xmlns:a16="http://schemas.microsoft.com/office/drawing/2014/main" id="{434A10CC-491C-1B46-B212-BE9CD1CE6E58}"/>
                </a:ext>
              </a:extLst>
            </p:cNvPr>
            <p:cNvSpPr txBox="1"/>
            <p:nvPr/>
          </p:nvSpPr>
          <p:spPr>
            <a:xfrm>
              <a:off x="6474716" y="5636635"/>
              <a:ext cx="526036" cy="210608"/>
            </a:xfrm>
            <a:prstGeom prst="rect">
              <a:avLst/>
            </a:prstGeom>
            <a:solidFill>
              <a:schemeClr val="bg1">
                <a:lumMod val="95000"/>
              </a:schemeClr>
            </a:solidFill>
            <a:ln>
              <a:solidFill>
                <a:schemeClr val="tx1"/>
              </a:solidFill>
            </a:ln>
          </p:spPr>
          <p:txBody>
            <a:bodyPr wrap="square" lIns="72000" tIns="46800" rIns="0" rtlCol="0" anchor="ctr" anchorCtr="0">
              <a:noAutofit/>
            </a:bodyPr>
            <a:lstStyle/>
            <a:p>
              <a:pPr algn="l"/>
              <a:r>
                <a:rPr lang="en-IL" sz="1200" b="0" dirty="0">
                  <a:latin typeface="Consolas" panose="020B0609020204030204" pitchFamily="49" charset="0"/>
                  <a:cs typeface="Consolas" panose="020B0609020204030204" pitchFamily="49" charset="0"/>
                </a:rPr>
                <a:t>1100</a:t>
              </a:r>
            </a:p>
          </p:txBody>
        </p:sp>
        <p:sp>
          <p:nvSpPr>
            <p:cNvPr id="181" name="TextBox 180">
              <a:extLst>
                <a:ext uri="{FF2B5EF4-FFF2-40B4-BE49-F238E27FC236}">
                  <a16:creationId xmlns:a16="http://schemas.microsoft.com/office/drawing/2014/main" id="{2B8A6EC8-E96C-EB45-AF0D-DC95FE2D282D}"/>
                </a:ext>
              </a:extLst>
            </p:cNvPr>
            <p:cNvSpPr txBox="1"/>
            <p:nvPr/>
          </p:nvSpPr>
          <p:spPr>
            <a:xfrm>
              <a:off x="6169916" y="5789737"/>
              <a:ext cx="304800" cy="278089"/>
            </a:xfrm>
            <a:prstGeom prst="rect">
              <a:avLst/>
            </a:prstGeom>
            <a:noFill/>
            <a:ln>
              <a:noFill/>
            </a:ln>
          </p:spPr>
          <p:txBody>
            <a:bodyPr wrap="square" lIns="0" tIns="46800" rIns="0" rtlCol="0">
              <a:spAutoFit/>
            </a:bodyPr>
            <a:lstStyle/>
            <a:p>
              <a:r>
                <a:rPr lang="en-US" sz="1200" b="0" dirty="0">
                  <a:latin typeface="Consolas" panose="020B0609020204030204" pitchFamily="49" charset="0"/>
                  <a:cs typeface="Consolas" panose="020B0609020204030204" pitchFamily="49" charset="0"/>
                </a:rPr>
                <a:t>'h'</a:t>
              </a:r>
              <a:endParaRPr lang="en-IL" sz="1200" b="0" dirty="0">
                <a:latin typeface="Consolas" panose="020B0609020204030204" pitchFamily="49" charset="0"/>
                <a:cs typeface="Consolas" panose="020B0609020204030204" pitchFamily="49" charset="0"/>
              </a:endParaRPr>
            </a:p>
          </p:txBody>
        </p:sp>
        <p:sp>
          <p:nvSpPr>
            <p:cNvPr id="182" name="TextBox 181">
              <a:extLst>
                <a:ext uri="{FF2B5EF4-FFF2-40B4-BE49-F238E27FC236}">
                  <a16:creationId xmlns:a16="http://schemas.microsoft.com/office/drawing/2014/main" id="{B882801E-A850-7946-9CF1-9CB48461E7CB}"/>
                </a:ext>
              </a:extLst>
            </p:cNvPr>
            <p:cNvSpPr txBox="1"/>
            <p:nvPr/>
          </p:nvSpPr>
          <p:spPr>
            <a:xfrm>
              <a:off x="6474716" y="5847243"/>
              <a:ext cx="526036" cy="210608"/>
            </a:xfrm>
            <a:prstGeom prst="rect">
              <a:avLst/>
            </a:prstGeom>
            <a:solidFill>
              <a:schemeClr val="bg1">
                <a:lumMod val="95000"/>
              </a:schemeClr>
            </a:solidFill>
            <a:ln>
              <a:solidFill>
                <a:schemeClr val="tx1"/>
              </a:solidFill>
            </a:ln>
          </p:spPr>
          <p:txBody>
            <a:bodyPr wrap="square" lIns="72000" tIns="46800" rIns="0" rtlCol="0" anchor="ctr" anchorCtr="0">
              <a:noAutofit/>
            </a:bodyPr>
            <a:lstStyle/>
            <a:p>
              <a:pPr algn="l"/>
              <a:r>
                <a:rPr lang="en-IL" sz="1200" b="0" dirty="0">
                  <a:latin typeface="Consolas" panose="020B0609020204030204" pitchFamily="49" charset="0"/>
                  <a:cs typeface="Consolas" panose="020B0609020204030204" pitchFamily="49" charset="0"/>
                </a:rPr>
                <a:t>1101</a:t>
              </a:r>
            </a:p>
          </p:txBody>
        </p:sp>
        <p:sp>
          <p:nvSpPr>
            <p:cNvPr id="183" name="TextBox 182">
              <a:extLst>
                <a:ext uri="{FF2B5EF4-FFF2-40B4-BE49-F238E27FC236}">
                  <a16:creationId xmlns:a16="http://schemas.microsoft.com/office/drawing/2014/main" id="{4097B89E-3B16-7A4E-BA1A-BC75EBB8F5D2}"/>
                </a:ext>
              </a:extLst>
            </p:cNvPr>
            <p:cNvSpPr txBox="1"/>
            <p:nvPr/>
          </p:nvSpPr>
          <p:spPr>
            <a:xfrm>
              <a:off x="6179564" y="3927101"/>
              <a:ext cx="304800" cy="278089"/>
            </a:xfrm>
            <a:prstGeom prst="rect">
              <a:avLst/>
            </a:prstGeom>
            <a:noFill/>
            <a:ln>
              <a:noFill/>
            </a:ln>
          </p:spPr>
          <p:txBody>
            <a:bodyPr wrap="square" lIns="0" tIns="46800" rIns="0" rtlCol="0">
              <a:spAutoFit/>
            </a:bodyPr>
            <a:lstStyle/>
            <a:p>
              <a:r>
                <a:rPr lang="en-US" sz="1200" b="0" dirty="0">
                  <a:latin typeface="Consolas" panose="020B0609020204030204" pitchFamily="49" charset="0"/>
                  <a:cs typeface="Consolas" panose="020B0609020204030204" pitchFamily="49" charset="0"/>
                </a:rPr>
                <a:t>0</a:t>
              </a:r>
            </a:p>
          </p:txBody>
        </p:sp>
        <p:sp>
          <p:nvSpPr>
            <p:cNvPr id="184" name="TextBox 183">
              <a:extLst>
                <a:ext uri="{FF2B5EF4-FFF2-40B4-BE49-F238E27FC236}">
                  <a16:creationId xmlns:a16="http://schemas.microsoft.com/office/drawing/2014/main" id="{9B5F2EE7-3B1C-3747-B3E3-37F04569B157}"/>
                </a:ext>
              </a:extLst>
            </p:cNvPr>
            <p:cNvSpPr txBox="1"/>
            <p:nvPr/>
          </p:nvSpPr>
          <p:spPr>
            <a:xfrm>
              <a:off x="6477000" y="3953321"/>
              <a:ext cx="526036" cy="210608"/>
            </a:xfrm>
            <a:prstGeom prst="rect">
              <a:avLst/>
            </a:prstGeom>
            <a:solidFill>
              <a:schemeClr val="bg1">
                <a:lumMod val="95000"/>
              </a:schemeClr>
            </a:solidFill>
            <a:ln>
              <a:solidFill>
                <a:schemeClr val="tx1"/>
              </a:solidFill>
            </a:ln>
          </p:spPr>
          <p:txBody>
            <a:bodyPr wrap="square" lIns="72000" tIns="46800" rIns="0" rtlCol="0" anchor="ctr" anchorCtr="0">
              <a:noAutofit/>
            </a:bodyPr>
            <a:lstStyle/>
            <a:p>
              <a:pPr algn="l"/>
              <a:endParaRPr lang="en-IL" sz="1200" b="0" dirty="0">
                <a:latin typeface="Consolas" panose="020B0609020204030204" pitchFamily="49" charset="0"/>
                <a:cs typeface="Consolas" panose="020B0609020204030204" pitchFamily="49" charset="0"/>
              </a:endParaRPr>
            </a:p>
          </p:txBody>
        </p:sp>
        <p:sp>
          <p:nvSpPr>
            <p:cNvPr id="185" name="TextBox 184">
              <a:extLst>
                <a:ext uri="{FF2B5EF4-FFF2-40B4-BE49-F238E27FC236}">
                  <a16:creationId xmlns:a16="http://schemas.microsoft.com/office/drawing/2014/main" id="{DE8C54C9-E075-5544-AA09-0835A2DB96A0}"/>
                </a:ext>
              </a:extLst>
            </p:cNvPr>
            <p:cNvSpPr txBox="1"/>
            <p:nvPr/>
          </p:nvSpPr>
          <p:spPr>
            <a:xfrm>
              <a:off x="6096000" y="4106423"/>
              <a:ext cx="381000" cy="278089"/>
            </a:xfrm>
            <a:prstGeom prst="rect">
              <a:avLst/>
            </a:prstGeom>
            <a:noFill/>
            <a:ln>
              <a:noFill/>
            </a:ln>
          </p:spPr>
          <p:txBody>
            <a:bodyPr wrap="square" lIns="0" tIns="46800" rIns="0" rtlCol="0">
              <a:spAutoFit/>
            </a:bodyPr>
            <a:lstStyle/>
            <a:p>
              <a:r>
                <a:rPr lang="en-US" sz="1200" b="0" dirty="0">
                  <a:latin typeface="Times New Roman" panose="02020603050405020304" pitchFamily="18" charset="0"/>
                  <a:cs typeface="Times New Roman" panose="02020603050405020304" pitchFamily="18" charset="0"/>
                </a:rPr>
                <a:t>...</a:t>
              </a:r>
              <a:endParaRPr lang="en-IL" sz="1200" b="0" dirty="0">
                <a:latin typeface="Times New Roman" panose="02020603050405020304" pitchFamily="18" charset="0"/>
                <a:cs typeface="Times New Roman" panose="02020603050405020304" pitchFamily="18" charset="0"/>
              </a:endParaRPr>
            </a:p>
          </p:txBody>
        </p:sp>
        <p:sp>
          <p:nvSpPr>
            <p:cNvPr id="186" name="TextBox 185">
              <a:extLst>
                <a:ext uri="{FF2B5EF4-FFF2-40B4-BE49-F238E27FC236}">
                  <a16:creationId xmlns:a16="http://schemas.microsoft.com/office/drawing/2014/main" id="{84F0939C-1CC2-1F49-88BB-81B92A83E54D}"/>
                </a:ext>
              </a:extLst>
            </p:cNvPr>
            <p:cNvSpPr txBox="1"/>
            <p:nvPr/>
          </p:nvSpPr>
          <p:spPr>
            <a:xfrm>
              <a:off x="6477000" y="4163929"/>
              <a:ext cx="526036" cy="210608"/>
            </a:xfrm>
            <a:prstGeom prst="rect">
              <a:avLst/>
            </a:prstGeom>
            <a:solidFill>
              <a:schemeClr val="bg1">
                <a:lumMod val="95000"/>
              </a:schemeClr>
            </a:solidFill>
            <a:ln>
              <a:solidFill>
                <a:schemeClr val="tx1"/>
              </a:solidFill>
            </a:ln>
          </p:spPr>
          <p:txBody>
            <a:bodyPr wrap="square" lIns="72000" tIns="46800" rIns="0" rtlCol="0" anchor="b" anchorCtr="0">
              <a:noAutofit/>
            </a:bodyPr>
            <a:lstStyle/>
            <a:p>
              <a:pPr algn="l"/>
              <a:r>
                <a:rPr lang="en-IL" sz="1200" b="0" dirty="0">
                  <a:latin typeface="Times New Roman" panose="02020603050405020304" pitchFamily="18" charset="0"/>
                  <a:cs typeface="Times New Roman" panose="02020603050405020304" pitchFamily="18" charset="0"/>
                </a:rPr>
                <a:t>...</a:t>
              </a:r>
            </a:p>
          </p:txBody>
        </p:sp>
        <p:sp>
          <p:nvSpPr>
            <p:cNvPr id="187" name="TextBox 186">
              <a:extLst>
                <a:ext uri="{FF2B5EF4-FFF2-40B4-BE49-F238E27FC236}">
                  <a16:creationId xmlns:a16="http://schemas.microsoft.com/office/drawing/2014/main" id="{F5F49E2C-5D8B-B141-AF92-96095828CE4B}"/>
                </a:ext>
              </a:extLst>
            </p:cNvPr>
            <p:cNvSpPr txBox="1"/>
            <p:nvPr/>
          </p:nvSpPr>
          <p:spPr>
            <a:xfrm>
              <a:off x="6139180" y="6239706"/>
              <a:ext cx="304800" cy="278089"/>
            </a:xfrm>
            <a:prstGeom prst="rect">
              <a:avLst/>
            </a:prstGeom>
            <a:noFill/>
            <a:ln>
              <a:noFill/>
            </a:ln>
          </p:spPr>
          <p:txBody>
            <a:bodyPr wrap="square" lIns="0" tIns="46800" rIns="0" rtlCol="0">
              <a:spAutoFit/>
            </a:bodyPr>
            <a:lstStyle/>
            <a:p>
              <a:r>
                <a:rPr lang="en-US" sz="1200" b="0" dirty="0">
                  <a:latin typeface="Consolas" panose="020B0609020204030204" pitchFamily="49" charset="0"/>
                  <a:cs typeface="Consolas" panose="020B0609020204030204" pitchFamily="49" charset="0"/>
                </a:rPr>
                <a:t>255</a:t>
              </a:r>
            </a:p>
          </p:txBody>
        </p:sp>
        <p:sp>
          <p:nvSpPr>
            <p:cNvPr id="188" name="TextBox 187">
              <a:extLst>
                <a:ext uri="{FF2B5EF4-FFF2-40B4-BE49-F238E27FC236}">
                  <a16:creationId xmlns:a16="http://schemas.microsoft.com/office/drawing/2014/main" id="{CC4A12A1-95B0-5F44-87DB-91B249ECD224}"/>
                </a:ext>
              </a:extLst>
            </p:cNvPr>
            <p:cNvSpPr txBox="1"/>
            <p:nvPr/>
          </p:nvSpPr>
          <p:spPr>
            <a:xfrm>
              <a:off x="6473837" y="6268459"/>
              <a:ext cx="526036" cy="210608"/>
            </a:xfrm>
            <a:prstGeom prst="rect">
              <a:avLst/>
            </a:prstGeom>
            <a:solidFill>
              <a:schemeClr val="bg1">
                <a:lumMod val="95000"/>
              </a:schemeClr>
            </a:solidFill>
            <a:ln>
              <a:solidFill>
                <a:schemeClr val="tx1"/>
              </a:solidFill>
            </a:ln>
          </p:spPr>
          <p:txBody>
            <a:bodyPr wrap="square" lIns="72000" tIns="46800" rIns="0" rtlCol="0" anchor="ctr" anchorCtr="0">
              <a:noAutofit/>
            </a:bodyPr>
            <a:lstStyle/>
            <a:p>
              <a:pPr algn="l"/>
              <a:endParaRPr lang="en-IL" sz="1200" b="0" dirty="0">
                <a:latin typeface="Consolas" panose="020B0609020204030204" pitchFamily="49" charset="0"/>
                <a:cs typeface="Consolas" panose="020B0609020204030204" pitchFamily="49" charset="0"/>
              </a:endParaRPr>
            </a:p>
          </p:txBody>
        </p:sp>
        <p:sp>
          <p:nvSpPr>
            <p:cNvPr id="189" name="TextBox 188">
              <a:extLst>
                <a:ext uri="{FF2B5EF4-FFF2-40B4-BE49-F238E27FC236}">
                  <a16:creationId xmlns:a16="http://schemas.microsoft.com/office/drawing/2014/main" id="{E13A4000-F1CC-7C45-B69E-0F11962B8670}"/>
                </a:ext>
              </a:extLst>
            </p:cNvPr>
            <p:cNvSpPr txBox="1"/>
            <p:nvPr/>
          </p:nvSpPr>
          <p:spPr>
            <a:xfrm>
              <a:off x="6101080" y="6000345"/>
              <a:ext cx="381000" cy="278089"/>
            </a:xfrm>
            <a:prstGeom prst="rect">
              <a:avLst/>
            </a:prstGeom>
            <a:noFill/>
            <a:ln>
              <a:noFill/>
            </a:ln>
          </p:spPr>
          <p:txBody>
            <a:bodyPr wrap="square" lIns="0" tIns="46800" rIns="0" rtlCol="0">
              <a:spAutoFit/>
            </a:bodyPr>
            <a:lstStyle/>
            <a:p>
              <a:r>
                <a:rPr lang="en-US" sz="1200" b="0" dirty="0">
                  <a:latin typeface="Times New Roman" panose="02020603050405020304" pitchFamily="18" charset="0"/>
                  <a:cs typeface="Times New Roman" panose="02020603050405020304" pitchFamily="18" charset="0"/>
                </a:rPr>
                <a:t>...</a:t>
              </a:r>
              <a:endParaRPr lang="en-IL" sz="1200" b="0" dirty="0">
                <a:latin typeface="Times New Roman" panose="02020603050405020304" pitchFamily="18" charset="0"/>
                <a:cs typeface="Times New Roman" panose="02020603050405020304" pitchFamily="18" charset="0"/>
              </a:endParaRPr>
            </a:p>
          </p:txBody>
        </p:sp>
        <p:sp>
          <p:nvSpPr>
            <p:cNvPr id="190" name="TextBox 189">
              <a:extLst>
                <a:ext uri="{FF2B5EF4-FFF2-40B4-BE49-F238E27FC236}">
                  <a16:creationId xmlns:a16="http://schemas.microsoft.com/office/drawing/2014/main" id="{241E10F4-03A9-2546-ADAA-B1CCAAAF27D1}"/>
                </a:ext>
              </a:extLst>
            </p:cNvPr>
            <p:cNvSpPr txBox="1"/>
            <p:nvPr/>
          </p:nvSpPr>
          <p:spPr>
            <a:xfrm>
              <a:off x="6473837" y="6057851"/>
              <a:ext cx="526036" cy="210608"/>
            </a:xfrm>
            <a:prstGeom prst="rect">
              <a:avLst/>
            </a:prstGeom>
            <a:solidFill>
              <a:schemeClr val="bg1">
                <a:lumMod val="95000"/>
              </a:schemeClr>
            </a:solidFill>
            <a:ln>
              <a:solidFill>
                <a:schemeClr val="tx1"/>
              </a:solidFill>
            </a:ln>
          </p:spPr>
          <p:txBody>
            <a:bodyPr wrap="square" lIns="72000" tIns="46800" rIns="0" rtlCol="0" anchor="b" anchorCtr="0">
              <a:noAutofit/>
            </a:bodyPr>
            <a:lstStyle/>
            <a:p>
              <a:pPr algn="l"/>
              <a:r>
                <a:rPr lang="en-IL" sz="1200" b="0" dirty="0">
                  <a:latin typeface="Times New Roman" panose="02020603050405020304" pitchFamily="18" charset="0"/>
                  <a:cs typeface="Times New Roman" panose="02020603050405020304" pitchFamily="18" charset="0"/>
                </a:rPr>
                <a:t>...</a:t>
              </a:r>
            </a:p>
          </p:txBody>
        </p:sp>
      </p:grpSp>
      <p:sp>
        <p:nvSpPr>
          <p:cNvPr id="73" name="Rectangle 72">
            <a:extLst>
              <a:ext uri="{FF2B5EF4-FFF2-40B4-BE49-F238E27FC236}">
                <a16:creationId xmlns:a16="http://schemas.microsoft.com/office/drawing/2014/main" id="{9B565994-1BBD-9A49-AA5F-CED765AE3D22}"/>
              </a:ext>
            </a:extLst>
          </p:cNvPr>
          <p:cNvSpPr/>
          <p:nvPr/>
        </p:nvSpPr>
        <p:spPr>
          <a:xfrm>
            <a:off x="4953000" y="1734572"/>
            <a:ext cx="3733800" cy="307777"/>
          </a:xfrm>
          <a:prstGeom prst="rect">
            <a:avLst/>
          </a:prstGeom>
        </p:spPr>
        <p:txBody>
          <a:bodyPr wrap="square">
            <a:spAutoFit/>
          </a:bodyPr>
          <a:lstStyle/>
          <a:p>
            <a:pPr algn="l"/>
            <a:r>
              <a:rPr lang="en-IL" sz="1400" b="0" dirty="0">
                <a:latin typeface="Consolas" panose="020B0609020204030204" pitchFamily="49" charset="0"/>
                <a:cs typeface="Consolas" panose="020B0609020204030204" pitchFamily="49" charset="0"/>
              </a:rPr>
              <a:t>0111</a:t>
            </a:r>
          </a:p>
        </p:txBody>
      </p:sp>
      <p:grpSp>
        <p:nvGrpSpPr>
          <p:cNvPr id="7" name="Group 6">
            <a:extLst>
              <a:ext uri="{FF2B5EF4-FFF2-40B4-BE49-F238E27FC236}">
                <a16:creationId xmlns:a16="http://schemas.microsoft.com/office/drawing/2014/main" id="{2C58A306-0C43-184C-9720-C9623B8CCD2D}"/>
              </a:ext>
            </a:extLst>
          </p:cNvPr>
          <p:cNvGrpSpPr/>
          <p:nvPr/>
        </p:nvGrpSpPr>
        <p:grpSpPr>
          <a:xfrm>
            <a:off x="192593" y="1732499"/>
            <a:ext cx="2108461" cy="338555"/>
            <a:chOff x="192593" y="1732499"/>
            <a:chExt cx="2108461" cy="338555"/>
          </a:xfrm>
        </p:grpSpPr>
        <p:sp>
          <p:nvSpPr>
            <p:cNvPr id="334" name="Down Arrow 333">
              <a:extLst>
                <a:ext uri="{FF2B5EF4-FFF2-40B4-BE49-F238E27FC236}">
                  <a16:creationId xmlns:a16="http://schemas.microsoft.com/office/drawing/2014/main" id="{59436C97-24DA-8D4E-B26D-4E96BD0D8FC6}"/>
                </a:ext>
              </a:extLst>
            </p:cNvPr>
            <p:cNvSpPr/>
            <p:nvPr/>
          </p:nvSpPr>
          <p:spPr bwMode="auto">
            <a:xfrm rot="16200000" flipH="1">
              <a:off x="1764272" y="1534273"/>
              <a:ext cx="338555" cy="735008"/>
            </a:xfrm>
            <a:prstGeom prst="downArrow">
              <a:avLst/>
            </a:prstGeom>
            <a:solidFill>
              <a:srgbClr val="C00000"/>
            </a:solidFill>
            <a:ln w="9525" cap="flat" cmpd="sng" algn="ctr">
              <a:no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2"/>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sz="3200" b="1" i="0" u="none" strike="noStrike" cap="none" normalizeH="0" baseline="0" dirty="0">
                <a:ln>
                  <a:noFill/>
                </a:ln>
                <a:solidFill>
                  <a:schemeClr val="tx1"/>
                </a:solidFill>
                <a:effectLst/>
                <a:latin typeface="Arial" pitchFamily="34" charset="0"/>
              </a:endParaRPr>
            </a:p>
          </p:txBody>
        </p:sp>
        <p:sp>
          <p:nvSpPr>
            <p:cNvPr id="5" name="Rectangle 4">
              <a:extLst>
                <a:ext uri="{FF2B5EF4-FFF2-40B4-BE49-F238E27FC236}">
                  <a16:creationId xmlns:a16="http://schemas.microsoft.com/office/drawing/2014/main" id="{E3495B30-3C07-3748-AC1C-0E8CE1FBD27A}"/>
                </a:ext>
              </a:extLst>
            </p:cNvPr>
            <p:cNvSpPr/>
            <p:nvPr/>
          </p:nvSpPr>
          <p:spPr>
            <a:xfrm>
              <a:off x="192593" y="1732499"/>
              <a:ext cx="1079142" cy="307777"/>
            </a:xfrm>
            <a:prstGeom prst="rect">
              <a:avLst/>
            </a:prstGeom>
          </p:spPr>
          <p:txBody>
            <a:bodyPr wrap="none">
              <a:spAutoFit/>
            </a:bodyPr>
            <a:lstStyle/>
            <a:p>
              <a:r>
                <a:rPr lang="en-IL" sz="1400" b="0" dirty="0">
                  <a:latin typeface="Consolas" panose="020B0609020204030204" pitchFamily="49" charset="0"/>
                  <a:cs typeface="Consolas" panose="020B0609020204030204" pitchFamily="49" charset="0"/>
                </a:rPr>
                <a:t>"abadcab"</a:t>
              </a:r>
            </a:p>
          </p:txBody>
        </p:sp>
      </p:grpSp>
      <p:sp>
        <p:nvSpPr>
          <p:cNvPr id="78" name="Down Arrow 77">
            <a:extLst>
              <a:ext uri="{FF2B5EF4-FFF2-40B4-BE49-F238E27FC236}">
                <a16:creationId xmlns:a16="http://schemas.microsoft.com/office/drawing/2014/main" id="{72160C1D-6966-4B45-BC65-6C5915D60C97}"/>
              </a:ext>
            </a:extLst>
          </p:cNvPr>
          <p:cNvSpPr/>
          <p:nvPr/>
        </p:nvSpPr>
        <p:spPr bwMode="auto">
          <a:xfrm rot="16200000" flipH="1">
            <a:off x="4008513" y="1233864"/>
            <a:ext cx="338555" cy="1335830"/>
          </a:xfrm>
          <a:prstGeom prst="downArrow">
            <a:avLst/>
          </a:prstGeom>
          <a:solidFill>
            <a:srgbClr val="C00000"/>
          </a:solidFill>
          <a:ln w="9525" cap="flat" cmpd="sng" algn="ctr">
            <a:no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2"/>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sz="3200" b="1" i="0" u="none" strike="noStrike" cap="none" normalizeH="0" baseline="0" dirty="0">
              <a:ln>
                <a:noFill/>
              </a:ln>
              <a:solidFill>
                <a:schemeClr val="tx1"/>
              </a:solidFill>
              <a:effectLst/>
              <a:latin typeface="Arial" pitchFamily="34" charset="0"/>
            </a:endParaRPr>
          </a:p>
        </p:txBody>
      </p:sp>
    </p:spTree>
    <p:extLst>
      <p:ext uri="{BB962C8B-B14F-4D97-AF65-F5344CB8AC3E}">
        <p14:creationId xmlns:p14="http://schemas.microsoft.com/office/powerpoint/2010/main" val="2579216131"/>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8E29DF-072E-354E-8B5E-245D26B4315F}"/>
              </a:ext>
            </a:extLst>
          </p:cNvPr>
          <p:cNvSpPr>
            <a:spLocks noGrp="1"/>
          </p:cNvSpPr>
          <p:nvPr>
            <p:ph type="title"/>
          </p:nvPr>
        </p:nvSpPr>
        <p:spPr/>
        <p:txBody>
          <a:bodyPr/>
          <a:lstStyle/>
          <a:p>
            <a:r>
              <a:rPr lang="en-US" dirty="0"/>
              <a:t>Compression</a:t>
            </a:r>
          </a:p>
        </p:txBody>
      </p:sp>
      <p:grpSp>
        <p:nvGrpSpPr>
          <p:cNvPr id="149" name="Group 148">
            <a:extLst>
              <a:ext uri="{FF2B5EF4-FFF2-40B4-BE49-F238E27FC236}">
                <a16:creationId xmlns:a16="http://schemas.microsoft.com/office/drawing/2014/main" id="{A765FB63-767A-5345-BFCB-11A1D7FFBA4E}"/>
              </a:ext>
            </a:extLst>
          </p:cNvPr>
          <p:cNvGrpSpPr/>
          <p:nvPr/>
        </p:nvGrpSpPr>
        <p:grpSpPr>
          <a:xfrm>
            <a:off x="2193758" y="609600"/>
            <a:ext cx="1657166" cy="2814717"/>
            <a:chOff x="5908272" y="3703078"/>
            <a:chExt cx="1657166" cy="2814717"/>
          </a:xfrm>
        </p:grpSpPr>
        <p:sp>
          <p:nvSpPr>
            <p:cNvPr id="150" name="TextBox 149">
              <a:extLst>
                <a:ext uri="{FF2B5EF4-FFF2-40B4-BE49-F238E27FC236}">
                  <a16:creationId xmlns:a16="http://schemas.microsoft.com/office/drawing/2014/main" id="{18856E58-05DE-2947-B717-A87B71C3ED3F}"/>
                </a:ext>
              </a:extLst>
            </p:cNvPr>
            <p:cNvSpPr txBox="1"/>
            <p:nvPr/>
          </p:nvSpPr>
          <p:spPr>
            <a:xfrm>
              <a:off x="5908272" y="3703078"/>
              <a:ext cx="1657166" cy="278089"/>
            </a:xfrm>
            <a:prstGeom prst="rect">
              <a:avLst/>
            </a:prstGeom>
            <a:noFill/>
            <a:ln>
              <a:noFill/>
            </a:ln>
          </p:spPr>
          <p:txBody>
            <a:bodyPr wrap="square" lIns="0" tIns="46800" rIns="0" rtlCol="0">
              <a:spAutoFit/>
            </a:bodyPr>
            <a:lstStyle/>
            <a:p>
              <a:r>
                <a:rPr lang="en-IL" sz="1200" b="0" dirty="0">
                  <a:latin typeface="Consolas" panose="020B0609020204030204" pitchFamily="49" charset="0"/>
                  <a:cs typeface="Consolas" panose="020B0609020204030204" pitchFamily="49" charset="0"/>
                </a:rPr>
                <a:t>codeBook</a:t>
              </a:r>
            </a:p>
          </p:txBody>
        </p:sp>
        <p:sp>
          <p:nvSpPr>
            <p:cNvPr id="151" name="TextBox 150">
              <a:extLst>
                <a:ext uri="{FF2B5EF4-FFF2-40B4-BE49-F238E27FC236}">
                  <a16:creationId xmlns:a16="http://schemas.microsoft.com/office/drawing/2014/main" id="{E5CFFBF3-DCEC-A141-8613-DF39D8DE3382}"/>
                </a:ext>
              </a:extLst>
            </p:cNvPr>
            <p:cNvSpPr txBox="1"/>
            <p:nvPr/>
          </p:nvSpPr>
          <p:spPr>
            <a:xfrm>
              <a:off x="6172200" y="4315481"/>
              <a:ext cx="304800" cy="278089"/>
            </a:xfrm>
            <a:prstGeom prst="rect">
              <a:avLst/>
            </a:prstGeom>
            <a:noFill/>
            <a:ln>
              <a:noFill/>
            </a:ln>
          </p:spPr>
          <p:txBody>
            <a:bodyPr wrap="square" lIns="0" tIns="46800" rIns="0" rtlCol="0">
              <a:spAutoFit/>
            </a:bodyPr>
            <a:lstStyle/>
            <a:p>
              <a:r>
                <a:rPr lang="en-US" sz="1200" b="0" dirty="0">
                  <a:latin typeface="Consolas" panose="020B0609020204030204" pitchFamily="49" charset="0"/>
                  <a:cs typeface="Consolas" panose="020B0609020204030204" pitchFamily="49" charset="0"/>
                </a:rPr>
                <a:t>'a'</a:t>
              </a:r>
              <a:endParaRPr lang="en-IL" sz="1200" b="0" dirty="0">
                <a:latin typeface="Consolas" panose="020B0609020204030204" pitchFamily="49" charset="0"/>
                <a:cs typeface="Consolas" panose="020B0609020204030204" pitchFamily="49" charset="0"/>
              </a:endParaRPr>
            </a:p>
          </p:txBody>
        </p:sp>
        <p:sp>
          <p:nvSpPr>
            <p:cNvPr id="152" name="TextBox 151">
              <a:extLst>
                <a:ext uri="{FF2B5EF4-FFF2-40B4-BE49-F238E27FC236}">
                  <a16:creationId xmlns:a16="http://schemas.microsoft.com/office/drawing/2014/main" id="{76B3B22A-1140-0343-B92D-28B1C38DDD89}"/>
                </a:ext>
              </a:extLst>
            </p:cNvPr>
            <p:cNvSpPr txBox="1"/>
            <p:nvPr/>
          </p:nvSpPr>
          <p:spPr>
            <a:xfrm>
              <a:off x="6477000" y="4372987"/>
              <a:ext cx="526036" cy="210608"/>
            </a:xfrm>
            <a:prstGeom prst="rect">
              <a:avLst/>
            </a:prstGeom>
            <a:solidFill>
              <a:schemeClr val="bg1">
                <a:lumMod val="95000"/>
              </a:schemeClr>
            </a:solidFill>
            <a:ln>
              <a:solidFill>
                <a:schemeClr val="tx1"/>
              </a:solidFill>
            </a:ln>
          </p:spPr>
          <p:txBody>
            <a:bodyPr wrap="square" lIns="72000" tIns="46800" rIns="0" rtlCol="0" anchor="ctr" anchorCtr="0">
              <a:noAutofit/>
            </a:bodyPr>
            <a:lstStyle/>
            <a:p>
              <a:pPr algn="l"/>
              <a:r>
                <a:rPr lang="en-IL" sz="1200" b="0" dirty="0">
                  <a:latin typeface="Consolas" panose="020B0609020204030204" pitchFamily="49" charset="0"/>
                  <a:cs typeface="Consolas" panose="020B0609020204030204" pitchFamily="49" charset="0"/>
                </a:rPr>
                <a:t>0</a:t>
              </a:r>
            </a:p>
          </p:txBody>
        </p:sp>
        <p:sp>
          <p:nvSpPr>
            <p:cNvPr id="153" name="TextBox 152">
              <a:extLst>
                <a:ext uri="{FF2B5EF4-FFF2-40B4-BE49-F238E27FC236}">
                  <a16:creationId xmlns:a16="http://schemas.microsoft.com/office/drawing/2014/main" id="{D5CE5903-CB16-7C41-931D-A15FD7E0574A}"/>
                </a:ext>
              </a:extLst>
            </p:cNvPr>
            <p:cNvSpPr txBox="1"/>
            <p:nvPr/>
          </p:nvSpPr>
          <p:spPr>
            <a:xfrm>
              <a:off x="6172200" y="4526089"/>
              <a:ext cx="304800" cy="278089"/>
            </a:xfrm>
            <a:prstGeom prst="rect">
              <a:avLst/>
            </a:prstGeom>
            <a:noFill/>
            <a:ln>
              <a:noFill/>
            </a:ln>
          </p:spPr>
          <p:txBody>
            <a:bodyPr wrap="square" lIns="0" tIns="46800" rIns="0" rtlCol="0">
              <a:spAutoFit/>
            </a:bodyPr>
            <a:lstStyle/>
            <a:p>
              <a:r>
                <a:rPr lang="en-US" sz="1200" b="0" dirty="0">
                  <a:latin typeface="Consolas" panose="020B0609020204030204" pitchFamily="49" charset="0"/>
                  <a:cs typeface="Consolas" panose="020B0609020204030204" pitchFamily="49" charset="0"/>
                </a:rPr>
                <a:t>'b'</a:t>
              </a:r>
              <a:endParaRPr lang="en-IL" sz="1200" b="0" dirty="0">
                <a:latin typeface="Consolas" panose="020B0609020204030204" pitchFamily="49" charset="0"/>
                <a:cs typeface="Consolas" panose="020B0609020204030204" pitchFamily="49" charset="0"/>
              </a:endParaRPr>
            </a:p>
          </p:txBody>
        </p:sp>
        <p:sp>
          <p:nvSpPr>
            <p:cNvPr id="154" name="TextBox 153">
              <a:extLst>
                <a:ext uri="{FF2B5EF4-FFF2-40B4-BE49-F238E27FC236}">
                  <a16:creationId xmlns:a16="http://schemas.microsoft.com/office/drawing/2014/main" id="{DDAB27BC-8E62-6C41-8611-A2CDB3F1A27F}"/>
                </a:ext>
              </a:extLst>
            </p:cNvPr>
            <p:cNvSpPr txBox="1"/>
            <p:nvPr/>
          </p:nvSpPr>
          <p:spPr>
            <a:xfrm>
              <a:off x="6477000" y="4583595"/>
              <a:ext cx="526036" cy="210608"/>
            </a:xfrm>
            <a:prstGeom prst="rect">
              <a:avLst/>
            </a:prstGeom>
            <a:solidFill>
              <a:schemeClr val="bg1">
                <a:lumMod val="95000"/>
              </a:schemeClr>
            </a:solidFill>
            <a:ln>
              <a:solidFill>
                <a:schemeClr val="tx1"/>
              </a:solidFill>
            </a:ln>
          </p:spPr>
          <p:txBody>
            <a:bodyPr wrap="square" lIns="72000" tIns="46800" rIns="0" rtlCol="0" anchor="ctr" anchorCtr="0">
              <a:noAutofit/>
            </a:bodyPr>
            <a:lstStyle/>
            <a:p>
              <a:pPr algn="l"/>
              <a:r>
                <a:rPr lang="en-IL" sz="1200" b="0" dirty="0">
                  <a:latin typeface="Consolas" panose="020B0609020204030204" pitchFamily="49" charset="0"/>
                  <a:cs typeface="Consolas" panose="020B0609020204030204" pitchFamily="49" charset="0"/>
                </a:rPr>
                <a:t>111</a:t>
              </a:r>
            </a:p>
          </p:txBody>
        </p:sp>
        <p:sp>
          <p:nvSpPr>
            <p:cNvPr id="155" name="TextBox 154">
              <a:extLst>
                <a:ext uri="{FF2B5EF4-FFF2-40B4-BE49-F238E27FC236}">
                  <a16:creationId xmlns:a16="http://schemas.microsoft.com/office/drawing/2014/main" id="{233F5DBC-3B4E-DC48-84EF-AF491ACA5A67}"/>
                </a:ext>
              </a:extLst>
            </p:cNvPr>
            <p:cNvSpPr txBox="1"/>
            <p:nvPr/>
          </p:nvSpPr>
          <p:spPr>
            <a:xfrm>
              <a:off x="6172200" y="4736697"/>
              <a:ext cx="304800" cy="278089"/>
            </a:xfrm>
            <a:prstGeom prst="rect">
              <a:avLst/>
            </a:prstGeom>
            <a:noFill/>
            <a:ln>
              <a:noFill/>
            </a:ln>
          </p:spPr>
          <p:txBody>
            <a:bodyPr wrap="square" lIns="0" tIns="46800" rIns="0" rtlCol="0">
              <a:spAutoFit/>
            </a:bodyPr>
            <a:lstStyle/>
            <a:p>
              <a:r>
                <a:rPr lang="en-US" sz="1200" b="0" dirty="0">
                  <a:latin typeface="Consolas" panose="020B0609020204030204" pitchFamily="49" charset="0"/>
                  <a:cs typeface="Consolas" panose="020B0609020204030204" pitchFamily="49" charset="0"/>
                </a:rPr>
                <a:t>'c'</a:t>
              </a:r>
              <a:endParaRPr lang="en-IL" sz="1200" b="0" dirty="0">
                <a:latin typeface="Consolas" panose="020B0609020204030204" pitchFamily="49" charset="0"/>
                <a:cs typeface="Consolas" panose="020B0609020204030204" pitchFamily="49" charset="0"/>
              </a:endParaRPr>
            </a:p>
          </p:txBody>
        </p:sp>
        <p:sp>
          <p:nvSpPr>
            <p:cNvPr id="156" name="TextBox 155">
              <a:extLst>
                <a:ext uri="{FF2B5EF4-FFF2-40B4-BE49-F238E27FC236}">
                  <a16:creationId xmlns:a16="http://schemas.microsoft.com/office/drawing/2014/main" id="{8458558B-44D9-C345-8F20-3F4FFAB2B643}"/>
                </a:ext>
              </a:extLst>
            </p:cNvPr>
            <p:cNvSpPr txBox="1"/>
            <p:nvPr/>
          </p:nvSpPr>
          <p:spPr>
            <a:xfrm>
              <a:off x="6477000" y="4794203"/>
              <a:ext cx="526036" cy="210608"/>
            </a:xfrm>
            <a:prstGeom prst="rect">
              <a:avLst/>
            </a:prstGeom>
            <a:solidFill>
              <a:schemeClr val="bg1">
                <a:lumMod val="95000"/>
              </a:schemeClr>
            </a:solidFill>
            <a:ln>
              <a:solidFill>
                <a:schemeClr val="tx1"/>
              </a:solidFill>
            </a:ln>
          </p:spPr>
          <p:txBody>
            <a:bodyPr wrap="square" lIns="72000" tIns="46800" rIns="0" rtlCol="0" anchor="ctr" anchorCtr="0">
              <a:noAutofit/>
            </a:bodyPr>
            <a:lstStyle/>
            <a:p>
              <a:pPr algn="l"/>
              <a:r>
                <a:rPr lang="en-IL" sz="1200" b="0" dirty="0">
                  <a:latin typeface="Consolas" panose="020B0609020204030204" pitchFamily="49" charset="0"/>
                  <a:cs typeface="Consolas" panose="020B0609020204030204" pitchFamily="49" charset="0"/>
                </a:rPr>
                <a:t>1000</a:t>
              </a:r>
            </a:p>
          </p:txBody>
        </p:sp>
        <p:sp>
          <p:nvSpPr>
            <p:cNvPr id="157" name="TextBox 156">
              <a:extLst>
                <a:ext uri="{FF2B5EF4-FFF2-40B4-BE49-F238E27FC236}">
                  <a16:creationId xmlns:a16="http://schemas.microsoft.com/office/drawing/2014/main" id="{B545ADDE-9CCF-3E45-9386-F0F53C429C23}"/>
                </a:ext>
              </a:extLst>
            </p:cNvPr>
            <p:cNvSpPr txBox="1"/>
            <p:nvPr/>
          </p:nvSpPr>
          <p:spPr>
            <a:xfrm>
              <a:off x="6172200" y="4947305"/>
              <a:ext cx="304800" cy="278089"/>
            </a:xfrm>
            <a:prstGeom prst="rect">
              <a:avLst/>
            </a:prstGeom>
            <a:noFill/>
            <a:ln>
              <a:noFill/>
            </a:ln>
          </p:spPr>
          <p:txBody>
            <a:bodyPr wrap="square" lIns="0" tIns="46800" rIns="0" rtlCol="0">
              <a:spAutoFit/>
            </a:bodyPr>
            <a:lstStyle/>
            <a:p>
              <a:r>
                <a:rPr lang="en-US" sz="1200" b="0" dirty="0">
                  <a:latin typeface="Consolas" panose="020B0609020204030204" pitchFamily="49" charset="0"/>
                  <a:cs typeface="Consolas" panose="020B0609020204030204" pitchFamily="49" charset="0"/>
                </a:rPr>
                <a:t>'d'</a:t>
              </a:r>
              <a:endParaRPr lang="en-IL" sz="1200" b="0" dirty="0">
                <a:latin typeface="Consolas" panose="020B0609020204030204" pitchFamily="49" charset="0"/>
                <a:cs typeface="Consolas" panose="020B0609020204030204" pitchFamily="49" charset="0"/>
              </a:endParaRPr>
            </a:p>
          </p:txBody>
        </p:sp>
        <p:sp>
          <p:nvSpPr>
            <p:cNvPr id="158" name="TextBox 157">
              <a:extLst>
                <a:ext uri="{FF2B5EF4-FFF2-40B4-BE49-F238E27FC236}">
                  <a16:creationId xmlns:a16="http://schemas.microsoft.com/office/drawing/2014/main" id="{E340B151-14EB-3346-B704-3CD8D85BE624}"/>
                </a:ext>
              </a:extLst>
            </p:cNvPr>
            <p:cNvSpPr txBox="1"/>
            <p:nvPr/>
          </p:nvSpPr>
          <p:spPr>
            <a:xfrm>
              <a:off x="6477000" y="5004811"/>
              <a:ext cx="526036" cy="210608"/>
            </a:xfrm>
            <a:prstGeom prst="rect">
              <a:avLst/>
            </a:prstGeom>
            <a:solidFill>
              <a:schemeClr val="bg1">
                <a:lumMod val="95000"/>
              </a:schemeClr>
            </a:solidFill>
            <a:ln>
              <a:solidFill>
                <a:schemeClr val="tx1"/>
              </a:solidFill>
            </a:ln>
          </p:spPr>
          <p:txBody>
            <a:bodyPr wrap="square" lIns="72000" tIns="46800" rIns="0" rtlCol="0" anchor="ctr" anchorCtr="0">
              <a:noAutofit/>
            </a:bodyPr>
            <a:lstStyle/>
            <a:p>
              <a:pPr algn="l"/>
              <a:r>
                <a:rPr lang="en-IL" sz="1200" b="0" dirty="0">
                  <a:latin typeface="Consolas" panose="020B0609020204030204" pitchFamily="49" charset="0"/>
                  <a:cs typeface="Consolas" panose="020B0609020204030204" pitchFamily="49" charset="0"/>
                </a:rPr>
                <a:t>1001</a:t>
              </a:r>
            </a:p>
          </p:txBody>
        </p:sp>
        <p:sp>
          <p:nvSpPr>
            <p:cNvPr id="161" name="TextBox 160">
              <a:extLst>
                <a:ext uri="{FF2B5EF4-FFF2-40B4-BE49-F238E27FC236}">
                  <a16:creationId xmlns:a16="http://schemas.microsoft.com/office/drawing/2014/main" id="{7570AF6E-1ADD-4046-9C42-03BFF1FC0496}"/>
                </a:ext>
              </a:extLst>
            </p:cNvPr>
            <p:cNvSpPr txBox="1"/>
            <p:nvPr/>
          </p:nvSpPr>
          <p:spPr>
            <a:xfrm>
              <a:off x="6169916" y="5157913"/>
              <a:ext cx="304800" cy="278089"/>
            </a:xfrm>
            <a:prstGeom prst="rect">
              <a:avLst/>
            </a:prstGeom>
            <a:noFill/>
            <a:ln>
              <a:noFill/>
            </a:ln>
          </p:spPr>
          <p:txBody>
            <a:bodyPr wrap="square" lIns="0" tIns="46800" rIns="0" rtlCol="0">
              <a:spAutoFit/>
            </a:bodyPr>
            <a:lstStyle/>
            <a:p>
              <a:r>
                <a:rPr lang="en-US" sz="1200" b="0" dirty="0">
                  <a:latin typeface="Consolas" panose="020B0609020204030204" pitchFamily="49" charset="0"/>
                  <a:cs typeface="Consolas" panose="020B0609020204030204" pitchFamily="49" charset="0"/>
                </a:rPr>
                <a:t>'e'</a:t>
              </a:r>
              <a:endParaRPr lang="en-IL" sz="1200" b="0" dirty="0">
                <a:latin typeface="Consolas" panose="020B0609020204030204" pitchFamily="49" charset="0"/>
                <a:cs typeface="Consolas" panose="020B0609020204030204" pitchFamily="49" charset="0"/>
              </a:endParaRPr>
            </a:p>
          </p:txBody>
        </p:sp>
        <p:sp>
          <p:nvSpPr>
            <p:cNvPr id="162" name="TextBox 161">
              <a:extLst>
                <a:ext uri="{FF2B5EF4-FFF2-40B4-BE49-F238E27FC236}">
                  <a16:creationId xmlns:a16="http://schemas.microsoft.com/office/drawing/2014/main" id="{B4C7872B-8A00-AF4D-B15C-BA4A570DEF95}"/>
                </a:ext>
              </a:extLst>
            </p:cNvPr>
            <p:cNvSpPr txBox="1"/>
            <p:nvPr/>
          </p:nvSpPr>
          <p:spPr>
            <a:xfrm>
              <a:off x="6474716" y="5215419"/>
              <a:ext cx="526036" cy="210608"/>
            </a:xfrm>
            <a:prstGeom prst="rect">
              <a:avLst/>
            </a:prstGeom>
            <a:solidFill>
              <a:schemeClr val="bg1">
                <a:lumMod val="95000"/>
              </a:schemeClr>
            </a:solidFill>
            <a:ln>
              <a:solidFill>
                <a:schemeClr val="tx1"/>
              </a:solidFill>
            </a:ln>
          </p:spPr>
          <p:txBody>
            <a:bodyPr wrap="square" lIns="72000" tIns="46800" rIns="0" rtlCol="0" anchor="ctr" anchorCtr="0">
              <a:noAutofit/>
            </a:bodyPr>
            <a:lstStyle/>
            <a:p>
              <a:pPr algn="l"/>
              <a:r>
                <a:rPr lang="en-IL" sz="1200" b="0" dirty="0">
                  <a:latin typeface="Consolas" panose="020B0609020204030204" pitchFamily="49" charset="0"/>
                  <a:cs typeface="Consolas" panose="020B0609020204030204" pitchFamily="49" charset="0"/>
                </a:rPr>
                <a:t>1010</a:t>
              </a:r>
            </a:p>
          </p:txBody>
        </p:sp>
        <p:sp>
          <p:nvSpPr>
            <p:cNvPr id="163" name="TextBox 162">
              <a:extLst>
                <a:ext uri="{FF2B5EF4-FFF2-40B4-BE49-F238E27FC236}">
                  <a16:creationId xmlns:a16="http://schemas.microsoft.com/office/drawing/2014/main" id="{D6911F7E-FD11-4A4F-BE81-59789223B016}"/>
                </a:ext>
              </a:extLst>
            </p:cNvPr>
            <p:cNvSpPr txBox="1"/>
            <p:nvPr/>
          </p:nvSpPr>
          <p:spPr>
            <a:xfrm>
              <a:off x="6169916" y="5368521"/>
              <a:ext cx="304800" cy="278089"/>
            </a:xfrm>
            <a:prstGeom prst="rect">
              <a:avLst/>
            </a:prstGeom>
            <a:noFill/>
            <a:ln>
              <a:noFill/>
            </a:ln>
          </p:spPr>
          <p:txBody>
            <a:bodyPr wrap="square" lIns="0" tIns="46800" rIns="0" rtlCol="0">
              <a:spAutoFit/>
            </a:bodyPr>
            <a:lstStyle/>
            <a:p>
              <a:r>
                <a:rPr lang="en-US" sz="1200" b="0" dirty="0">
                  <a:latin typeface="Consolas" panose="020B0609020204030204" pitchFamily="49" charset="0"/>
                  <a:cs typeface="Consolas" panose="020B0609020204030204" pitchFamily="49" charset="0"/>
                </a:rPr>
                <a:t>'f'</a:t>
              </a:r>
              <a:endParaRPr lang="en-IL" sz="1200" b="0" dirty="0">
                <a:latin typeface="Consolas" panose="020B0609020204030204" pitchFamily="49" charset="0"/>
                <a:cs typeface="Consolas" panose="020B0609020204030204" pitchFamily="49" charset="0"/>
              </a:endParaRPr>
            </a:p>
          </p:txBody>
        </p:sp>
        <p:sp>
          <p:nvSpPr>
            <p:cNvPr id="164" name="TextBox 163">
              <a:extLst>
                <a:ext uri="{FF2B5EF4-FFF2-40B4-BE49-F238E27FC236}">
                  <a16:creationId xmlns:a16="http://schemas.microsoft.com/office/drawing/2014/main" id="{E4B443AE-5204-A240-840E-A16425103490}"/>
                </a:ext>
              </a:extLst>
            </p:cNvPr>
            <p:cNvSpPr txBox="1"/>
            <p:nvPr/>
          </p:nvSpPr>
          <p:spPr>
            <a:xfrm>
              <a:off x="6474716" y="5426027"/>
              <a:ext cx="526036" cy="210608"/>
            </a:xfrm>
            <a:prstGeom prst="rect">
              <a:avLst/>
            </a:prstGeom>
            <a:solidFill>
              <a:schemeClr val="bg1">
                <a:lumMod val="95000"/>
              </a:schemeClr>
            </a:solidFill>
            <a:ln>
              <a:solidFill>
                <a:schemeClr val="tx1"/>
              </a:solidFill>
            </a:ln>
          </p:spPr>
          <p:txBody>
            <a:bodyPr wrap="square" lIns="72000" tIns="46800" rIns="0" rtlCol="0" anchor="ctr" anchorCtr="0">
              <a:noAutofit/>
            </a:bodyPr>
            <a:lstStyle/>
            <a:p>
              <a:pPr algn="l"/>
              <a:r>
                <a:rPr lang="en-IL" sz="1200" b="0" dirty="0">
                  <a:latin typeface="Consolas" panose="020B0609020204030204" pitchFamily="49" charset="0"/>
                  <a:cs typeface="Consolas" panose="020B0609020204030204" pitchFamily="49" charset="0"/>
                </a:rPr>
                <a:t>1011</a:t>
              </a:r>
            </a:p>
          </p:txBody>
        </p:sp>
        <p:sp>
          <p:nvSpPr>
            <p:cNvPr id="165" name="TextBox 164">
              <a:extLst>
                <a:ext uri="{FF2B5EF4-FFF2-40B4-BE49-F238E27FC236}">
                  <a16:creationId xmlns:a16="http://schemas.microsoft.com/office/drawing/2014/main" id="{6ED67E1A-CDF7-2D44-9A44-D7149B6D9056}"/>
                </a:ext>
              </a:extLst>
            </p:cNvPr>
            <p:cNvSpPr txBox="1"/>
            <p:nvPr/>
          </p:nvSpPr>
          <p:spPr>
            <a:xfrm>
              <a:off x="6169916" y="5579129"/>
              <a:ext cx="304800" cy="278089"/>
            </a:xfrm>
            <a:prstGeom prst="rect">
              <a:avLst/>
            </a:prstGeom>
            <a:noFill/>
            <a:ln>
              <a:noFill/>
            </a:ln>
          </p:spPr>
          <p:txBody>
            <a:bodyPr wrap="square" lIns="0" tIns="46800" rIns="0" rtlCol="0">
              <a:spAutoFit/>
            </a:bodyPr>
            <a:lstStyle/>
            <a:p>
              <a:r>
                <a:rPr lang="en-US" sz="1200" b="0" dirty="0">
                  <a:latin typeface="Consolas" panose="020B0609020204030204" pitchFamily="49" charset="0"/>
                  <a:cs typeface="Consolas" panose="020B0609020204030204" pitchFamily="49" charset="0"/>
                </a:rPr>
                <a:t>'g'</a:t>
              </a:r>
              <a:endParaRPr lang="en-IL" sz="1200" b="0" dirty="0">
                <a:latin typeface="Consolas" panose="020B0609020204030204" pitchFamily="49" charset="0"/>
                <a:cs typeface="Consolas" panose="020B0609020204030204" pitchFamily="49" charset="0"/>
              </a:endParaRPr>
            </a:p>
          </p:txBody>
        </p:sp>
        <p:sp>
          <p:nvSpPr>
            <p:cNvPr id="166" name="TextBox 165">
              <a:extLst>
                <a:ext uri="{FF2B5EF4-FFF2-40B4-BE49-F238E27FC236}">
                  <a16:creationId xmlns:a16="http://schemas.microsoft.com/office/drawing/2014/main" id="{434A10CC-491C-1B46-B212-BE9CD1CE6E58}"/>
                </a:ext>
              </a:extLst>
            </p:cNvPr>
            <p:cNvSpPr txBox="1"/>
            <p:nvPr/>
          </p:nvSpPr>
          <p:spPr>
            <a:xfrm>
              <a:off x="6474716" y="5636635"/>
              <a:ext cx="526036" cy="210608"/>
            </a:xfrm>
            <a:prstGeom prst="rect">
              <a:avLst/>
            </a:prstGeom>
            <a:solidFill>
              <a:schemeClr val="bg1">
                <a:lumMod val="95000"/>
              </a:schemeClr>
            </a:solidFill>
            <a:ln>
              <a:solidFill>
                <a:schemeClr val="tx1"/>
              </a:solidFill>
            </a:ln>
          </p:spPr>
          <p:txBody>
            <a:bodyPr wrap="square" lIns="72000" tIns="46800" rIns="0" rtlCol="0" anchor="ctr" anchorCtr="0">
              <a:noAutofit/>
            </a:bodyPr>
            <a:lstStyle/>
            <a:p>
              <a:pPr algn="l"/>
              <a:r>
                <a:rPr lang="en-IL" sz="1200" b="0" dirty="0">
                  <a:latin typeface="Consolas" panose="020B0609020204030204" pitchFamily="49" charset="0"/>
                  <a:cs typeface="Consolas" panose="020B0609020204030204" pitchFamily="49" charset="0"/>
                </a:rPr>
                <a:t>1100</a:t>
              </a:r>
            </a:p>
          </p:txBody>
        </p:sp>
        <p:sp>
          <p:nvSpPr>
            <p:cNvPr id="181" name="TextBox 180">
              <a:extLst>
                <a:ext uri="{FF2B5EF4-FFF2-40B4-BE49-F238E27FC236}">
                  <a16:creationId xmlns:a16="http://schemas.microsoft.com/office/drawing/2014/main" id="{2B8A6EC8-E96C-EB45-AF0D-DC95FE2D282D}"/>
                </a:ext>
              </a:extLst>
            </p:cNvPr>
            <p:cNvSpPr txBox="1"/>
            <p:nvPr/>
          </p:nvSpPr>
          <p:spPr>
            <a:xfrm>
              <a:off x="6169916" y="5789737"/>
              <a:ext cx="304800" cy="278089"/>
            </a:xfrm>
            <a:prstGeom prst="rect">
              <a:avLst/>
            </a:prstGeom>
            <a:noFill/>
            <a:ln>
              <a:noFill/>
            </a:ln>
          </p:spPr>
          <p:txBody>
            <a:bodyPr wrap="square" lIns="0" tIns="46800" rIns="0" rtlCol="0">
              <a:spAutoFit/>
            </a:bodyPr>
            <a:lstStyle/>
            <a:p>
              <a:r>
                <a:rPr lang="en-US" sz="1200" b="0" dirty="0">
                  <a:latin typeface="Consolas" panose="020B0609020204030204" pitchFamily="49" charset="0"/>
                  <a:cs typeface="Consolas" panose="020B0609020204030204" pitchFamily="49" charset="0"/>
                </a:rPr>
                <a:t>'h'</a:t>
              </a:r>
              <a:endParaRPr lang="en-IL" sz="1200" b="0" dirty="0">
                <a:latin typeface="Consolas" panose="020B0609020204030204" pitchFamily="49" charset="0"/>
                <a:cs typeface="Consolas" panose="020B0609020204030204" pitchFamily="49" charset="0"/>
              </a:endParaRPr>
            </a:p>
          </p:txBody>
        </p:sp>
        <p:sp>
          <p:nvSpPr>
            <p:cNvPr id="182" name="TextBox 181">
              <a:extLst>
                <a:ext uri="{FF2B5EF4-FFF2-40B4-BE49-F238E27FC236}">
                  <a16:creationId xmlns:a16="http://schemas.microsoft.com/office/drawing/2014/main" id="{B882801E-A850-7946-9CF1-9CB48461E7CB}"/>
                </a:ext>
              </a:extLst>
            </p:cNvPr>
            <p:cNvSpPr txBox="1"/>
            <p:nvPr/>
          </p:nvSpPr>
          <p:spPr>
            <a:xfrm>
              <a:off x="6474716" y="5847243"/>
              <a:ext cx="526036" cy="210608"/>
            </a:xfrm>
            <a:prstGeom prst="rect">
              <a:avLst/>
            </a:prstGeom>
            <a:solidFill>
              <a:schemeClr val="bg1">
                <a:lumMod val="95000"/>
              </a:schemeClr>
            </a:solidFill>
            <a:ln>
              <a:solidFill>
                <a:schemeClr val="tx1"/>
              </a:solidFill>
            </a:ln>
          </p:spPr>
          <p:txBody>
            <a:bodyPr wrap="square" lIns="72000" tIns="46800" rIns="0" rtlCol="0" anchor="ctr" anchorCtr="0">
              <a:noAutofit/>
            </a:bodyPr>
            <a:lstStyle/>
            <a:p>
              <a:pPr algn="l"/>
              <a:r>
                <a:rPr lang="en-IL" sz="1200" b="0" dirty="0">
                  <a:latin typeface="Consolas" panose="020B0609020204030204" pitchFamily="49" charset="0"/>
                  <a:cs typeface="Consolas" panose="020B0609020204030204" pitchFamily="49" charset="0"/>
                </a:rPr>
                <a:t>1101</a:t>
              </a:r>
            </a:p>
          </p:txBody>
        </p:sp>
        <p:sp>
          <p:nvSpPr>
            <p:cNvPr id="183" name="TextBox 182">
              <a:extLst>
                <a:ext uri="{FF2B5EF4-FFF2-40B4-BE49-F238E27FC236}">
                  <a16:creationId xmlns:a16="http://schemas.microsoft.com/office/drawing/2014/main" id="{4097B89E-3B16-7A4E-BA1A-BC75EBB8F5D2}"/>
                </a:ext>
              </a:extLst>
            </p:cNvPr>
            <p:cNvSpPr txBox="1"/>
            <p:nvPr/>
          </p:nvSpPr>
          <p:spPr>
            <a:xfrm>
              <a:off x="6179564" y="3927101"/>
              <a:ext cx="304800" cy="278089"/>
            </a:xfrm>
            <a:prstGeom prst="rect">
              <a:avLst/>
            </a:prstGeom>
            <a:noFill/>
            <a:ln>
              <a:noFill/>
            </a:ln>
          </p:spPr>
          <p:txBody>
            <a:bodyPr wrap="square" lIns="0" tIns="46800" rIns="0" rtlCol="0">
              <a:spAutoFit/>
            </a:bodyPr>
            <a:lstStyle/>
            <a:p>
              <a:r>
                <a:rPr lang="en-US" sz="1200" b="0" dirty="0">
                  <a:latin typeface="Consolas" panose="020B0609020204030204" pitchFamily="49" charset="0"/>
                  <a:cs typeface="Consolas" panose="020B0609020204030204" pitchFamily="49" charset="0"/>
                </a:rPr>
                <a:t>0</a:t>
              </a:r>
            </a:p>
          </p:txBody>
        </p:sp>
        <p:sp>
          <p:nvSpPr>
            <p:cNvPr id="184" name="TextBox 183">
              <a:extLst>
                <a:ext uri="{FF2B5EF4-FFF2-40B4-BE49-F238E27FC236}">
                  <a16:creationId xmlns:a16="http://schemas.microsoft.com/office/drawing/2014/main" id="{9B5F2EE7-3B1C-3747-B3E3-37F04569B157}"/>
                </a:ext>
              </a:extLst>
            </p:cNvPr>
            <p:cNvSpPr txBox="1"/>
            <p:nvPr/>
          </p:nvSpPr>
          <p:spPr>
            <a:xfrm>
              <a:off x="6477000" y="3953321"/>
              <a:ext cx="526036" cy="210608"/>
            </a:xfrm>
            <a:prstGeom prst="rect">
              <a:avLst/>
            </a:prstGeom>
            <a:solidFill>
              <a:schemeClr val="bg1">
                <a:lumMod val="95000"/>
              </a:schemeClr>
            </a:solidFill>
            <a:ln>
              <a:solidFill>
                <a:schemeClr val="tx1"/>
              </a:solidFill>
            </a:ln>
          </p:spPr>
          <p:txBody>
            <a:bodyPr wrap="square" lIns="72000" tIns="46800" rIns="0" rtlCol="0" anchor="ctr" anchorCtr="0">
              <a:noAutofit/>
            </a:bodyPr>
            <a:lstStyle/>
            <a:p>
              <a:pPr algn="l"/>
              <a:endParaRPr lang="en-IL" sz="1200" b="0" dirty="0">
                <a:latin typeface="Consolas" panose="020B0609020204030204" pitchFamily="49" charset="0"/>
                <a:cs typeface="Consolas" panose="020B0609020204030204" pitchFamily="49" charset="0"/>
              </a:endParaRPr>
            </a:p>
          </p:txBody>
        </p:sp>
        <p:sp>
          <p:nvSpPr>
            <p:cNvPr id="185" name="TextBox 184">
              <a:extLst>
                <a:ext uri="{FF2B5EF4-FFF2-40B4-BE49-F238E27FC236}">
                  <a16:creationId xmlns:a16="http://schemas.microsoft.com/office/drawing/2014/main" id="{DE8C54C9-E075-5544-AA09-0835A2DB96A0}"/>
                </a:ext>
              </a:extLst>
            </p:cNvPr>
            <p:cNvSpPr txBox="1"/>
            <p:nvPr/>
          </p:nvSpPr>
          <p:spPr>
            <a:xfrm>
              <a:off x="6096000" y="4106423"/>
              <a:ext cx="381000" cy="278089"/>
            </a:xfrm>
            <a:prstGeom prst="rect">
              <a:avLst/>
            </a:prstGeom>
            <a:noFill/>
            <a:ln>
              <a:noFill/>
            </a:ln>
          </p:spPr>
          <p:txBody>
            <a:bodyPr wrap="square" lIns="0" tIns="46800" rIns="0" rtlCol="0">
              <a:spAutoFit/>
            </a:bodyPr>
            <a:lstStyle/>
            <a:p>
              <a:r>
                <a:rPr lang="en-US" sz="1200" b="0" dirty="0">
                  <a:latin typeface="Times New Roman" panose="02020603050405020304" pitchFamily="18" charset="0"/>
                  <a:cs typeface="Times New Roman" panose="02020603050405020304" pitchFamily="18" charset="0"/>
                </a:rPr>
                <a:t>...</a:t>
              </a:r>
              <a:endParaRPr lang="en-IL" sz="1200" b="0" dirty="0">
                <a:latin typeface="Times New Roman" panose="02020603050405020304" pitchFamily="18" charset="0"/>
                <a:cs typeface="Times New Roman" panose="02020603050405020304" pitchFamily="18" charset="0"/>
              </a:endParaRPr>
            </a:p>
          </p:txBody>
        </p:sp>
        <p:sp>
          <p:nvSpPr>
            <p:cNvPr id="186" name="TextBox 185">
              <a:extLst>
                <a:ext uri="{FF2B5EF4-FFF2-40B4-BE49-F238E27FC236}">
                  <a16:creationId xmlns:a16="http://schemas.microsoft.com/office/drawing/2014/main" id="{84F0939C-1CC2-1F49-88BB-81B92A83E54D}"/>
                </a:ext>
              </a:extLst>
            </p:cNvPr>
            <p:cNvSpPr txBox="1"/>
            <p:nvPr/>
          </p:nvSpPr>
          <p:spPr>
            <a:xfrm>
              <a:off x="6477000" y="4163929"/>
              <a:ext cx="526036" cy="210608"/>
            </a:xfrm>
            <a:prstGeom prst="rect">
              <a:avLst/>
            </a:prstGeom>
            <a:solidFill>
              <a:schemeClr val="bg1">
                <a:lumMod val="95000"/>
              </a:schemeClr>
            </a:solidFill>
            <a:ln>
              <a:solidFill>
                <a:schemeClr val="tx1"/>
              </a:solidFill>
            </a:ln>
          </p:spPr>
          <p:txBody>
            <a:bodyPr wrap="square" lIns="72000" tIns="46800" rIns="0" rtlCol="0" anchor="b" anchorCtr="0">
              <a:noAutofit/>
            </a:bodyPr>
            <a:lstStyle/>
            <a:p>
              <a:pPr algn="l"/>
              <a:r>
                <a:rPr lang="en-IL" sz="1200" b="0" dirty="0">
                  <a:latin typeface="Times New Roman" panose="02020603050405020304" pitchFamily="18" charset="0"/>
                  <a:cs typeface="Times New Roman" panose="02020603050405020304" pitchFamily="18" charset="0"/>
                </a:rPr>
                <a:t>...</a:t>
              </a:r>
            </a:p>
          </p:txBody>
        </p:sp>
        <p:sp>
          <p:nvSpPr>
            <p:cNvPr id="187" name="TextBox 186">
              <a:extLst>
                <a:ext uri="{FF2B5EF4-FFF2-40B4-BE49-F238E27FC236}">
                  <a16:creationId xmlns:a16="http://schemas.microsoft.com/office/drawing/2014/main" id="{F5F49E2C-5D8B-B141-AF92-96095828CE4B}"/>
                </a:ext>
              </a:extLst>
            </p:cNvPr>
            <p:cNvSpPr txBox="1"/>
            <p:nvPr/>
          </p:nvSpPr>
          <p:spPr>
            <a:xfrm>
              <a:off x="6139180" y="6239706"/>
              <a:ext cx="304800" cy="278089"/>
            </a:xfrm>
            <a:prstGeom prst="rect">
              <a:avLst/>
            </a:prstGeom>
            <a:noFill/>
            <a:ln>
              <a:noFill/>
            </a:ln>
          </p:spPr>
          <p:txBody>
            <a:bodyPr wrap="square" lIns="0" tIns="46800" rIns="0" rtlCol="0">
              <a:spAutoFit/>
            </a:bodyPr>
            <a:lstStyle/>
            <a:p>
              <a:r>
                <a:rPr lang="en-US" sz="1200" b="0" dirty="0">
                  <a:latin typeface="Consolas" panose="020B0609020204030204" pitchFamily="49" charset="0"/>
                  <a:cs typeface="Consolas" panose="020B0609020204030204" pitchFamily="49" charset="0"/>
                </a:rPr>
                <a:t>255</a:t>
              </a:r>
            </a:p>
          </p:txBody>
        </p:sp>
        <p:sp>
          <p:nvSpPr>
            <p:cNvPr id="188" name="TextBox 187">
              <a:extLst>
                <a:ext uri="{FF2B5EF4-FFF2-40B4-BE49-F238E27FC236}">
                  <a16:creationId xmlns:a16="http://schemas.microsoft.com/office/drawing/2014/main" id="{CC4A12A1-95B0-5F44-87DB-91B249ECD224}"/>
                </a:ext>
              </a:extLst>
            </p:cNvPr>
            <p:cNvSpPr txBox="1"/>
            <p:nvPr/>
          </p:nvSpPr>
          <p:spPr>
            <a:xfrm>
              <a:off x="6473837" y="6268459"/>
              <a:ext cx="526036" cy="210608"/>
            </a:xfrm>
            <a:prstGeom prst="rect">
              <a:avLst/>
            </a:prstGeom>
            <a:solidFill>
              <a:schemeClr val="bg1">
                <a:lumMod val="95000"/>
              </a:schemeClr>
            </a:solidFill>
            <a:ln>
              <a:solidFill>
                <a:schemeClr val="tx1"/>
              </a:solidFill>
            </a:ln>
          </p:spPr>
          <p:txBody>
            <a:bodyPr wrap="square" lIns="72000" tIns="46800" rIns="0" rtlCol="0" anchor="ctr" anchorCtr="0">
              <a:noAutofit/>
            </a:bodyPr>
            <a:lstStyle/>
            <a:p>
              <a:pPr algn="l"/>
              <a:endParaRPr lang="en-IL" sz="1200" b="0" dirty="0">
                <a:latin typeface="Consolas" panose="020B0609020204030204" pitchFamily="49" charset="0"/>
                <a:cs typeface="Consolas" panose="020B0609020204030204" pitchFamily="49" charset="0"/>
              </a:endParaRPr>
            </a:p>
          </p:txBody>
        </p:sp>
        <p:sp>
          <p:nvSpPr>
            <p:cNvPr id="189" name="TextBox 188">
              <a:extLst>
                <a:ext uri="{FF2B5EF4-FFF2-40B4-BE49-F238E27FC236}">
                  <a16:creationId xmlns:a16="http://schemas.microsoft.com/office/drawing/2014/main" id="{E13A4000-F1CC-7C45-B69E-0F11962B8670}"/>
                </a:ext>
              </a:extLst>
            </p:cNvPr>
            <p:cNvSpPr txBox="1"/>
            <p:nvPr/>
          </p:nvSpPr>
          <p:spPr>
            <a:xfrm>
              <a:off x="6101080" y="6000345"/>
              <a:ext cx="381000" cy="278089"/>
            </a:xfrm>
            <a:prstGeom prst="rect">
              <a:avLst/>
            </a:prstGeom>
            <a:noFill/>
            <a:ln>
              <a:noFill/>
            </a:ln>
          </p:spPr>
          <p:txBody>
            <a:bodyPr wrap="square" lIns="0" tIns="46800" rIns="0" rtlCol="0">
              <a:spAutoFit/>
            </a:bodyPr>
            <a:lstStyle/>
            <a:p>
              <a:r>
                <a:rPr lang="en-US" sz="1200" b="0" dirty="0">
                  <a:latin typeface="Times New Roman" panose="02020603050405020304" pitchFamily="18" charset="0"/>
                  <a:cs typeface="Times New Roman" panose="02020603050405020304" pitchFamily="18" charset="0"/>
                </a:rPr>
                <a:t>...</a:t>
              </a:r>
              <a:endParaRPr lang="en-IL" sz="1200" b="0" dirty="0">
                <a:latin typeface="Times New Roman" panose="02020603050405020304" pitchFamily="18" charset="0"/>
                <a:cs typeface="Times New Roman" panose="02020603050405020304" pitchFamily="18" charset="0"/>
              </a:endParaRPr>
            </a:p>
          </p:txBody>
        </p:sp>
        <p:sp>
          <p:nvSpPr>
            <p:cNvPr id="190" name="TextBox 189">
              <a:extLst>
                <a:ext uri="{FF2B5EF4-FFF2-40B4-BE49-F238E27FC236}">
                  <a16:creationId xmlns:a16="http://schemas.microsoft.com/office/drawing/2014/main" id="{241E10F4-03A9-2546-ADAA-B1CCAAAF27D1}"/>
                </a:ext>
              </a:extLst>
            </p:cNvPr>
            <p:cNvSpPr txBox="1"/>
            <p:nvPr/>
          </p:nvSpPr>
          <p:spPr>
            <a:xfrm>
              <a:off x="6473837" y="6057851"/>
              <a:ext cx="526036" cy="210608"/>
            </a:xfrm>
            <a:prstGeom prst="rect">
              <a:avLst/>
            </a:prstGeom>
            <a:solidFill>
              <a:schemeClr val="bg1">
                <a:lumMod val="95000"/>
              </a:schemeClr>
            </a:solidFill>
            <a:ln>
              <a:solidFill>
                <a:schemeClr val="tx1"/>
              </a:solidFill>
            </a:ln>
          </p:spPr>
          <p:txBody>
            <a:bodyPr wrap="square" lIns="72000" tIns="46800" rIns="0" rtlCol="0" anchor="b" anchorCtr="0">
              <a:noAutofit/>
            </a:bodyPr>
            <a:lstStyle/>
            <a:p>
              <a:pPr algn="l"/>
              <a:r>
                <a:rPr lang="en-IL" sz="1200" b="0" dirty="0">
                  <a:latin typeface="Times New Roman" panose="02020603050405020304" pitchFamily="18" charset="0"/>
                  <a:cs typeface="Times New Roman" panose="02020603050405020304" pitchFamily="18" charset="0"/>
                </a:rPr>
                <a:t>...</a:t>
              </a:r>
            </a:p>
          </p:txBody>
        </p:sp>
      </p:grpSp>
      <p:sp>
        <p:nvSpPr>
          <p:cNvPr id="73" name="Rectangle 72">
            <a:extLst>
              <a:ext uri="{FF2B5EF4-FFF2-40B4-BE49-F238E27FC236}">
                <a16:creationId xmlns:a16="http://schemas.microsoft.com/office/drawing/2014/main" id="{9B565994-1BBD-9A49-AA5F-CED765AE3D22}"/>
              </a:ext>
            </a:extLst>
          </p:cNvPr>
          <p:cNvSpPr/>
          <p:nvPr/>
        </p:nvSpPr>
        <p:spPr>
          <a:xfrm>
            <a:off x="4953000" y="1734572"/>
            <a:ext cx="3733800" cy="307777"/>
          </a:xfrm>
          <a:prstGeom prst="rect">
            <a:avLst/>
          </a:prstGeom>
        </p:spPr>
        <p:txBody>
          <a:bodyPr wrap="square">
            <a:spAutoFit/>
          </a:bodyPr>
          <a:lstStyle/>
          <a:p>
            <a:pPr algn="l"/>
            <a:r>
              <a:rPr lang="en-IL" sz="1400" b="0" dirty="0">
                <a:latin typeface="Consolas" panose="020B0609020204030204" pitchFamily="49" charset="0"/>
                <a:cs typeface="Consolas" panose="020B0609020204030204" pitchFamily="49" charset="0"/>
              </a:rPr>
              <a:t>01110</a:t>
            </a:r>
          </a:p>
        </p:txBody>
      </p:sp>
      <p:grpSp>
        <p:nvGrpSpPr>
          <p:cNvPr id="7" name="Group 6">
            <a:extLst>
              <a:ext uri="{FF2B5EF4-FFF2-40B4-BE49-F238E27FC236}">
                <a16:creationId xmlns:a16="http://schemas.microsoft.com/office/drawing/2014/main" id="{2C58A306-0C43-184C-9720-C9623B8CCD2D}"/>
              </a:ext>
            </a:extLst>
          </p:cNvPr>
          <p:cNvGrpSpPr/>
          <p:nvPr/>
        </p:nvGrpSpPr>
        <p:grpSpPr>
          <a:xfrm>
            <a:off x="192593" y="1732499"/>
            <a:ext cx="2108461" cy="338555"/>
            <a:chOff x="192593" y="1732499"/>
            <a:chExt cx="2108461" cy="338555"/>
          </a:xfrm>
        </p:grpSpPr>
        <p:sp>
          <p:nvSpPr>
            <p:cNvPr id="334" name="Down Arrow 333">
              <a:extLst>
                <a:ext uri="{FF2B5EF4-FFF2-40B4-BE49-F238E27FC236}">
                  <a16:creationId xmlns:a16="http://schemas.microsoft.com/office/drawing/2014/main" id="{59436C97-24DA-8D4E-B26D-4E96BD0D8FC6}"/>
                </a:ext>
              </a:extLst>
            </p:cNvPr>
            <p:cNvSpPr/>
            <p:nvPr/>
          </p:nvSpPr>
          <p:spPr bwMode="auto">
            <a:xfrm rot="16200000" flipH="1">
              <a:off x="1764272" y="1534273"/>
              <a:ext cx="338555" cy="735008"/>
            </a:xfrm>
            <a:prstGeom prst="downArrow">
              <a:avLst/>
            </a:prstGeom>
            <a:solidFill>
              <a:srgbClr val="C00000"/>
            </a:solidFill>
            <a:ln w="9525" cap="flat" cmpd="sng" algn="ctr">
              <a:no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2"/>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sz="3200" b="1" i="0" u="none" strike="noStrike" cap="none" normalizeH="0" baseline="0" dirty="0">
                <a:ln>
                  <a:noFill/>
                </a:ln>
                <a:solidFill>
                  <a:schemeClr val="tx1"/>
                </a:solidFill>
                <a:effectLst/>
                <a:latin typeface="Arial" pitchFamily="34" charset="0"/>
              </a:endParaRPr>
            </a:p>
          </p:txBody>
        </p:sp>
        <p:sp>
          <p:nvSpPr>
            <p:cNvPr id="5" name="Rectangle 4">
              <a:extLst>
                <a:ext uri="{FF2B5EF4-FFF2-40B4-BE49-F238E27FC236}">
                  <a16:creationId xmlns:a16="http://schemas.microsoft.com/office/drawing/2014/main" id="{E3495B30-3C07-3748-AC1C-0E8CE1FBD27A}"/>
                </a:ext>
              </a:extLst>
            </p:cNvPr>
            <p:cNvSpPr/>
            <p:nvPr/>
          </p:nvSpPr>
          <p:spPr>
            <a:xfrm>
              <a:off x="192593" y="1732499"/>
              <a:ext cx="1079142" cy="307777"/>
            </a:xfrm>
            <a:prstGeom prst="rect">
              <a:avLst/>
            </a:prstGeom>
          </p:spPr>
          <p:txBody>
            <a:bodyPr wrap="none">
              <a:spAutoFit/>
            </a:bodyPr>
            <a:lstStyle/>
            <a:p>
              <a:r>
                <a:rPr lang="en-IL" sz="1400" b="0" dirty="0">
                  <a:latin typeface="Consolas" panose="020B0609020204030204" pitchFamily="49" charset="0"/>
                  <a:cs typeface="Consolas" panose="020B0609020204030204" pitchFamily="49" charset="0"/>
                </a:rPr>
                <a:t>"abadcab"</a:t>
              </a:r>
            </a:p>
          </p:txBody>
        </p:sp>
      </p:grpSp>
      <p:sp>
        <p:nvSpPr>
          <p:cNvPr id="78" name="Down Arrow 77">
            <a:extLst>
              <a:ext uri="{FF2B5EF4-FFF2-40B4-BE49-F238E27FC236}">
                <a16:creationId xmlns:a16="http://schemas.microsoft.com/office/drawing/2014/main" id="{72160C1D-6966-4B45-BC65-6C5915D60C97}"/>
              </a:ext>
            </a:extLst>
          </p:cNvPr>
          <p:cNvSpPr/>
          <p:nvPr/>
        </p:nvSpPr>
        <p:spPr bwMode="auto">
          <a:xfrm rot="16200000" flipH="1">
            <a:off x="4008513" y="1233864"/>
            <a:ext cx="338555" cy="1335830"/>
          </a:xfrm>
          <a:prstGeom prst="downArrow">
            <a:avLst/>
          </a:prstGeom>
          <a:solidFill>
            <a:srgbClr val="C00000"/>
          </a:solidFill>
          <a:ln w="9525" cap="flat" cmpd="sng" algn="ctr">
            <a:no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2"/>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sz="3200" b="1" i="0" u="none" strike="noStrike" cap="none" normalizeH="0" baseline="0" dirty="0">
              <a:ln>
                <a:noFill/>
              </a:ln>
              <a:solidFill>
                <a:schemeClr val="tx1"/>
              </a:solidFill>
              <a:effectLst/>
              <a:latin typeface="Arial" pitchFamily="34" charset="0"/>
            </a:endParaRPr>
          </a:p>
        </p:txBody>
      </p:sp>
    </p:spTree>
    <p:extLst>
      <p:ext uri="{BB962C8B-B14F-4D97-AF65-F5344CB8AC3E}">
        <p14:creationId xmlns:p14="http://schemas.microsoft.com/office/powerpoint/2010/main" val="2856332009"/>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8E29DF-072E-354E-8B5E-245D26B4315F}"/>
              </a:ext>
            </a:extLst>
          </p:cNvPr>
          <p:cNvSpPr>
            <a:spLocks noGrp="1"/>
          </p:cNvSpPr>
          <p:nvPr>
            <p:ph type="title"/>
          </p:nvPr>
        </p:nvSpPr>
        <p:spPr/>
        <p:txBody>
          <a:bodyPr/>
          <a:lstStyle/>
          <a:p>
            <a:r>
              <a:rPr lang="en-US" dirty="0"/>
              <a:t>Compression</a:t>
            </a:r>
          </a:p>
        </p:txBody>
      </p:sp>
      <p:grpSp>
        <p:nvGrpSpPr>
          <p:cNvPr id="149" name="Group 148">
            <a:extLst>
              <a:ext uri="{FF2B5EF4-FFF2-40B4-BE49-F238E27FC236}">
                <a16:creationId xmlns:a16="http://schemas.microsoft.com/office/drawing/2014/main" id="{A765FB63-767A-5345-BFCB-11A1D7FFBA4E}"/>
              </a:ext>
            </a:extLst>
          </p:cNvPr>
          <p:cNvGrpSpPr/>
          <p:nvPr/>
        </p:nvGrpSpPr>
        <p:grpSpPr>
          <a:xfrm>
            <a:off x="2193758" y="609600"/>
            <a:ext cx="1657166" cy="2814717"/>
            <a:chOff x="5908272" y="3703078"/>
            <a:chExt cx="1657166" cy="2814717"/>
          </a:xfrm>
        </p:grpSpPr>
        <p:sp>
          <p:nvSpPr>
            <p:cNvPr id="150" name="TextBox 149">
              <a:extLst>
                <a:ext uri="{FF2B5EF4-FFF2-40B4-BE49-F238E27FC236}">
                  <a16:creationId xmlns:a16="http://schemas.microsoft.com/office/drawing/2014/main" id="{18856E58-05DE-2947-B717-A87B71C3ED3F}"/>
                </a:ext>
              </a:extLst>
            </p:cNvPr>
            <p:cNvSpPr txBox="1"/>
            <p:nvPr/>
          </p:nvSpPr>
          <p:spPr>
            <a:xfrm>
              <a:off x="5908272" y="3703078"/>
              <a:ext cx="1657166" cy="278089"/>
            </a:xfrm>
            <a:prstGeom prst="rect">
              <a:avLst/>
            </a:prstGeom>
            <a:noFill/>
            <a:ln>
              <a:noFill/>
            </a:ln>
          </p:spPr>
          <p:txBody>
            <a:bodyPr wrap="square" lIns="0" tIns="46800" rIns="0" rtlCol="0">
              <a:spAutoFit/>
            </a:bodyPr>
            <a:lstStyle/>
            <a:p>
              <a:r>
                <a:rPr lang="en-IL" sz="1200" b="0" dirty="0">
                  <a:latin typeface="Consolas" panose="020B0609020204030204" pitchFamily="49" charset="0"/>
                  <a:cs typeface="Consolas" panose="020B0609020204030204" pitchFamily="49" charset="0"/>
                </a:rPr>
                <a:t>codeBook</a:t>
              </a:r>
            </a:p>
          </p:txBody>
        </p:sp>
        <p:sp>
          <p:nvSpPr>
            <p:cNvPr id="151" name="TextBox 150">
              <a:extLst>
                <a:ext uri="{FF2B5EF4-FFF2-40B4-BE49-F238E27FC236}">
                  <a16:creationId xmlns:a16="http://schemas.microsoft.com/office/drawing/2014/main" id="{E5CFFBF3-DCEC-A141-8613-DF39D8DE3382}"/>
                </a:ext>
              </a:extLst>
            </p:cNvPr>
            <p:cNvSpPr txBox="1"/>
            <p:nvPr/>
          </p:nvSpPr>
          <p:spPr>
            <a:xfrm>
              <a:off x="6172200" y="4315481"/>
              <a:ext cx="304800" cy="278089"/>
            </a:xfrm>
            <a:prstGeom prst="rect">
              <a:avLst/>
            </a:prstGeom>
            <a:noFill/>
            <a:ln>
              <a:noFill/>
            </a:ln>
          </p:spPr>
          <p:txBody>
            <a:bodyPr wrap="square" lIns="0" tIns="46800" rIns="0" rtlCol="0">
              <a:spAutoFit/>
            </a:bodyPr>
            <a:lstStyle/>
            <a:p>
              <a:r>
                <a:rPr lang="en-US" sz="1200" b="0" dirty="0">
                  <a:latin typeface="Consolas" panose="020B0609020204030204" pitchFamily="49" charset="0"/>
                  <a:cs typeface="Consolas" panose="020B0609020204030204" pitchFamily="49" charset="0"/>
                </a:rPr>
                <a:t>'a'</a:t>
              </a:r>
              <a:endParaRPr lang="en-IL" sz="1200" b="0" dirty="0">
                <a:latin typeface="Consolas" panose="020B0609020204030204" pitchFamily="49" charset="0"/>
                <a:cs typeface="Consolas" panose="020B0609020204030204" pitchFamily="49" charset="0"/>
              </a:endParaRPr>
            </a:p>
          </p:txBody>
        </p:sp>
        <p:sp>
          <p:nvSpPr>
            <p:cNvPr id="152" name="TextBox 151">
              <a:extLst>
                <a:ext uri="{FF2B5EF4-FFF2-40B4-BE49-F238E27FC236}">
                  <a16:creationId xmlns:a16="http://schemas.microsoft.com/office/drawing/2014/main" id="{76B3B22A-1140-0343-B92D-28B1C38DDD89}"/>
                </a:ext>
              </a:extLst>
            </p:cNvPr>
            <p:cNvSpPr txBox="1"/>
            <p:nvPr/>
          </p:nvSpPr>
          <p:spPr>
            <a:xfrm>
              <a:off x="6477000" y="4372987"/>
              <a:ext cx="526036" cy="210608"/>
            </a:xfrm>
            <a:prstGeom prst="rect">
              <a:avLst/>
            </a:prstGeom>
            <a:solidFill>
              <a:schemeClr val="bg1">
                <a:lumMod val="95000"/>
              </a:schemeClr>
            </a:solidFill>
            <a:ln>
              <a:solidFill>
                <a:schemeClr val="tx1"/>
              </a:solidFill>
            </a:ln>
          </p:spPr>
          <p:txBody>
            <a:bodyPr wrap="square" lIns="72000" tIns="46800" rIns="0" rtlCol="0" anchor="ctr" anchorCtr="0">
              <a:noAutofit/>
            </a:bodyPr>
            <a:lstStyle/>
            <a:p>
              <a:pPr algn="l"/>
              <a:r>
                <a:rPr lang="en-IL" sz="1200" b="0" dirty="0">
                  <a:latin typeface="Consolas" panose="020B0609020204030204" pitchFamily="49" charset="0"/>
                  <a:cs typeface="Consolas" panose="020B0609020204030204" pitchFamily="49" charset="0"/>
                </a:rPr>
                <a:t>0</a:t>
              </a:r>
            </a:p>
          </p:txBody>
        </p:sp>
        <p:sp>
          <p:nvSpPr>
            <p:cNvPr id="153" name="TextBox 152">
              <a:extLst>
                <a:ext uri="{FF2B5EF4-FFF2-40B4-BE49-F238E27FC236}">
                  <a16:creationId xmlns:a16="http://schemas.microsoft.com/office/drawing/2014/main" id="{D5CE5903-CB16-7C41-931D-A15FD7E0574A}"/>
                </a:ext>
              </a:extLst>
            </p:cNvPr>
            <p:cNvSpPr txBox="1"/>
            <p:nvPr/>
          </p:nvSpPr>
          <p:spPr>
            <a:xfrm>
              <a:off x="6172200" y="4526089"/>
              <a:ext cx="304800" cy="278089"/>
            </a:xfrm>
            <a:prstGeom prst="rect">
              <a:avLst/>
            </a:prstGeom>
            <a:noFill/>
            <a:ln>
              <a:noFill/>
            </a:ln>
          </p:spPr>
          <p:txBody>
            <a:bodyPr wrap="square" lIns="0" tIns="46800" rIns="0" rtlCol="0">
              <a:spAutoFit/>
            </a:bodyPr>
            <a:lstStyle/>
            <a:p>
              <a:r>
                <a:rPr lang="en-US" sz="1200" b="0" dirty="0">
                  <a:latin typeface="Consolas" panose="020B0609020204030204" pitchFamily="49" charset="0"/>
                  <a:cs typeface="Consolas" panose="020B0609020204030204" pitchFamily="49" charset="0"/>
                </a:rPr>
                <a:t>'b'</a:t>
              </a:r>
              <a:endParaRPr lang="en-IL" sz="1200" b="0" dirty="0">
                <a:latin typeface="Consolas" panose="020B0609020204030204" pitchFamily="49" charset="0"/>
                <a:cs typeface="Consolas" panose="020B0609020204030204" pitchFamily="49" charset="0"/>
              </a:endParaRPr>
            </a:p>
          </p:txBody>
        </p:sp>
        <p:sp>
          <p:nvSpPr>
            <p:cNvPr id="154" name="TextBox 153">
              <a:extLst>
                <a:ext uri="{FF2B5EF4-FFF2-40B4-BE49-F238E27FC236}">
                  <a16:creationId xmlns:a16="http://schemas.microsoft.com/office/drawing/2014/main" id="{DDAB27BC-8E62-6C41-8611-A2CDB3F1A27F}"/>
                </a:ext>
              </a:extLst>
            </p:cNvPr>
            <p:cNvSpPr txBox="1"/>
            <p:nvPr/>
          </p:nvSpPr>
          <p:spPr>
            <a:xfrm>
              <a:off x="6477000" y="4583595"/>
              <a:ext cx="526036" cy="210608"/>
            </a:xfrm>
            <a:prstGeom prst="rect">
              <a:avLst/>
            </a:prstGeom>
            <a:solidFill>
              <a:schemeClr val="bg1">
                <a:lumMod val="95000"/>
              </a:schemeClr>
            </a:solidFill>
            <a:ln>
              <a:solidFill>
                <a:schemeClr val="tx1"/>
              </a:solidFill>
            </a:ln>
          </p:spPr>
          <p:txBody>
            <a:bodyPr wrap="square" lIns="72000" tIns="46800" rIns="0" rtlCol="0" anchor="ctr" anchorCtr="0">
              <a:noAutofit/>
            </a:bodyPr>
            <a:lstStyle/>
            <a:p>
              <a:pPr algn="l"/>
              <a:r>
                <a:rPr lang="en-IL" sz="1200" b="0" dirty="0">
                  <a:latin typeface="Consolas" panose="020B0609020204030204" pitchFamily="49" charset="0"/>
                  <a:cs typeface="Consolas" panose="020B0609020204030204" pitchFamily="49" charset="0"/>
                </a:rPr>
                <a:t>111</a:t>
              </a:r>
            </a:p>
          </p:txBody>
        </p:sp>
        <p:sp>
          <p:nvSpPr>
            <p:cNvPr id="155" name="TextBox 154">
              <a:extLst>
                <a:ext uri="{FF2B5EF4-FFF2-40B4-BE49-F238E27FC236}">
                  <a16:creationId xmlns:a16="http://schemas.microsoft.com/office/drawing/2014/main" id="{233F5DBC-3B4E-DC48-84EF-AF491ACA5A67}"/>
                </a:ext>
              </a:extLst>
            </p:cNvPr>
            <p:cNvSpPr txBox="1"/>
            <p:nvPr/>
          </p:nvSpPr>
          <p:spPr>
            <a:xfrm>
              <a:off x="6172200" y="4736697"/>
              <a:ext cx="304800" cy="278089"/>
            </a:xfrm>
            <a:prstGeom prst="rect">
              <a:avLst/>
            </a:prstGeom>
            <a:noFill/>
            <a:ln>
              <a:noFill/>
            </a:ln>
          </p:spPr>
          <p:txBody>
            <a:bodyPr wrap="square" lIns="0" tIns="46800" rIns="0" rtlCol="0">
              <a:spAutoFit/>
            </a:bodyPr>
            <a:lstStyle/>
            <a:p>
              <a:r>
                <a:rPr lang="en-US" sz="1200" b="0" dirty="0">
                  <a:latin typeface="Consolas" panose="020B0609020204030204" pitchFamily="49" charset="0"/>
                  <a:cs typeface="Consolas" panose="020B0609020204030204" pitchFamily="49" charset="0"/>
                </a:rPr>
                <a:t>'c'</a:t>
              </a:r>
              <a:endParaRPr lang="en-IL" sz="1200" b="0" dirty="0">
                <a:latin typeface="Consolas" panose="020B0609020204030204" pitchFamily="49" charset="0"/>
                <a:cs typeface="Consolas" panose="020B0609020204030204" pitchFamily="49" charset="0"/>
              </a:endParaRPr>
            </a:p>
          </p:txBody>
        </p:sp>
        <p:sp>
          <p:nvSpPr>
            <p:cNvPr id="156" name="TextBox 155">
              <a:extLst>
                <a:ext uri="{FF2B5EF4-FFF2-40B4-BE49-F238E27FC236}">
                  <a16:creationId xmlns:a16="http://schemas.microsoft.com/office/drawing/2014/main" id="{8458558B-44D9-C345-8F20-3F4FFAB2B643}"/>
                </a:ext>
              </a:extLst>
            </p:cNvPr>
            <p:cNvSpPr txBox="1"/>
            <p:nvPr/>
          </p:nvSpPr>
          <p:spPr>
            <a:xfrm>
              <a:off x="6477000" y="4794203"/>
              <a:ext cx="526036" cy="210608"/>
            </a:xfrm>
            <a:prstGeom prst="rect">
              <a:avLst/>
            </a:prstGeom>
            <a:solidFill>
              <a:schemeClr val="bg1">
                <a:lumMod val="95000"/>
              </a:schemeClr>
            </a:solidFill>
            <a:ln>
              <a:solidFill>
                <a:schemeClr val="tx1"/>
              </a:solidFill>
            </a:ln>
          </p:spPr>
          <p:txBody>
            <a:bodyPr wrap="square" lIns="72000" tIns="46800" rIns="0" rtlCol="0" anchor="ctr" anchorCtr="0">
              <a:noAutofit/>
            </a:bodyPr>
            <a:lstStyle/>
            <a:p>
              <a:pPr algn="l"/>
              <a:r>
                <a:rPr lang="en-IL" sz="1200" b="0" dirty="0">
                  <a:latin typeface="Consolas" panose="020B0609020204030204" pitchFamily="49" charset="0"/>
                  <a:cs typeface="Consolas" panose="020B0609020204030204" pitchFamily="49" charset="0"/>
                </a:rPr>
                <a:t>1000</a:t>
              </a:r>
            </a:p>
          </p:txBody>
        </p:sp>
        <p:sp>
          <p:nvSpPr>
            <p:cNvPr id="157" name="TextBox 156">
              <a:extLst>
                <a:ext uri="{FF2B5EF4-FFF2-40B4-BE49-F238E27FC236}">
                  <a16:creationId xmlns:a16="http://schemas.microsoft.com/office/drawing/2014/main" id="{B545ADDE-9CCF-3E45-9386-F0F53C429C23}"/>
                </a:ext>
              </a:extLst>
            </p:cNvPr>
            <p:cNvSpPr txBox="1"/>
            <p:nvPr/>
          </p:nvSpPr>
          <p:spPr>
            <a:xfrm>
              <a:off x="6172200" y="4947305"/>
              <a:ext cx="304800" cy="278089"/>
            </a:xfrm>
            <a:prstGeom prst="rect">
              <a:avLst/>
            </a:prstGeom>
            <a:noFill/>
            <a:ln>
              <a:noFill/>
            </a:ln>
          </p:spPr>
          <p:txBody>
            <a:bodyPr wrap="square" lIns="0" tIns="46800" rIns="0" rtlCol="0">
              <a:spAutoFit/>
            </a:bodyPr>
            <a:lstStyle/>
            <a:p>
              <a:r>
                <a:rPr lang="en-US" sz="1200" b="0" dirty="0">
                  <a:latin typeface="Consolas" panose="020B0609020204030204" pitchFamily="49" charset="0"/>
                  <a:cs typeface="Consolas" panose="020B0609020204030204" pitchFamily="49" charset="0"/>
                </a:rPr>
                <a:t>'d'</a:t>
              </a:r>
              <a:endParaRPr lang="en-IL" sz="1200" b="0" dirty="0">
                <a:latin typeface="Consolas" panose="020B0609020204030204" pitchFamily="49" charset="0"/>
                <a:cs typeface="Consolas" panose="020B0609020204030204" pitchFamily="49" charset="0"/>
              </a:endParaRPr>
            </a:p>
          </p:txBody>
        </p:sp>
        <p:sp>
          <p:nvSpPr>
            <p:cNvPr id="158" name="TextBox 157">
              <a:extLst>
                <a:ext uri="{FF2B5EF4-FFF2-40B4-BE49-F238E27FC236}">
                  <a16:creationId xmlns:a16="http://schemas.microsoft.com/office/drawing/2014/main" id="{E340B151-14EB-3346-B704-3CD8D85BE624}"/>
                </a:ext>
              </a:extLst>
            </p:cNvPr>
            <p:cNvSpPr txBox="1"/>
            <p:nvPr/>
          </p:nvSpPr>
          <p:spPr>
            <a:xfrm>
              <a:off x="6477000" y="5004811"/>
              <a:ext cx="526036" cy="210608"/>
            </a:xfrm>
            <a:prstGeom prst="rect">
              <a:avLst/>
            </a:prstGeom>
            <a:solidFill>
              <a:schemeClr val="bg1">
                <a:lumMod val="95000"/>
              </a:schemeClr>
            </a:solidFill>
            <a:ln>
              <a:solidFill>
                <a:schemeClr val="tx1"/>
              </a:solidFill>
            </a:ln>
          </p:spPr>
          <p:txBody>
            <a:bodyPr wrap="square" lIns="72000" tIns="46800" rIns="0" rtlCol="0" anchor="ctr" anchorCtr="0">
              <a:noAutofit/>
            </a:bodyPr>
            <a:lstStyle/>
            <a:p>
              <a:pPr algn="l"/>
              <a:r>
                <a:rPr lang="en-IL" sz="1200" b="0" dirty="0">
                  <a:latin typeface="Consolas" panose="020B0609020204030204" pitchFamily="49" charset="0"/>
                  <a:cs typeface="Consolas" panose="020B0609020204030204" pitchFamily="49" charset="0"/>
                </a:rPr>
                <a:t>1001</a:t>
              </a:r>
            </a:p>
          </p:txBody>
        </p:sp>
        <p:sp>
          <p:nvSpPr>
            <p:cNvPr id="161" name="TextBox 160">
              <a:extLst>
                <a:ext uri="{FF2B5EF4-FFF2-40B4-BE49-F238E27FC236}">
                  <a16:creationId xmlns:a16="http://schemas.microsoft.com/office/drawing/2014/main" id="{7570AF6E-1ADD-4046-9C42-03BFF1FC0496}"/>
                </a:ext>
              </a:extLst>
            </p:cNvPr>
            <p:cNvSpPr txBox="1"/>
            <p:nvPr/>
          </p:nvSpPr>
          <p:spPr>
            <a:xfrm>
              <a:off x="6169916" y="5157913"/>
              <a:ext cx="304800" cy="278089"/>
            </a:xfrm>
            <a:prstGeom prst="rect">
              <a:avLst/>
            </a:prstGeom>
            <a:noFill/>
            <a:ln>
              <a:noFill/>
            </a:ln>
          </p:spPr>
          <p:txBody>
            <a:bodyPr wrap="square" lIns="0" tIns="46800" rIns="0" rtlCol="0">
              <a:spAutoFit/>
            </a:bodyPr>
            <a:lstStyle/>
            <a:p>
              <a:r>
                <a:rPr lang="en-US" sz="1200" b="0" dirty="0">
                  <a:latin typeface="Consolas" panose="020B0609020204030204" pitchFamily="49" charset="0"/>
                  <a:cs typeface="Consolas" panose="020B0609020204030204" pitchFamily="49" charset="0"/>
                </a:rPr>
                <a:t>'e'</a:t>
              </a:r>
              <a:endParaRPr lang="en-IL" sz="1200" b="0" dirty="0">
                <a:latin typeface="Consolas" panose="020B0609020204030204" pitchFamily="49" charset="0"/>
                <a:cs typeface="Consolas" panose="020B0609020204030204" pitchFamily="49" charset="0"/>
              </a:endParaRPr>
            </a:p>
          </p:txBody>
        </p:sp>
        <p:sp>
          <p:nvSpPr>
            <p:cNvPr id="162" name="TextBox 161">
              <a:extLst>
                <a:ext uri="{FF2B5EF4-FFF2-40B4-BE49-F238E27FC236}">
                  <a16:creationId xmlns:a16="http://schemas.microsoft.com/office/drawing/2014/main" id="{B4C7872B-8A00-AF4D-B15C-BA4A570DEF95}"/>
                </a:ext>
              </a:extLst>
            </p:cNvPr>
            <p:cNvSpPr txBox="1"/>
            <p:nvPr/>
          </p:nvSpPr>
          <p:spPr>
            <a:xfrm>
              <a:off x="6474716" y="5215419"/>
              <a:ext cx="526036" cy="210608"/>
            </a:xfrm>
            <a:prstGeom prst="rect">
              <a:avLst/>
            </a:prstGeom>
            <a:solidFill>
              <a:schemeClr val="bg1">
                <a:lumMod val="95000"/>
              </a:schemeClr>
            </a:solidFill>
            <a:ln>
              <a:solidFill>
                <a:schemeClr val="tx1"/>
              </a:solidFill>
            </a:ln>
          </p:spPr>
          <p:txBody>
            <a:bodyPr wrap="square" lIns="72000" tIns="46800" rIns="0" rtlCol="0" anchor="ctr" anchorCtr="0">
              <a:noAutofit/>
            </a:bodyPr>
            <a:lstStyle/>
            <a:p>
              <a:pPr algn="l"/>
              <a:r>
                <a:rPr lang="en-IL" sz="1200" b="0" dirty="0">
                  <a:latin typeface="Consolas" panose="020B0609020204030204" pitchFamily="49" charset="0"/>
                  <a:cs typeface="Consolas" panose="020B0609020204030204" pitchFamily="49" charset="0"/>
                </a:rPr>
                <a:t>1010</a:t>
              </a:r>
            </a:p>
          </p:txBody>
        </p:sp>
        <p:sp>
          <p:nvSpPr>
            <p:cNvPr id="163" name="TextBox 162">
              <a:extLst>
                <a:ext uri="{FF2B5EF4-FFF2-40B4-BE49-F238E27FC236}">
                  <a16:creationId xmlns:a16="http://schemas.microsoft.com/office/drawing/2014/main" id="{D6911F7E-FD11-4A4F-BE81-59789223B016}"/>
                </a:ext>
              </a:extLst>
            </p:cNvPr>
            <p:cNvSpPr txBox="1"/>
            <p:nvPr/>
          </p:nvSpPr>
          <p:spPr>
            <a:xfrm>
              <a:off x="6169916" y="5368521"/>
              <a:ext cx="304800" cy="278089"/>
            </a:xfrm>
            <a:prstGeom prst="rect">
              <a:avLst/>
            </a:prstGeom>
            <a:noFill/>
            <a:ln>
              <a:noFill/>
            </a:ln>
          </p:spPr>
          <p:txBody>
            <a:bodyPr wrap="square" lIns="0" tIns="46800" rIns="0" rtlCol="0">
              <a:spAutoFit/>
            </a:bodyPr>
            <a:lstStyle/>
            <a:p>
              <a:r>
                <a:rPr lang="en-US" sz="1200" b="0" dirty="0">
                  <a:latin typeface="Consolas" panose="020B0609020204030204" pitchFamily="49" charset="0"/>
                  <a:cs typeface="Consolas" panose="020B0609020204030204" pitchFamily="49" charset="0"/>
                </a:rPr>
                <a:t>'f'</a:t>
              </a:r>
              <a:endParaRPr lang="en-IL" sz="1200" b="0" dirty="0">
                <a:latin typeface="Consolas" panose="020B0609020204030204" pitchFamily="49" charset="0"/>
                <a:cs typeface="Consolas" panose="020B0609020204030204" pitchFamily="49" charset="0"/>
              </a:endParaRPr>
            </a:p>
          </p:txBody>
        </p:sp>
        <p:sp>
          <p:nvSpPr>
            <p:cNvPr id="164" name="TextBox 163">
              <a:extLst>
                <a:ext uri="{FF2B5EF4-FFF2-40B4-BE49-F238E27FC236}">
                  <a16:creationId xmlns:a16="http://schemas.microsoft.com/office/drawing/2014/main" id="{E4B443AE-5204-A240-840E-A16425103490}"/>
                </a:ext>
              </a:extLst>
            </p:cNvPr>
            <p:cNvSpPr txBox="1"/>
            <p:nvPr/>
          </p:nvSpPr>
          <p:spPr>
            <a:xfrm>
              <a:off x="6474716" y="5426027"/>
              <a:ext cx="526036" cy="210608"/>
            </a:xfrm>
            <a:prstGeom prst="rect">
              <a:avLst/>
            </a:prstGeom>
            <a:solidFill>
              <a:schemeClr val="bg1">
                <a:lumMod val="95000"/>
              </a:schemeClr>
            </a:solidFill>
            <a:ln>
              <a:solidFill>
                <a:schemeClr val="tx1"/>
              </a:solidFill>
            </a:ln>
          </p:spPr>
          <p:txBody>
            <a:bodyPr wrap="square" lIns="72000" tIns="46800" rIns="0" rtlCol="0" anchor="ctr" anchorCtr="0">
              <a:noAutofit/>
            </a:bodyPr>
            <a:lstStyle/>
            <a:p>
              <a:pPr algn="l"/>
              <a:r>
                <a:rPr lang="en-IL" sz="1200" b="0" dirty="0">
                  <a:latin typeface="Consolas" panose="020B0609020204030204" pitchFamily="49" charset="0"/>
                  <a:cs typeface="Consolas" panose="020B0609020204030204" pitchFamily="49" charset="0"/>
                </a:rPr>
                <a:t>1011</a:t>
              </a:r>
            </a:p>
          </p:txBody>
        </p:sp>
        <p:sp>
          <p:nvSpPr>
            <p:cNvPr id="165" name="TextBox 164">
              <a:extLst>
                <a:ext uri="{FF2B5EF4-FFF2-40B4-BE49-F238E27FC236}">
                  <a16:creationId xmlns:a16="http://schemas.microsoft.com/office/drawing/2014/main" id="{6ED67E1A-CDF7-2D44-9A44-D7149B6D9056}"/>
                </a:ext>
              </a:extLst>
            </p:cNvPr>
            <p:cNvSpPr txBox="1"/>
            <p:nvPr/>
          </p:nvSpPr>
          <p:spPr>
            <a:xfrm>
              <a:off x="6169916" y="5579129"/>
              <a:ext cx="304800" cy="278089"/>
            </a:xfrm>
            <a:prstGeom prst="rect">
              <a:avLst/>
            </a:prstGeom>
            <a:noFill/>
            <a:ln>
              <a:noFill/>
            </a:ln>
          </p:spPr>
          <p:txBody>
            <a:bodyPr wrap="square" lIns="0" tIns="46800" rIns="0" rtlCol="0">
              <a:spAutoFit/>
            </a:bodyPr>
            <a:lstStyle/>
            <a:p>
              <a:r>
                <a:rPr lang="en-US" sz="1200" b="0" dirty="0">
                  <a:latin typeface="Consolas" panose="020B0609020204030204" pitchFamily="49" charset="0"/>
                  <a:cs typeface="Consolas" panose="020B0609020204030204" pitchFamily="49" charset="0"/>
                </a:rPr>
                <a:t>'g'</a:t>
              </a:r>
              <a:endParaRPr lang="en-IL" sz="1200" b="0" dirty="0">
                <a:latin typeface="Consolas" panose="020B0609020204030204" pitchFamily="49" charset="0"/>
                <a:cs typeface="Consolas" panose="020B0609020204030204" pitchFamily="49" charset="0"/>
              </a:endParaRPr>
            </a:p>
          </p:txBody>
        </p:sp>
        <p:sp>
          <p:nvSpPr>
            <p:cNvPr id="166" name="TextBox 165">
              <a:extLst>
                <a:ext uri="{FF2B5EF4-FFF2-40B4-BE49-F238E27FC236}">
                  <a16:creationId xmlns:a16="http://schemas.microsoft.com/office/drawing/2014/main" id="{434A10CC-491C-1B46-B212-BE9CD1CE6E58}"/>
                </a:ext>
              </a:extLst>
            </p:cNvPr>
            <p:cNvSpPr txBox="1"/>
            <p:nvPr/>
          </p:nvSpPr>
          <p:spPr>
            <a:xfrm>
              <a:off x="6474716" y="5636635"/>
              <a:ext cx="526036" cy="210608"/>
            </a:xfrm>
            <a:prstGeom prst="rect">
              <a:avLst/>
            </a:prstGeom>
            <a:solidFill>
              <a:schemeClr val="bg1">
                <a:lumMod val="95000"/>
              </a:schemeClr>
            </a:solidFill>
            <a:ln>
              <a:solidFill>
                <a:schemeClr val="tx1"/>
              </a:solidFill>
            </a:ln>
          </p:spPr>
          <p:txBody>
            <a:bodyPr wrap="square" lIns="72000" tIns="46800" rIns="0" rtlCol="0" anchor="ctr" anchorCtr="0">
              <a:noAutofit/>
            </a:bodyPr>
            <a:lstStyle/>
            <a:p>
              <a:pPr algn="l"/>
              <a:r>
                <a:rPr lang="en-IL" sz="1200" b="0" dirty="0">
                  <a:latin typeface="Consolas" panose="020B0609020204030204" pitchFamily="49" charset="0"/>
                  <a:cs typeface="Consolas" panose="020B0609020204030204" pitchFamily="49" charset="0"/>
                </a:rPr>
                <a:t>1100</a:t>
              </a:r>
            </a:p>
          </p:txBody>
        </p:sp>
        <p:sp>
          <p:nvSpPr>
            <p:cNvPr id="181" name="TextBox 180">
              <a:extLst>
                <a:ext uri="{FF2B5EF4-FFF2-40B4-BE49-F238E27FC236}">
                  <a16:creationId xmlns:a16="http://schemas.microsoft.com/office/drawing/2014/main" id="{2B8A6EC8-E96C-EB45-AF0D-DC95FE2D282D}"/>
                </a:ext>
              </a:extLst>
            </p:cNvPr>
            <p:cNvSpPr txBox="1"/>
            <p:nvPr/>
          </p:nvSpPr>
          <p:spPr>
            <a:xfrm>
              <a:off x="6169916" y="5789737"/>
              <a:ext cx="304800" cy="278089"/>
            </a:xfrm>
            <a:prstGeom prst="rect">
              <a:avLst/>
            </a:prstGeom>
            <a:noFill/>
            <a:ln>
              <a:noFill/>
            </a:ln>
          </p:spPr>
          <p:txBody>
            <a:bodyPr wrap="square" lIns="0" tIns="46800" rIns="0" rtlCol="0">
              <a:spAutoFit/>
            </a:bodyPr>
            <a:lstStyle/>
            <a:p>
              <a:r>
                <a:rPr lang="en-US" sz="1200" b="0" dirty="0">
                  <a:latin typeface="Consolas" panose="020B0609020204030204" pitchFamily="49" charset="0"/>
                  <a:cs typeface="Consolas" panose="020B0609020204030204" pitchFamily="49" charset="0"/>
                </a:rPr>
                <a:t>'h'</a:t>
              </a:r>
              <a:endParaRPr lang="en-IL" sz="1200" b="0" dirty="0">
                <a:latin typeface="Consolas" panose="020B0609020204030204" pitchFamily="49" charset="0"/>
                <a:cs typeface="Consolas" panose="020B0609020204030204" pitchFamily="49" charset="0"/>
              </a:endParaRPr>
            </a:p>
          </p:txBody>
        </p:sp>
        <p:sp>
          <p:nvSpPr>
            <p:cNvPr id="182" name="TextBox 181">
              <a:extLst>
                <a:ext uri="{FF2B5EF4-FFF2-40B4-BE49-F238E27FC236}">
                  <a16:creationId xmlns:a16="http://schemas.microsoft.com/office/drawing/2014/main" id="{B882801E-A850-7946-9CF1-9CB48461E7CB}"/>
                </a:ext>
              </a:extLst>
            </p:cNvPr>
            <p:cNvSpPr txBox="1"/>
            <p:nvPr/>
          </p:nvSpPr>
          <p:spPr>
            <a:xfrm>
              <a:off x="6474716" y="5847243"/>
              <a:ext cx="526036" cy="210608"/>
            </a:xfrm>
            <a:prstGeom prst="rect">
              <a:avLst/>
            </a:prstGeom>
            <a:solidFill>
              <a:schemeClr val="bg1">
                <a:lumMod val="95000"/>
              </a:schemeClr>
            </a:solidFill>
            <a:ln>
              <a:solidFill>
                <a:schemeClr val="tx1"/>
              </a:solidFill>
            </a:ln>
          </p:spPr>
          <p:txBody>
            <a:bodyPr wrap="square" lIns="72000" tIns="46800" rIns="0" rtlCol="0" anchor="ctr" anchorCtr="0">
              <a:noAutofit/>
            </a:bodyPr>
            <a:lstStyle/>
            <a:p>
              <a:pPr algn="l"/>
              <a:r>
                <a:rPr lang="en-IL" sz="1200" b="0" dirty="0">
                  <a:latin typeface="Consolas" panose="020B0609020204030204" pitchFamily="49" charset="0"/>
                  <a:cs typeface="Consolas" panose="020B0609020204030204" pitchFamily="49" charset="0"/>
                </a:rPr>
                <a:t>1101</a:t>
              </a:r>
            </a:p>
          </p:txBody>
        </p:sp>
        <p:sp>
          <p:nvSpPr>
            <p:cNvPr id="183" name="TextBox 182">
              <a:extLst>
                <a:ext uri="{FF2B5EF4-FFF2-40B4-BE49-F238E27FC236}">
                  <a16:creationId xmlns:a16="http://schemas.microsoft.com/office/drawing/2014/main" id="{4097B89E-3B16-7A4E-BA1A-BC75EBB8F5D2}"/>
                </a:ext>
              </a:extLst>
            </p:cNvPr>
            <p:cNvSpPr txBox="1"/>
            <p:nvPr/>
          </p:nvSpPr>
          <p:spPr>
            <a:xfrm>
              <a:off x="6179564" y="3927101"/>
              <a:ext cx="304800" cy="278089"/>
            </a:xfrm>
            <a:prstGeom prst="rect">
              <a:avLst/>
            </a:prstGeom>
            <a:noFill/>
            <a:ln>
              <a:noFill/>
            </a:ln>
          </p:spPr>
          <p:txBody>
            <a:bodyPr wrap="square" lIns="0" tIns="46800" rIns="0" rtlCol="0">
              <a:spAutoFit/>
            </a:bodyPr>
            <a:lstStyle/>
            <a:p>
              <a:r>
                <a:rPr lang="en-US" sz="1200" b="0" dirty="0">
                  <a:latin typeface="Consolas" panose="020B0609020204030204" pitchFamily="49" charset="0"/>
                  <a:cs typeface="Consolas" panose="020B0609020204030204" pitchFamily="49" charset="0"/>
                </a:rPr>
                <a:t>0</a:t>
              </a:r>
            </a:p>
          </p:txBody>
        </p:sp>
        <p:sp>
          <p:nvSpPr>
            <p:cNvPr id="184" name="TextBox 183">
              <a:extLst>
                <a:ext uri="{FF2B5EF4-FFF2-40B4-BE49-F238E27FC236}">
                  <a16:creationId xmlns:a16="http://schemas.microsoft.com/office/drawing/2014/main" id="{9B5F2EE7-3B1C-3747-B3E3-37F04569B157}"/>
                </a:ext>
              </a:extLst>
            </p:cNvPr>
            <p:cNvSpPr txBox="1"/>
            <p:nvPr/>
          </p:nvSpPr>
          <p:spPr>
            <a:xfrm>
              <a:off x="6477000" y="3953321"/>
              <a:ext cx="526036" cy="210608"/>
            </a:xfrm>
            <a:prstGeom prst="rect">
              <a:avLst/>
            </a:prstGeom>
            <a:solidFill>
              <a:schemeClr val="bg1">
                <a:lumMod val="95000"/>
              </a:schemeClr>
            </a:solidFill>
            <a:ln>
              <a:solidFill>
                <a:schemeClr val="tx1"/>
              </a:solidFill>
            </a:ln>
          </p:spPr>
          <p:txBody>
            <a:bodyPr wrap="square" lIns="72000" tIns="46800" rIns="0" rtlCol="0" anchor="ctr" anchorCtr="0">
              <a:noAutofit/>
            </a:bodyPr>
            <a:lstStyle/>
            <a:p>
              <a:pPr algn="l"/>
              <a:endParaRPr lang="en-IL" sz="1200" b="0" dirty="0">
                <a:latin typeface="Consolas" panose="020B0609020204030204" pitchFamily="49" charset="0"/>
                <a:cs typeface="Consolas" panose="020B0609020204030204" pitchFamily="49" charset="0"/>
              </a:endParaRPr>
            </a:p>
          </p:txBody>
        </p:sp>
        <p:sp>
          <p:nvSpPr>
            <p:cNvPr id="185" name="TextBox 184">
              <a:extLst>
                <a:ext uri="{FF2B5EF4-FFF2-40B4-BE49-F238E27FC236}">
                  <a16:creationId xmlns:a16="http://schemas.microsoft.com/office/drawing/2014/main" id="{DE8C54C9-E075-5544-AA09-0835A2DB96A0}"/>
                </a:ext>
              </a:extLst>
            </p:cNvPr>
            <p:cNvSpPr txBox="1"/>
            <p:nvPr/>
          </p:nvSpPr>
          <p:spPr>
            <a:xfrm>
              <a:off x="6096000" y="4106423"/>
              <a:ext cx="381000" cy="278089"/>
            </a:xfrm>
            <a:prstGeom prst="rect">
              <a:avLst/>
            </a:prstGeom>
            <a:noFill/>
            <a:ln>
              <a:noFill/>
            </a:ln>
          </p:spPr>
          <p:txBody>
            <a:bodyPr wrap="square" lIns="0" tIns="46800" rIns="0" rtlCol="0">
              <a:spAutoFit/>
            </a:bodyPr>
            <a:lstStyle/>
            <a:p>
              <a:r>
                <a:rPr lang="en-US" sz="1200" b="0" dirty="0">
                  <a:latin typeface="Times New Roman" panose="02020603050405020304" pitchFamily="18" charset="0"/>
                  <a:cs typeface="Times New Roman" panose="02020603050405020304" pitchFamily="18" charset="0"/>
                </a:rPr>
                <a:t>...</a:t>
              </a:r>
              <a:endParaRPr lang="en-IL" sz="1200" b="0" dirty="0">
                <a:latin typeface="Times New Roman" panose="02020603050405020304" pitchFamily="18" charset="0"/>
                <a:cs typeface="Times New Roman" panose="02020603050405020304" pitchFamily="18" charset="0"/>
              </a:endParaRPr>
            </a:p>
          </p:txBody>
        </p:sp>
        <p:sp>
          <p:nvSpPr>
            <p:cNvPr id="186" name="TextBox 185">
              <a:extLst>
                <a:ext uri="{FF2B5EF4-FFF2-40B4-BE49-F238E27FC236}">
                  <a16:creationId xmlns:a16="http://schemas.microsoft.com/office/drawing/2014/main" id="{84F0939C-1CC2-1F49-88BB-81B92A83E54D}"/>
                </a:ext>
              </a:extLst>
            </p:cNvPr>
            <p:cNvSpPr txBox="1"/>
            <p:nvPr/>
          </p:nvSpPr>
          <p:spPr>
            <a:xfrm>
              <a:off x="6477000" y="4163929"/>
              <a:ext cx="526036" cy="210608"/>
            </a:xfrm>
            <a:prstGeom prst="rect">
              <a:avLst/>
            </a:prstGeom>
            <a:solidFill>
              <a:schemeClr val="bg1">
                <a:lumMod val="95000"/>
              </a:schemeClr>
            </a:solidFill>
            <a:ln>
              <a:solidFill>
                <a:schemeClr val="tx1"/>
              </a:solidFill>
            </a:ln>
          </p:spPr>
          <p:txBody>
            <a:bodyPr wrap="square" lIns="72000" tIns="46800" rIns="0" rtlCol="0" anchor="b" anchorCtr="0">
              <a:noAutofit/>
            </a:bodyPr>
            <a:lstStyle/>
            <a:p>
              <a:pPr algn="l"/>
              <a:r>
                <a:rPr lang="en-IL" sz="1200" b="0" dirty="0">
                  <a:latin typeface="Times New Roman" panose="02020603050405020304" pitchFamily="18" charset="0"/>
                  <a:cs typeface="Times New Roman" panose="02020603050405020304" pitchFamily="18" charset="0"/>
                </a:rPr>
                <a:t>...</a:t>
              </a:r>
            </a:p>
          </p:txBody>
        </p:sp>
        <p:sp>
          <p:nvSpPr>
            <p:cNvPr id="187" name="TextBox 186">
              <a:extLst>
                <a:ext uri="{FF2B5EF4-FFF2-40B4-BE49-F238E27FC236}">
                  <a16:creationId xmlns:a16="http://schemas.microsoft.com/office/drawing/2014/main" id="{F5F49E2C-5D8B-B141-AF92-96095828CE4B}"/>
                </a:ext>
              </a:extLst>
            </p:cNvPr>
            <p:cNvSpPr txBox="1"/>
            <p:nvPr/>
          </p:nvSpPr>
          <p:spPr>
            <a:xfrm>
              <a:off x="6139180" y="6239706"/>
              <a:ext cx="304800" cy="278089"/>
            </a:xfrm>
            <a:prstGeom prst="rect">
              <a:avLst/>
            </a:prstGeom>
            <a:noFill/>
            <a:ln>
              <a:noFill/>
            </a:ln>
          </p:spPr>
          <p:txBody>
            <a:bodyPr wrap="square" lIns="0" tIns="46800" rIns="0" rtlCol="0">
              <a:spAutoFit/>
            </a:bodyPr>
            <a:lstStyle/>
            <a:p>
              <a:r>
                <a:rPr lang="en-US" sz="1200" b="0" dirty="0">
                  <a:latin typeface="Consolas" panose="020B0609020204030204" pitchFamily="49" charset="0"/>
                  <a:cs typeface="Consolas" panose="020B0609020204030204" pitchFamily="49" charset="0"/>
                </a:rPr>
                <a:t>255</a:t>
              </a:r>
            </a:p>
          </p:txBody>
        </p:sp>
        <p:sp>
          <p:nvSpPr>
            <p:cNvPr id="188" name="TextBox 187">
              <a:extLst>
                <a:ext uri="{FF2B5EF4-FFF2-40B4-BE49-F238E27FC236}">
                  <a16:creationId xmlns:a16="http://schemas.microsoft.com/office/drawing/2014/main" id="{CC4A12A1-95B0-5F44-87DB-91B249ECD224}"/>
                </a:ext>
              </a:extLst>
            </p:cNvPr>
            <p:cNvSpPr txBox="1"/>
            <p:nvPr/>
          </p:nvSpPr>
          <p:spPr>
            <a:xfrm>
              <a:off x="6473837" y="6268459"/>
              <a:ext cx="526036" cy="210608"/>
            </a:xfrm>
            <a:prstGeom prst="rect">
              <a:avLst/>
            </a:prstGeom>
            <a:solidFill>
              <a:schemeClr val="bg1">
                <a:lumMod val="95000"/>
              </a:schemeClr>
            </a:solidFill>
            <a:ln>
              <a:solidFill>
                <a:schemeClr val="tx1"/>
              </a:solidFill>
            </a:ln>
          </p:spPr>
          <p:txBody>
            <a:bodyPr wrap="square" lIns="72000" tIns="46800" rIns="0" rtlCol="0" anchor="ctr" anchorCtr="0">
              <a:noAutofit/>
            </a:bodyPr>
            <a:lstStyle/>
            <a:p>
              <a:pPr algn="l"/>
              <a:endParaRPr lang="en-IL" sz="1200" b="0" dirty="0">
                <a:latin typeface="Consolas" panose="020B0609020204030204" pitchFamily="49" charset="0"/>
                <a:cs typeface="Consolas" panose="020B0609020204030204" pitchFamily="49" charset="0"/>
              </a:endParaRPr>
            </a:p>
          </p:txBody>
        </p:sp>
        <p:sp>
          <p:nvSpPr>
            <p:cNvPr id="189" name="TextBox 188">
              <a:extLst>
                <a:ext uri="{FF2B5EF4-FFF2-40B4-BE49-F238E27FC236}">
                  <a16:creationId xmlns:a16="http://schemas.microsoft.com/office/drawing/2014/main" id="{E13A4000-F1CC-7C45-B69E-0F11962B8670}"/>
                </a:ext>
              </a:extLst>
            </p:cNvPr>
            <p:cNvSpPr txBox="1"/>
            <p:nvPr/>
          </p:nvSpPr>
          <p:spPr>
            <a:xfrm>
              <a:off x="6101080" y="6000345"/>
              <a:ext cx="381000" cy="278089"/>
            </a:xfrm>
            <a:prstGeom prst="rect">
              <a:avLst/>
            </a:prstGeom>
            <a:noFill/>
            <a:ln>
              <a:noFill/>
            </a:ln>
          </p:spPr>
          <p:txBody>
            <a:bodyPr wrap="square" lIns="0" tIns="46800" rIns="0" rtlCol="0">
              <a:spAutoFit/>
            </a:bodyPr>
            <a:lstStyle/>
            <a:p>
              <a:r>
                <a:rPr lang="en-US" sz="1200" b="0" dirty="0">
                  <a:latin typeface="Times New Roman" panose="02020603050405020304" pitchFamily="18" charset="0"/>
                  <a:cs typeface="Times New Roman" panose="02020603050405020304" pitchFamily="18" charset="0"/>
                </a:rPr>
                <a:t>...</a:t>
              </a:r>
              <a:endParaRPr lang="en-IL" sz="1200" b="0" dirty="0">
                <a:latin typeface="Times New Roman" panose="02020603050405020304" pitchFamily="18" charset="0"/>
                <a:cs typeface="Times New Roman" panose="02020603050405020304" pitchFamily="18" charset="0"/>
              </a:endParaRPr>
            </a:p>
          </p:txBody>
        </p:sp>
        <p:sp>
          <p:nvSpPr>
            <p:cNvPr id="190" name="TextBox 189">
              <a:extLst>
                <a:ext uri="{FF2B5EF4-FFF2-40B4-BE49-F238E27FC236}">
                  <a16:creationId xmlns:a16="http://schemas.microsoft.com/office/drawing/2014/main" id="{241E10F4-03A9-2546-ADAA-B1CCAAAF27D1}"/>
                </a:ext>
              </a:extLst>
            </p:cNvPr>
            <p:cNvSpPr txBox="1"/>
            <p:nvPr/>
          </p:nvSpPr>
          <p:spPr>
            <a:xfrm>
              <a:off x="6473837" y="6057851"/>
              <a:ext cx="526036" cy="210608"/>
            </a:xfrm>
            <a:prstGeom prst="rect">
              <a:avLst/>
            </a:prstGeom>
            <a:solidFill>
              <a:schemeClr val="bg1">
                <a:lumMod val="95000"/>
              </a:schemeClr>
            </a:solidFill>
            <a:ln>
              <a:solidFill>
                <a:schemeClr val="tx1"/>
              </a:solidFill>
            </a:ln>
          </p:spPr>
          <p:txBody>
            <a:bodyPr wrap="square" lIns="72000" tIns="46800" rIns="0" rtlCol="0" anchor="b" anchorCtr="0">
              <a:noAutofit/>
            </a:bodyPr>
            <a:lstStyle/>
            <a:p>
              <a:pPr algn="l"/>
              <a:r>
                <a:rPr lang="en-IL" sz="1200" b="0" dirty="0">
                  <a:latin typeface="Times New Roman" panose="02020603050405020304" pitchFamily="18" charset="0"/>
                  <a:cs typeface="Times New Roman" panose="02020603050405020304" pitchFamily="18" charset="0"/>
                </a:rPr>
                <a:t>...</a:t>
              </a:r>
            </a:p>
          </p:txBody>
        </p:sp>
      </p:grpSp>
      <p:sp>
        <p:nvSpPr>
          <p:cNvPr id="73" name="Rectangle 72">
            <a:extLst>
              <a:ext uri="{FF2B5EF4-FFF2-40B4-BE49-F238E27FC236}">
                <a16:creationId xmlns:a16="http://schemas.microsoft.com/office/drawing/2014/main" id="{9B565994-1BBD-9A49-AA5F-CED765AE3D22}"/>
              </a:ext>
            </a:extLst>
          </p:cNvPr>
          <p:cNvSpPr/>
          <p:nvPr/>
        </p:nvSpPr>
        <p:spPr>
          <a:xfrm>
            <a:off x="4953000" y="1734572"/>
            <a:ext cx="3733800" cy="307777"/>
          </a:xfrm>
          <a:prstGeom prst="rect">
            <a:avLst/>
          </a:prstGeom>
        </p:spPr>
        <p:txBody>
          <a:bodyPr wrap="square">
            <a:spAutoFit/>
          </a:bodyPr>
          <a:lstStyle/>
          <a:p>
            <a:pPr algn="l"/>
            <a:r>
              <a:rPr lang="en-IL" sz="1400" b="0" dirty="0">
                <a:latin typeface="Consolas" panose="020B0609020204030204" pitchFamily="49" charset="0"/>
                <a:cs typeface="Consolas" panose="020B0609020204030204" pitchFamily="49" charset="0"/>
              </a:rPr>
              <a:t>011101001</a:t>
            </a:r>
          </a:p>
        </p:txBody>
      </p:sp>
      <p:grpSp>
        <p:nvGrpSpPr>
          <p:cNvPr id="7" name="Group 6">
            <a:extLst>
              <a:ext uri="{FF2B5EF4-FFF2-40B4-BE49-F238E27FC236}">
                <a16:creationId xmlns:a16="http://schemas.microsoft.com/office/drawing/2014/main" id="{2C58A306-0C43-184C-9720-C9623B8CCD2D}"/>
              </a:ext>
            </a:extLst>
          </p:cNvPr>
          <p:cNvGrpSpPr/>
          <p:nvPr/>
        </p:nvGrpSpPr>
        <p:grpSpPr>
          <a:xfrm>
            <a:off x="192593" y="1732499"/>
            <a:ext cx="2108461" cy="338555"/>
            <a:chOff x="192593" y="1732499"/>
            <a:chExt cx="2108461" cy="338555"/>
          </a:xfrm>
        </p:grpSpPr>
        <p:sp>
          <p:nvSpPr>
            <p:cNvPr id="334" name="Down Arrow 333">
              <a:extLst>
                <a:ext uri="{FF2B5EF4-FFF2-40B4-BE49-F238E27FC236}">
                  <a16:creationId xmlns:a16="http://schemas.microsoft.com/office/drawing/2014/main" id="{59436C97-24DA-8D4E-B26D-4E96BD0D8FC6}"/>
                </a:ext>
              </a:extLst>
            </p:cNvPr>
            <p:cNvSpPr/>
            <p:nvPr/>
          </p:nvSpPr>
          <p:spPr bwMode="auto">
            <a:xfrm rot="16200000" flipH="1">
              <a:off x="1764272" y="1534273"/>
              <a:ext cx="338555" cy="735008"/>
            </a:xfrm>
            <a:prstGeom prst="downArrow">
              <a:avLst/>
            </a:prstGeom>
            <a:solidFill>
              <a:srgbClr val="C00000"/>
            </a:solidFill>
            <a:ln w="9525" cap="flat" cmpd="sng" algn="ctr">
              <a:no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2"/>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sz="3200" b="1" i="0" u="none" strike="noStrike" cap="none" normalizeH="0" baseline="0" dirty="0">
                <a:ln>
                  <a:noFill/>
                </a:ln>
                <a:solidFill>
                  <a:schemeClr val="tx1"/>
                </a:solidFill>
                <a:effectLst/>
                <a:latin typeface="Arial" pitchFamily="34" charset="0"/>
              </a:endParaRPr>
            </a:p>
          </p:txBody>
        </p:sp>
        <p:sp>
          <p:nvSpPr>
            <p:cNvPr id="5" name="Rectangle 4">
              <a:extLst>
                <a:ext uri="{FF2B5EF4-FFF2-40B4-BE49-F238E27FC236}">
                  <a16:creationId xmlns:a16="http://schemas.microsoft.com/office/drawing/2014/main" id="{E3495B30-3C07-3748-AC1C-0E8CE1FBD27A}"/>
                </a:ext>
              </a:extLst>
            </p:cNvPr>
            <p:cNvSpPr/>
            <p:nvPr/>
          </p:nvSpPr>
          <p:spPr>
            <a:xfrm>
              <a:off x="192593" y="1732499"/>
              <a:ext cx="1079142" cy="307777"/>
            </a:xfrm>
            <a:prstGeom prst="rect">
              <a:avLst/>
            </a:prstGeom>
          </p:spPr>
          <p:txBody>
            <a:bodyPr wrap="none">
              <a:spAutoFit/>
            </a:bodyPr>
            <a:lstStyle/>
            <a:p>
              <a:r>
                <a:rPr lang="en-IL" sz="1400" b="0" dirty="0">
                  <a:latin typeface="Consolas" panose="020B0609020204030204" pitchFamily="49" charset="0"/>
                  <a:cs typeface="Consolas" panose="020B0609020204030204" pitchFamily="49" charset="0"/>
                </a:rPr>
                <a:t>"abadcab"</a:t>
              </a:r>
            </a:p>
          </p:txBody>
        </p:sp>
      </p:grpSp>
      <p:sp>
        <p:nvSpPr>
          <p:cNvPr id="78" name="Down Arrow 77">
            <a:extLst>
              <a:ext uri="{FF2B5EF4-FFF2-40B4-BE49-F238E27FC236}">
                <a16:creationId xmlns:a16="http://schemas.microsoft.com/office/drawing/2014/main" id="{72160C1D-6966-4B45-BC65-6C5915D60C97}"/>
              </a:ext>
            </a:extLst>
          </p:cNvPr>
          <p:cNvSpPr/>
          <p:nvPr/>
        </p:nvSpPr>
        <p:spPr bwMode="auto">
          <a:xfrm rot="16200000" flipH="1">
            <a:off x="4008513" y="1233864"/>
            <a:ext cx="338555" cy="1335830"/>
          </a:xfrm>
          <a:prstGeom prst="downArrow">
            <a:avLst/>
          </a:prstGeom>
          <a:solidFill>
            <a:srgbClr val="C00000"/>
          </a:solidFill>
          <a:ln w="9525" cap="flat" cmpd="sng" algn="ctr">
            <a:no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2"/>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sz="3200" b="1" i="0" u="none" strike="noStrike" cap="none" normalizeH="0" baseline="0" dirty="0">
              <a:ln>
                <a:noFill/>
              </a:ln>
              <a:solidFill>
                <a:schemeClr val="tx1"/>
              </a:solidFill>
              <a:effectLst/>
              <a:latin typeface="Arial" pitchFamily="34" charset="0"/>
            </a:endParaRPr>
          </a:p>
        </p:txBody>
      </p:sp>
    </p:spTree>
    <p:extLst>
      <p:ext uri="{BB962C8B-B14F-4D97-AF65-F5344CB8AC3E}">
        <p14:creationId xmlns:p14="http://schemas.microsoft.com/office/powerpoint/2010/main" val="1431719379"/>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8E29DF-072E-354E-8B5E-245D26B4315F}"/>
              </a:ext>
            </a:extLst>
          </p:cNvPr>
          <p:cNvSpPr>
            <a:spLocks noGrp="1"/>
          </p:cNvSpPr>
          <p:nvPr>
            <p:ph type="title"/>
          </p:nvPr>
        </p:nvSpPr>
        <p:spPr/>
        <p:txBody>
          <a:bodyPr/>
          <a:lstStyle/>
          <a:p>
            <a:r>
              <a:rPr lang="en-US" dirty="0"/>
              <a:t>Compression</a:t>
            </a:r>
          </a:p>
        </p:txBody>
      </p:sp>
      <p:grpSp>
        <p:nvGrpSpPr>
          <p:cNvPr id="149" name="Group 148">
            <a:extLst>
              <a:ext uri="{FF2B5EF4-FFF2-40B4-BE49-F238E27FC236}">
                <a16:creationId xmlns:a16="http://schemas.microsoft.com/office/drawing/2014/main" id="{A765FB63-767A-5345-BFCB-11A1D7FFBA4E}"/>
              </a:ext>
            </a:extLst>
          </p:cNvPr>
          <p:cNvGrpSpPr/>
          <p:nvPr/>
        </p:nvGrpSpPr>
        <p:grpSpPr>
          <a:xfrm>
            <a:off x="2193758" y="609600"/>
            <a:ext cx="1657166" cy="2814717"/>
            <a:chOff x="5908272" y="3703078"/>
            <a:chExt cx="1657166" cy="2814717"/>
          </a:xfrm>
        </p:grpSpPr>
        <p:sp>
          <p:nvSpPr>
            <p:cNvPr id="150" name="TextBox 149">
              <a:extLst>
                <a:ext uri="{FF2B5EF4-FFF2-40B4-BE49-F238E27FC236}">
                  <a16:creationId xmlns:a16="http://schemas.microsoft.com/office/drawing/2014/main" id="{18856E58-05DE-2947-B717-A87B71C3ED3F}"/>
                </a:ext>
              </a:extLst>
            </p:cNvPr>
            <p:cNvSpPr txBox="1"/>
            <p:nvPr/>
          </p:nvSpPr>
          <p:spPr>
            <a:xfrm>
              <a:off x="5908272" y="3703078"/>
              <a:ext cx="1657166" cy="278089"/>
            </a:xfrm>
            <a:prstGeom prst="rect">
              <a:avLst/>
            </a:prstGeom>
            <a:noFill/>
            <a:ln>
              <a:noFill/>
            </a:ln>
          </p:spPr>
          <p:txBody>
            <a:bodyPr wrap="square" lIns="0" tIns="46800" rIns="0" rtlCol="0">
              <a:spAutoFit/>
            </a:bodyPr>
            <a:lstStyle/>
            <a:p>
              <a:r>
                <a:rPr lang="en-IL" sz="1200" b="0" dirty="0">
                  <a:latin typeface="Consolas" panose="020B0609020204030204" pitchFamily="49" charset="0"/>
                  <a:cs typeface="Consolas" panose="020B0609020204030204" pitchFamily="49" charset="0"/>
                </a:rPr>
                <a:t>codeBook</a:t>
              </a:r>
            </a:p>
          </p:txBody>
        </p:sp>
        <p:sp>
          <p:nvSpPr>
            <p:cNvPr id="151" name="TextBox 150">
              <a:extLst>
                <a:ext uri="{FF2B5EF4-FFF2-40B4-BE49-F238E27FC236}">
                  <a16:creationId xmlns:a16="http://schemas.microsoft.com/office/drawing/2014/main" id="{E5CFFBF3-DCEC-A141-8613-DF39D8DE3382}"/>
                </a:ext>
              </a:extLst>
            </p:cNvPr>
            <p:cNvSpPr txBox="1"/>
            <p:nvPr/>
          </p:nvSpPr>
          <p:spPr>
            <a:xfrm>
              <a:off x="6172200" y="4315481"/>
              <a:ext cx="304800" cy="278089"/>
            </a:xfrm>
            <a:prstGeom prst="rect">
              <a:avLst/>
            </a:prstGeom>
            <a:noFill/>
            <a:ln>
              <a:noFill/>
            </a:ln>
          </p:spPr>
          <p:txBody>
            <a:bodyPr wrap="square" lIns="0" tIns="46800" rIns="0" rtlCol="0">
              <a:spAutoFit/>
            </a:bodyPr>
            <a:lstStyle/>
            <a:p>
              <a:r>
                <a:rPr lang="en-US" sz="1200" b="0" dirty="0">
                  <a:latin typeface="Consolas" panose="020B0609020204030204" pitchFamily="49" charset="0"/>
                  <a:cs typeface="Consolas" panose="020B0609020204030204" pitchFamily="49" charset="0"/>
                </a:rPr>
                <a:t>'a'</a:t>
              </a:r>
              <a:endParaRPr lang="en-IL" sz="1200" b="0" dirty="0">
                <a:latin typeface="Consolas" panose="020B0609020204030204" pitchFamily="49" charset="0"/>
                <a:cs typeface="Consolas" panose="020B0609020204030204" pitchFamily="49" charset="0"/>
              </a:endParaRPr>
            </a:p>
          </p:txBody>
        </p:sp>
        <p:sp>
          <p:nvSpPr>
            <p:cNvPr id="152" name="TextBox 151">
              <a:extLst>
                <a:ext uri="{FF2B5EF4-FFF2-40B4-BE49-F238E27FC236}">
                  <a16:creationId xmlns:a16="http://schemas.microsoft.com/office/drawing/2014/main" id="{76B3B22A-1140-0343-B92D-28B1C38DDD89}"/>
                </a:ext>
              </a:extLst>
            </p:cNvPr>
            <p:cNvSpPr txBox="1"/>
            <p:nvPr/>
          </p:nvSpPr>
          <p:spPr>
            <a:xfrm>
              <a:off x="6477000" y="4372987"/>
              <a:ext cx="526036" cy="210608"/>
            </a:xfrm>
            <a:prstGeom prst="rect">
              <a:avLst/>
            </a:prstGeom>
            <a:solidFill>
              <a:schemeClr val="bg1">
                <a:lumMod val="95000"/>
              </a:schemeClr>
            </a:solidFill>
            <a:ln>
              <a:solidFill>
                <a:schemeClr val="tx1"/>
              </a:solidFill>
            </a:ln>
          </p:spPr>
          <p:txBody>
            <a:bodyPr wrap="square" lIns="72000" tIns="46800" rIns="0" rtlCol="0" anchor="ctr" anchorCtr="0">
              <a:noAutofit/>
            </a:bodyPr>
            <a:lstStyle/>
            <a:p>
              <a:pPr algn="l"/>
              <a:r>
                <a:rPr lang="en-IL" sz="1200" b="0" dirty="0">
                  <a:latin typeface="Consolas" panose="020B0609020204030204" pitchFamily="49" charset="0"/>
                  <a:cs typeface="Consolas" panose="020B0609020204030204" pitchFamily="49" charset="0"/>
                </a:rPr>
                <a:t>0</a:t>
              </a:r>
            </a:p>
          </p:txBody>
        </p:sp>
        <p:sp>
          <p:nvSpPr>
            <p:cNvPr id="153" name="TextBox 152">
              <a:extLst>
                <a:ext uri="{FF2B5EF4-FFF2-40B4-BE49-F238E27FC236}">
                  <a16:creationId xmlns:a16="http://schemas.microsoft.com/office/drawing/2014/main" id="{D5CE5903-CB16-7C41-931D-A15FD7E0574A}"/>
                </a:ext>
              </a:extLst>
            </p:cNvPr>
            <p:cNvSpPr txBox="1"/>
            <p:nvPr/>
          </p:nvSpPr>
          <p:spPr>
            <a:xfrm>
              <a:off x="6172200" y="4526089"/>
              <a:ext cx="304800" cy="278089"/>
            </a:xfrm>
            <a:prstGeom prst="rect">
              <a:avLst/>
            </a:prstGeom>
            <a:noFill/>
            <a:ln>
              <a:noFill/>
            </a:ln>
          </p:spPr>
          <p:txBody>
            <a:bodyPr wrap="square" lIns="0" tIns="46800" rIns="0" rtlCol="0">
              <a:spAutoFit/>
            </a:bodyPr>
            <a:lstStyle/>
            <a:p>
              <a:r>
                <a:rPr lang="en-US" sz="1200" b="0" dirty="0">
                  <a:latin typeface="Consolas" panose="020B0609020204030204" pitchFamily="49" charset="0"/>
                  <a:cs typeface="Consolas" panose="020B0609020204030204" pitchFamily="49" charset="0"/>
                </a:rPr>
                <a:t>'b'</a:t>
              </a:r>
              <a:endParaRPr lang="en-IL" sz="1200" b="0" dirty="0">
                <a:latin typeface="Consolas" panose="020B0609020204030204" pitchFamily="49" charset="0"/>
                <a:cs typeface="Consolas" panose="020B0609020204030204" pitchFamily="49" charset="0"/>
              </a:endParaRPr>
            </a:p>
          </p:txBody>
        </p:sp>
        <p:sp>
          <p:nvSpPr>
            <p:cNvPr id="154" name="TextBox 153">
              <a:extLst>
                <a:ext uri="{FF2B5EF4-FFF2-40B4-BE49-F238E27FC236}">
                  <a16:creationId xmlns:a16="http://schemas.microsoft.com/office/drawing/2014/main" id="{DDAB27BC-8E62-6C41-8611-A2CDB3F1A27F}"/>
                </a:ext>
              </a:extLst>
            </p:cNvPr>
            <p:cNvSpPr txBox="1"/>
            <p:nvPr/>
          </p:nvSpPr>
          <p:spPr>
            <a:xfrm>
              <a:off x="6477000" y="4583595"/>
              <a:ext cx="526036" cy="210608"/>
            </a:xfrm>
            <a:prstGeom prst="rect">
              <a:avLst/>
            </a:prstGeom>
            <a:solidFill>
              <a:schemeClr val="bg1">
                <a:lumMod val="95000"/>
              </a:schemeClr>
            </a:solidFill>
            <a:ln>
              <a:solidFill>
                <a:schemeClr val="tx1"/>
              </a:solidFill>
            </a:ln>
          </p:spPr>
          <p:txBody>
            <a:bodyPr wrap="square" lIns="72000" tIns="46800" rIns="0" rtlCol="0" anchor="ctr" anchorCtr="0">
              <a:noAutofit/>
            </a:bodyPr>
            <a:lstStyle/>
            <a:p>
              <a:pPr algn="l"/>
              <a:r>
                <a:rPr lang="en-IL" sz="1200" b="0" dirty="0">
                  <a:latin typeface="Consolas" panose="020B0609020204030204" pitchFamily="49" charset="0"/>
                  <a:cs typeface="Consolas" panose="020B0609020204030204" pitchFamily="49" charset="0"/>
                </a:rPr>
                <a:t>111</a:t>
              </a:r>
            </a:p>
          </p:txBody>
        </p:sp>
        <p:sp>
          <p:nvSpPr>
            <p:cNvPr id="155" name="TextBox 154">
              <a:extLst>
                <a:ext uri="{FF2B5EF4-FFF2-40B4-BE49-F238E27FC236}">
                  <a16:creationId xmlns:a16="http://schemas.microsoft.com/office/drawing/2014/main" id="{233F5DBC-3B4E-DC48-84EF-AF491ACA5A67}"/>
                </a:ext>
              </a:extLst>
            </p:cNvPr>
            <p:cNvSpPr txBox="1"/>
            <p:nvPr/>
          </p:nvSpPr>
          <p:spPr>
            <a:xfrm>
              <a:off x="6172200" y="4736697"/>
              <a:ext cx="304800" cy="278089"/>
            </a:xfrm>
            <a:prstGeom prst="rect">
              <a:avLst/>
            </a:prstGeom>
            <a:noFill/>
            <a:ln>
              <a:noFill/>
            </a:ln>
          </p:spPr>
          <p:txBody>
            <a:bodyPr wrap="square" lIns="0" tIns="46800" rIns="0" rtlCol="0">
              <a:spAutoFit/>
            </a:bodyPr>
            <a:lstStyle/>
            <a:p>
              <a:r>
                <a:rPr lang="en-US" sz="1200" b="0" dirty="0">
                  <a:latin typeface="Consolas" panose="020B0609020204030204" pitchFamily="49" charset="0"/>
                  <a:cs typeface="Consolas" panose="020B0609020204030204" pitchFamily="49" charset="0"/>
                </a:rPr>
                <a:t>'c'</a:t>
              </a:r>
              <a:endParaRPr lang="en-IL" sz="1200" b="0" dirty="0">
                <a:latin typeface="Consolas" panose="020B0609020204030204" pitchFamily="49" charset="0"/>
                <a:cs typeface="Consolas" panose="020B0609020204030204" pitchFamily="49" charset="0"/>
              </a:endParaRPr>
            </a:p>
          </p:txBody>
        </p:sp>
        <p:sp>
          <p:nvSpPr>
            <p:cNvPr id="156" name="TextBox 155">
              <a:extLst>
                <a:ext uri="{FF2B5EF4-FFF2-40B4-BE49-F238E27FC236}">
                  <a16:creationId xmlns:a16="http://schemas.microsoft.com/office/drawing/2014/main" id="{8458558B-44D9-C345-8F20-3F4FFAB2B643}"/>
                </a:ext>
              </a:extLst>
            </p:cNvPr>
            <p:cNvSpPr txBox="1"/>
            <p:nvPr/>
          </p:nvSpPr>
          <p:spPr>
            <a:xfrm>
              <a:off x="6477000" y="4794203"/>
              <a:ext cx="526036" cy="210608"/>
            </a:xfrm>
            <a:prstGeom prst="rect">
              <a:avLst/>
            </a:prstGeom>
            <a:solidFill>
              <a:schemeClr val="bg1">
                <a:lumMod val="95000"/>
              </a:schemeClr>
            </a:solidFill>
            <a:ln>
              <a:solidFill>
                <a:schemeClr val="tx1"/>
              </a:solidFill>
            </a:ln>
          </p:spPr>
          <p:txBody>
            <a:bodyPr wrap="square" lIns="72000" tIns="46800" rIns="0" rtlCol="0" anchor="ctr" anchorCtr="0">
              <a:noAutofit/>
            </a:bodyPr>
            <a:lstStyle/>
            <a:p>
              <a:pPr algn="l"/>
              <a:r>
                <a:rPr lang="en-IL" sz="1200" b="0" dirty="0">
                  <a:latin typeface="Consolas" panose="020B0609020204030204" pitchFamily="49" charset="0"/>
                  <a:cs typeface="Consolas" panose="020B0609020204030204" pitchFamily="49" charset="0"/>
                </a:rPr>
                <a:t>1000</a:t>
              </a:r>
            </a:p>
          </p:txBody>
        </p:sp>
        <p:sp>
          <p:nvSpPr>
            <p:cNvPr id="157" name="TextBox 156">
              <a:extLst>
                <a:ext uri="{FF2B5EF4-FFF2-40B4-BE49-F238E27FC236}">
                  <a16:creationId xmlns:a16="http://schemas.microsoft.com/office/drawing/2014/main" id="{B545ADDE-9CCF-3E45-9386-F0F53C429C23}"/>
                </a:ext>
              </a:extLst>
            </p:cNvPr>
            <p:cNvSpPr txBox="1"/>
            <p:nvPr/>
          </p:nvSpPr>
          <p:spPr>
            <a:xfrm>
              <a:off x="6172200" y="4947305"/>
              <a:ext cx="304800" cy="278089"/>
            </a:xfrm>
            <a:prstGeom prst="rect">
              <a:avLst/>
            </a:prstGeom>
            <a:noFill/>
            <a:ln>
              <a:noFill/>
            </a:ln>
          </p:spPr>
          <p:txBody>
            <a:bodyPr wrap="square" lIns="0" tIns="46800" rIns="0" rtlCol="0">
              <a:spAutoFit/>
            </a:bodyPr>
            <a:lstStyle/>
            <a:p>
              <a:r>
                <a:rPr lang="en-US" sz="1200" b="0" dirty="0">
                  <a:latin typeface="Consolas" panose="020B0609020204030204" pitchFamily="49" charset="0"/>
                  <a:cs typeface="Consolas" panose="020B0609020204030204" pitchFamily="49" charset="0"/>
                </a:rPr>
                <a:t>'d'</a:t>
              </a:r>
              <a:endParaRPr lang="en-IL" sz="1200" b="0" dirty="0">
                <a:latin typeface="Consolas" panose="020B0609020204030204" pitchFamily="49" charset="0"/>
                <a:cs typeface="Consolas" panose="020B0609020204030204" pitchFamily="49" charset="0"/>
              </a:endParaRPr>
            </a:p>
          </p:txBody>
        </p:sp>
        <p:sp>
          <p:nvSpPr>
            <p:cNvPr id="158" name="TextBox 157">
              <a:extLst>
                <a:ext uri="{FF2B5EF4-FFF2-40B4-BE49-F238E27FC236}">
                  <a16:creationId xmlns:a16="http://schemas.microsoft.com/office/drawing/2014/main" id="{E340B151-14EB-3346-B704-3CD8D85BE624}"/>
                </a:ext>
              </a:extLst>
            </p:cNvPr>
            <p:cNvSpPr txBox="1"/>
            <p:nvPr/>
          </p:nvSpPr>
          <p:spPr>
            <a:xfrm>
              <a:off x="6477000" y="5004811"/>
              <a:ext cx="526036" cy="210608"/>
            </a:xfrm>
            <a:prstGeom prst="rect">
              <a:avLst/>
            </a:prstGeom>
            <a:solidFill>
              <a:schemeClr val="bg1">
                <a:lumMod val="95000"/>
              </a:schemeClr>
            </a:solidFill>
            <a:ln>
              <a:solidFill>
                <a:schemeClr val="tx1"/>
              </a:solidFill>
            </a:ln>
          </p:spPr>
          <p:txBody>
            <a:bodyPr wrap="square" lIns="72000" tIns="46800" rIns="0" rtlCol="0" anchor="ctr" anchorCtr="0">
              <a:noAutofit/>
            </a:bodyPr>
            <a:lstStyle/>
            <a:p>
              <a:pPr algn="l"/>
              <a:r>
                <a:rPr lang="en-IL" sz="1200" b="0" dirty="0">
                  <a:latin typeface="Consolas" panose="020B0609020204030204" pitchFamily="49" charset="0"/>
                  <a:cs typeface="Consolas" panose="020B0609020204030204" pitchFamily="49" charset="0"/>
                </a:rPr>
                <a:t>1001</a:t>
              </a:r>
            </a:p>
          </p:txBody>
        </p:sp>
        <p:sp>
          <p:nvSpPr>
            <p:cNvPr id="161" name="TextBox 160">
              <a:extLst>
                <a:ext uri="{FF2B5EF4-FFF2-40B4-BE49-F238E27FC236}">
                  <a16:creationId xmlns:a16="http://schemas.microsoft.com/office/drawing/2014/main" id="{7570AF6E-1ADD-4046-9C42-03BFF1FC0496}"/>
                </a:ext>
              </a:extLst>
            </p:cNvPr>
            <p:cNvSpPr txBox="1"/>
            <p:nvPr/>
          </p:nvSpPr>
          <p:spPr>
            <a:xfrm>
              <a:off x="6169916" y="5157913"/>
              <a:ext cx="304800" cy="278089"/>
            </a:xfrm>
            <a:prstGeom prst="rect">
              <a:avLst/>
            </a:prstGeom>
            <a:noFill/>
            <a:ln>
              <a:noFill/>
            </a:ln>
          </p:spPr>
          <p:txBody>
            <a:bodyPr wrap="square" lIns="0" tIns="46800" rIns="0" rtlCol="0">
              <a:spAutoFit/>
            </a:bodyPr>
            <a:lstStyle/>
            <a:p>
              <a:r>
                <a:rPr lang="en-US" sz="1200" b="0" dirty="0">
                  <a:latin typeface="Consolas" panose="020B0609020204030204" pitchFamily="49" charset="0"/>
                  <a:cs typeface="Consolas" panose="020B0609020204030204" pitchFamily="49" charset="0"/>
                </a:rPr>
                <a:t>'e'</a:t>
              </a:r>
              <a:endParaRPr lang="en-IL" sz="1200" b="0" dirty="0">
                <a:latin typeface="Consolas" panose="020B0609020204030204" pitchFamily="49" charset="0"/>
                <a:cs typeface="Consolas" panose="020B0609020204030204" pitchFamily="49" charset="0"/>
              </a:endParaRPr>
            </a:p>
          </p:txBody>
        </p:sp>
        <p:sp>
          <p:nvSpPr>
            <p:cNvPr id="162" name="TextBox 161">
              <a:extLst>
                <a:ext uri="{FF2B5EF4-FFF2-40B4-BE49-F238E27FC236}">
                  <a16:creationId xmlns:a16="http://schemas.microsoft.com/office/drawing/2014/main" id="{B4C7872B-8A00-AF4D-B15C-BA4A570DEF95}"/>
                </a:ext>
              </a:extLst>
            </p:cNvPr>
            <p:cNvSpPr txBox="1"/>
            <p:nvPr/>
          </p:nvSpPr>
          <p:spPr>
            <a:xfrm>
              <a:off x="6474716" y="5215419"/>
              <a:ext cx="526036" cy="210608"/>
            </a:xfrm>
            <a:prstGeom prst="rect">
              <a:avLst/>
            </a:prstGeom>
            <a:solidFill>
              <a:schemeClr val="bg1">
                <a:lumMod val="95000"/>
              </a:schemeClr>
            </a:solidFill>
            <a:ln>
              <a:solidFill>
                <a:schemeClr val="tx1"/>
              </a:solidFill>
            </a:ln>
          </p:spPr>
          <p:txBody>
            <a:bodyPr wrap="square" lIns="72000" tIns="46800" rIns="0" rtlCol="0" anchor="ctr" anchorCtr="0">
              <a:noAutofit/>
            </a:bodyPr>
            <a:lstStyle/>
            <a:p>
              <a:pPr algn="l"/>
              <a:r>
                <a:rPr lang="en-IL" sz="1200" b="0" dirty="0">
                  <a:latin typeface="Consolas" panose="020B0609020204030204" pitchFamily="49" charset="0"/>
                  <a:cs typeface="Consolas" panose="020B0609020204030204" pitchFamily="49" charset="0"/>
                </a:rPr>
                <a:t>1010</a:t>
              </a:r>
            </a:p>
          </p:txBody>
        </p:sp>
        <p:sp>
          <p:nvSpPr>
            <p:cNvPr id="163" name="TextBox 162">
              <a:extLst>
                <a:ext uri="{FF2B5EF4-FFF2-40B4-BE49-F238E27FC236}">
                  <a16:creationId xmlns:a16="http://schemas.microsoft.com/office/drawing/2014/main" id="{D6911F7E-FD11-4A4F-BE81-59789223B016}"/>
                </a:ext>
              </a:extLst>
            </p:cNvPr>
            <p:cNvSpPr txBox="1"/>
            <p:nvPr/>
          </p:nvSpPr>
          <p:spPr>
            <a:xfrm>
              <a:off x="6169916" y="5368521"/>
              <a:ext cx="304800" cy="278089"/>
            </a:xfrm>
            <a:prstGeom prst="rect">
              <a:avLst/>
            </a:prstGeom>
            <a:noFill/>
            <a:ln>
              <a:noFill/>
            </a:ln>
          </p:spPr>
          <p:txBody>
            <a:bodyPr wrap="square" lIns="0" tIns="46800" rIns="0" rtlCol="0">
              <a:spAutoFit/>
            </a:bodyPr>
            <a:lstStyle/>
            <a:p>
              <a:r>
                <a:rPr lang="en-US" sz="1200" b="0" dirty="0">
                  <a:latin typeface="Consolas" panose="020B0609020204030204" pitchFamily="49" charset="0"/>
                  <a:cs typeface="Consolas" panose="020B0609020204030204" pitchFamily="49" charset="0"/>
                </a:rPr>
                <a:t>'f'</a:t>
              </a:r>
              <a:endParaRPr lang="en-IL" sz="1200" b="0" dirty="0">
                <a:latin typeface="Consolas" panose="020B0609020204030204" pitchFamily="49" charset="0"/>
                <a:cs typeface="Consolas" panose="020B0609020204030204" pitchFamily="49" charset="0"/>
              </a:endParaRPr>
            </a:p>
          </p:txBody>
        </p:sp>
        <p:sp>
          <p:nvSpPr>
            <p:cNvPr id="164" name="TextBox 163">
              <a:extLst>
                <a:ext uri="{FF2B5EF4-FFF2-40B4-BE49-F238E27FC236}">
                  <a16:creationId xmlns:a16="http://schemas.microsoft.com/office/drawing/2014/main" id="{E4B443AE-5204-A240-840E-A16425103490}"/>
                </a:ext>
              </a:extLst>
            </p:cNvPr>
            <p:cNvSpPr txBox="1"/>
            <p:nvPr/>
          </p:nvSpPr>
          <p:spPr>
            <a:xfrm>
              <a:off x="6474716" y="5426027"/>
              <a:ext cx="526036" cy="210608"/>
            </a:xfrm>
            <a:prstGeom prst="rect">
              <a:avLst/>
            </a:prstGeom>
            <a:solidFill>
              <a:schemeClr val="bg1">
                <a:lumMod val="95000"/>
              </a:schemeClr>
            </a:solidFill>
            <a:ln>
              <a:solidFill>
                <a:schemeClr val="tx1"/>
              </a:solidFill>
            </a:ln>
          </p:spPr>
          <p:txBody>
            <a:bodyPr wrap="square" lIns="72000" tIns="46800" rIns="0" rtlCol="0" anchor="ctr" anchorCtr="0">
              <a:noAutofit/>
            </a:bodyPr>
            <a:lstStyle/>
            <a:p>
              <a:pPr algn="l"/>
              <a:r>
                <a:rPr lang="en-IL" sz="1200" b="0" dirty="0">
                  <a:latin typeface="Consolas" panose="020B0609020204030204" pitchFamily="49" charset="0"/>
                  <a:cs typeface="Consolas" panose="020B0609020204030204" pitchFamily="49" charset="0"/>
                </a:rPr>
                <a:t>1011</a:t>
              </a:r>
            </a:p>
          </p:txBody>
        </p:sp>
        <p:sp>
          <p:nvSpPr>
            <p:cNvPr id="165" name="TextBox 164">
              <a:extLst>
                <a:ext uri="{FF2B5EF4-FFF2-40B4-BE49-F238E27FC236}">
                  <a16:creationId xmlns:a16="http://schemas.microsoft.com/office/drawing/2014/main" id="{6ED67E1A-CDF7-2D44-9A44-D7149B6D9056}"/>
                </a:ext>
              </a:extLst>
            </p:cNvPr>
            <p:cNvSpPr txBox="1"/>
            <p:nvPr/>
          </p:nvSpPr>
          <p:spPr>
            <a:xfrm>
              <a:off x="6169916" y="5579129"/>
              <a:ext cx="304800" cy="278089"/>
            </a:xfrm>
            <a:prstGeom prst="rect">
              <a:avLst/>
            </a:prstGeom>
            <a:noFill/>
            <a:ln>
              <a:noFill/>
            </a:ln>
          </p:spPr>
          <p:txBody>
            <a:bodyPr wrap="square" lIns="0" tIns="46800" rIns="0" rtlCol="0">
              <a:spAutoFit/>
            </a:bodyPr>
            <a:lstStyle/>
            <a:p>
              <a:r>
                <a:rPr lang="en-US" sz="1200" b="0" dirty="0">
                  <a:latin typeface="Consolas" panose="020B0609020204030204" pitchFamily="49" charset="0"/>
                  <a:cs typeface="Consolas" panose="020B0609020204030204" pitchFamily="49" charset="0"/>
                </a:rPr>
                <a:t>'g'</a:t>
              </a:r>
              <a:endParaRPr lang="en-IL" sz="1200" b="0" dirty="0">
                <a:latin typeface="Consolas" panose="020B0609020204030204" pitchFamily="49" charset="0"/>
                <a:cs typeface="Consolas" panose="020B0609020204030204" pitchFamily="49" charset="0"/>
              </a:endParaRPr>
            </a:p>
          </p:txBody>
        </p:sp>
        <p:sp>
          <p:nvSpPr>
            <p:cNvPr id="166" name="TextBox 165">
              <a:extLst>
                <a:ext uri="{FF2B5EF4-FFF2-40B4-BE49-F238E27FC236}">
                  <a16:creationId xmlns:a16="http://schemas.microsoft.com/office/drawing/2014/main" id="{434A10CC-491C-1B46-B212-BE9CD1CE6E58}"/>
                </a:ext>
              </a:extLst>
            </p:cNvPr>
            <p:cNvSpPr txBox="1"/>
            <p:nvPr/>
          </p:nvSpPr>
          <p:spPr>
            <a:xfrm>
              <a:off x="6474716" y="5636635"/>
              <a:ext cx="526036" cy="210608"/>
            </a:xfrm>
            <a:prstGeom prst="rect">
              <a:avLst/>
            </a:prstGeom>
            <a:solidFill>
              <a:schemeClr val="bg1">
                <a:lumMod val="95000"/>
              </a:schemeClr>
            </a:solidFill>
            <a:ln>
              <a:solidFill>
                <a:schemeClr val="tx1"/>
              </a:solidFill>
            </a:ln>
          </p:spPr>
          <p:txBody>
            <a:bodyPr wrap="square" lIns="72000" tIns="46800" rIns="0" rtlCol="0" anchor="ctr" anchorCtr="0">
              <a:noAutofit/>
            </a:bodyPr>
            <a:lstStyle/>
            <a:p>
              <a:pPr algn="l"/>
              <a:r>
                <a:rPr lang="en-IL" sz="1200" b="0" dirty="0">
                  <a:latin typeface="Consolas" panose="020B0609020204030204" pitchFamily="49" charset="0"/>
                  <a:cs typeface="Consolas" panose="020B0609020204030204" pitchFamily="49" charset="0"/>
                </a:rPr>
                <a:t>1100</a:t>
              </a:r>
            </a:p>
          </p:txBody>
        </p:sp>
        <p:sp>
          <p:nvSpPr>
            <p:cNvPr id="181" name="TextBox 180">
              <a:extLst>
                <a:ext uri="{FF2B5EF4-FFF2-40B4-BE49-F238E27FC236}">
                  <a16:creationId xmlns:a16="http://schemas.microsoft.com/office/drawing/2014/main" id="{2B8A6EC8-E96C-EB45-AF0D-DC95FE2D282D}"/>
                </a:ext>
              </a:extLst>
            </p:cNvPr>
            <p:cNvSpPr txBox="1"/>
            <p:nvPr/>
          </p:nvSpPr>
          <p:spPr>
            <a:xfrm>
              <a:off x="6169916" y="5789737"/>
              <a:ext cx="304800" cy="278089"/>
            </a:xfrm>
            <a:prstGeom prst="rect">
              <a:avLst/>
            </a:prstGeom>
            <a:noFill/>
            <a:ln>
              <a:noFill/>
            </a:ln>
          </p:spPr>
          <p:txBody>
            <a:bodyPr wrap="square" lIns="0" tIns="46800" rIns="0" rtlCol="0">
              <a:spAutoFit/>
            </a:bodyPr>
            <a:lstStyle/>
            <a:p>
              <a:r>
                <a:rPr lang="en-US" sz="1200" b="0" dirty="0">
                  <a:latin typeface="Consolas" panose="020B0609020204030204" pitchFamily="49" charset="0"/>
                  <a:cs typeface="Consolas" panose="020B0609020204030204" pitchFamily="49" charset="0"/>
                </a:rPr>
                <a:t>'h'</a:t>
              </a:r>
              <a:endParaRPr lang="en-IL" sz="1200" b="0" dirty="0">
                <a:latin typeface="Consolas" panose="020B0609020204030204" pitchFamily="49" charset="0"/>
                <a:cs typeface="Consolas" panose="020B0609020204030204" pitchFamily="49" charset="0"/>
              </a:endParaRPr>
            </a:p>
          </p:txBody>
        </p:sp>
        <p:sp>
          <p:nvSpPr>
            <p:cNvPr id="182" name="TextBox 181">
              <a:extLst>
                <a:ext uri="{FF2B5EF4-FFF2-40B4-BE49-F238E27FC236}">
                  <a16:creationId xmlns:a16="http://schemas.microsoft.com/office/drawing/2014/main" id="{B882801E-A850-7946-9CF1-9CB48461E7CB}"/>
                </a:ext>
              </a:extLst>
            </p:cNvPr>
            <p:cNvSpPr txBox="1"/>
            <p:nvPr/>
          </p:nvSpPr>
          <p:spPr>
            <a:xfrm>
              <a:off x="6474716" y="5847243"/>
              <a:ext cx="526036" cy="210608"/>
            </a:xfrm>
            <a:prstGeom prst="rect">
              <a:avLst/>
            </a:prstGeom>
            <a:solidFill>
              <a:schemeClr val="bg1">
                <a:lumMod val="95000"/>
              </a:schemeClr>
            </a:solidFill>
            <a:ln>
              <a:solidFill>
                <a:schemeClr val="tx1"/>
              </a:solidFill>
            </a:ln>
          </p:spPr>
          <p:txBody>
            <a:bodyPr wrap="square" lIns="72000" tIns="46800" rIns="0" rtlCol="0" anchor="ctr" anchorCtr="0">
              <a:noAutofit/>
            </a:bodyPr>
            <a:lstStyle/>
            <a:p>
              <a:pPr algn="l"/>
              <a:r>
                <a:rPr lang="en-IL" sz="1200" b="0" dirty="0">
                  <a:latin typeface="Consolas" panose="020B0609020204030204" pitchFamily="49" charset="0"/>
                  <a:cs typeface="Consolas" panose="020B0609020204030204" pitchFamily="49" charset="0"/>
                </a:rPr>
                <a:t>1101</a:t>
              </a:r>
            </a:p>
          </p:txBody>
        </p:sp>
        <p:sp>
          <p:nvSpPr>
            <p:cNvPr id="183" name="TextBox 182">
              <a:extLst>
                <a:ext uri="{FF2B5EF4-FFF2-40B4-BE49-F238E27FC236}">
                  <a16:creationId xmlns:a16="http://schemas.microsoft.com/office/drawing/2014/main" id="{4097B89E-3B16-7A4E-BA1A-BC75EBB8F5D2}"/>
                </a:ext>
              </a:extLst>
            </p:cNvPr>
            <p:cNvSpPr txBox="1"/>
            <p:nvPr/>
          </p:nvSpPr>
          <p:spPr>
            <a:xfrm>
              <a:off x="6179564" y="3927101"/>
              <a:ext cx="304800" cy="278089"/>
            </a:xfrm>
            <a:prstGeom prst="rect">
              <a:avLst/>
            </a:prstGeom>
            <a:noFill/>
            <a:ln>
              <a:noFill/>
            </a:ln>
          </p:spPr>
          <p:txBody>
            <a:bodyPr wrap="square" lIns="0" tIns="46800" rIns="0" rtlCol="0">
              <a:spAutoFit/>
            </a:bodyPr>
            <a:lstStyle/>
            <a:p>
              <a:r>
                <a:rPr lang="en-US" sz="1200" b="0" dirty="0">
                  <a:latin typeface="Consolas" panose="020B0609020204030204" pitchFamily="49" charset="0"/>
                  <a:cs typeface="Consolas" panose="020B0609020204030204" pitchFamily="49" charset="0"/>
                </a:rPr>
                <a:t>0</a:t>
              </a:r>
            </a:p>
          </p:txBody>
        </p:sp>
        <p:sp>
          <p:nvSpPr>
            <p:cNvPr id="184" name="TextBox 183">
              <a:extLst>
                <a:ext uri="{FF2B5EF4-FFF2-40B4-BE49-F238E27FC236}">
                  <a16:creationId xmlns:a16="http://schemas.microsoft.com/office/drawing/2014/main" id="{9B5F2EE7-3B1C-3747-B3E3-37F04569B157}"/>
                </a:ext>
              </a:extLst>
            </p:cNvPr>
            <p:cNvSpPr txBox="1"/>
            <p:nvPr/>
          </p:nvSpPr>
          <p:spPr>
            <a:xfrm>
              <a:off x="6477000" y="3953321"/>
              <a:ext cx="526036" cy="210608"/>
            </a:xfrm>
            <a:prstGeom prst="rect">
              <a:avLst/>
            </a:prstGeom>
            <a:solidFill>
              <a:schemeClr val="bg1">
                <a:lumMod val="95000"/>
              </a:schemeClr>
            </a:solidFill>
            <a:ln>
              <a:solidFill>
                <a:schemeClr val="tx1"/>
              </a:solidFill>
            </a:ln>
          </p:spPr>
          <p:txBody>
            <a:bodyPr wrap="square" lIns="72000" tIns="46800" rIns="0" rtlCol="0" anchor="ctr" anchorCtr="0">
              <a:noAutofit/>
            </a:bodyPr>
            <a:lstStyle/>
            <a:p>
              <a:pPr algn="l"/>
              <a:endParaRPr lang="en-IL" sz="1200" b="0" dirty="0">
                <a:latin typeface="Consolas" panose="020B0609020204030204" pitchFamily="49" charset="0"/>
                <a:cs typeface="Consolas" panose="020B0609020204030204" pitchFamily="49" charset="0"/>
              </a:endParaRPr>
            </a:p>
          </p:txBody>
        </p:sp>
        <p:sp>
          <p:nvSpPr>
            <p:cNvPr id="185" name="TextBox 184">
              <a:extLst>
                <a:ext uri="{FF2B5EF4-FFF2-40B4-BE49-F238E27FC236}">
                  <a16:creationId xmlns:a16="http://schemas.microsoft.com/office/drawing/2014/main" id="{DE8C54C9-E075-5544-AA09-0835A2DB96A0}"/>
                </a:ext>
              </a:extLst>
            </p:cNvPr>
            <p:cNvSpPr txBox="1"/>
            <p:nvPr/>
          </p:nvSpPr>
          <p:spPr>
            <a:xfrm>
              <a:off x="6096000" y="4106423"/>
              <a:ext cx="381000" cy="278089"/>
            </a:xfrm>
            <a:prstGeom prst="rect">
              <a:avLst/>
            </a:prstGeom>
            <a:noFill/>
            <a:ln>
              <a:noFill/>
            </a:ln>
          </p:spPr>
          <p:txBody>
            <a:bodyPr wrap="square" lIns="0" tIns="46800" rIns="0" rtlCol="0">
              <a:spAutoFit/>
            </a:bodyPr>
            <a:lstStyle/>
            <a:p>
              <a:r>
                <a:rPr lang="en-US" sz="1200" b="0" dirty="0">
                  <a:latin typeface="Times New Roman" panose="02020603050405020304" pitchFamily="18" charset="0"/>
                  <a:cs typeface="Times New Roman" panose="02020603050405020304" pitchFamily="18" charset="0"/>
                </a:rPr>
                <a:t>...</a:t>
              </a:r>
              <a:endParaRPr lang="en-IL" sz="1200" b="0" dirty="0">
                <a:latin typeface="Times New Roman" panose="02020603050405020304" pitchFamily="18" charset="0"/>
                <a:cs typeface="Times New Roman" panose="02020603050405020304" pitchFamily="18" charset="0"/>
              </a:endParaRPr>
            </a:p>
          </p:txBody>
        </p:sp>
        <p:sp>
          <p:nvSpPr>
            <p:cNvPr id="186" name="TextBox 185">
              <a:extLst>
                <a:ext uri="{FF2B5EF4-FFF2-40B4-BE49-F238E27FC236}">
                  <a16:creationId xmlns:a16="http://schemas.microsoft.com/office/drawing/2014/main" id="{84F0939C-1CC2-1F49-88BB-81B92A83E54D}"/>
                </a:ext>
              </a:extLst>
            </p:cNvPr>
            <p:cNvSpPr txBox="1"/>
            <p:nvPr/>
          </p:nvSpPr>
          <p:spPr>
            <a:xfrm>
              <a:off x="6477000" y="4163929"/>
              <a:ext cx="526036" cy="210608"/>
            </a:xfrm>
            <a:prstGeom prst="rect">
              <a:avLst/>
            </a:prstGeom>
            <a:solidFill>
              <a:schemeClr val="bg1">
                <a:lumMod val="95000"/>
              </a:schemeClr>
            </a:solidFill>
            <a:ln>
              <a:solidFill>
                <a:schemeClr val="tx1"/>
              </a:solidFill>
            </a:ln>
          </p:spPr>
          <p:txBody>
            <a:bodyPr wrap="square" lIns="72000" tIns="46800" rIns="0" rtlCol="0" anchor="b" anchorCtr="0">
              <a:noAutofit/>
            </a:bodyPr>
            <a:lstStyle/>
            <a:p>
              <a:pPr algn="l"/>
              <a:r>
                <a:rPr lang="en-IL" sz="1200" b="0" dirty="0">
                  <a:latin typeface="Times New Roman" panose="02020603050405020304" pitchFamily="18" charset="0"/>
                  <a:cs typeface="Times New Roman" panose="02020603050405020304" pitchFamily="18" charset="0"/>
                </a:rPr>
                <a:t>...</a:t>
              </a:r>
            </a:p>
          </p:txBody>
        </p:sp>
        <p:sp>
          <p:nvSpPr>
            <p:cNvPr id="187" name="TextBox 186">
              <a:extLst>
                <a:ext uri="{FF2B5EF4-FFF2-40B4-BE49-F238E27FC236}">
                  <a16:creationId xmlns:a16="http://schemas.microsoft.com/office/drawing/2014/main" id="{F5F49E2C-5D8B-B141-AF92-96095828CE4B}"/>
                </a:ext>
              </a:extLst>
            </p:cNvPr>
            <p:cNvSpPr txBox="1"/>
            <p:nvPr/>
          </p:nvSpPr>
          <p:spPr>
            <a:xfrm>
              <a:off x="6139180" y="6239706"/>
              <a:ext cx="304800" cy="278089"/>
            </a:xfrm>
            <a:prstGeom prst="rect">
              <a:avLst/>
            </a:prstGeom>
            <a:noFill/>
            <a:ln>
              <a:noFill/>
            </a:ln>
          </p:spPr>
          <p:txBody>
            <a:bodyPr wrap="square" lIns="0" tIns="46800" rIns="0" rtlCol="0">
              <a:spAutoFit/>
            </a:bodyPr>
            <a:lstStyle/>
            <a:p>
              <a:r>
                <a:rPr lang="en-US" sz="1200" b="0" dirty="0">
                  <a:latin typeface="Consolas" panose="020B0609020204030204" pitchFamily="49" charset="0"/>
                  <a:cs typeface="Consolas" panose="020B0609020204030204" pitchFamily="49" charset="0"/>
                </a:rPr>
                <a:t>255</a:t>
              </a:r>
            </a:p>
          </p:txBody>
        </p:sp>
        <p:sp>
          <p:nvSpPr>
            <p:cNvPr id="188" name="TextBox 187">
              <a:extLst>
                <a:ext uri="{FF2B5EF4-FFF2-40B4-BE49-F238E27FC236}">
                  <a16:creationId xmlns:a16="http://schemas.microsoft.com/office/drawing/2014/main" id="{CC4A12A1-95B0-5F44-87DB-91B249ECD224}"/>
                </a:ext>
              </a:extLst>
            </p:cNvPr>
            <p:cNvSpPr txBox="1"/>
            <p:nvPr/>
          </p:nvSpPr>
          <p:spPr>
            <a:xfrm>
              <a:off x="6473837" y="6268459"/>
              <a:ext cx="526036" cy="210608"/>
            </a:xfrm>
            <a:prstGeom prst="rect">
              <a:avLst/>
            </a:prstGeom>
            <a:solidFill>
              <a:schemeClr val="bg1">
                <a:lumMod val="95000"/>
              </a:schemeClr>
            </a:solidFill>
            <a:ln>
              <a:solidFill>
                <a:schemeClr val="tx1"/>
              </a:solidFill>
            </a:ln>
          </p:spPr>
          <p:txBody>
            <a:bodyPr wrap="square" lIns="72000" tIns="46800" rIns="0" rtlCol="0" anchor="ctr" anchorCtr="0">
              <a:noAutofit/>
            </a:bodyPr>
            <a:lstStyle/>
            <a:p>
              <a:pPr algn="l"/>
              <a:endParaRPr lang="en-IL" sz="1200" b="0" dirty="0">
                <a:latin typeface="Consolas" panose="020B0609020204030204" pitchFamily="49" charset="0"/>
                <a:cs typeface="Consolas" panose="020B0609020204030204" pitchFamily="49" charset="0"/>
              </a:endParaRPr>
            </a:p>
          </p:txBody>
        </p:sp>
        <p:sp>
          <p:nvSpPr>
            <p:cNvPr id="189" name="TextBox 188">
              <a:extLst>
                <a:ext uri="{FF2B5EF4-FFF2-40B4-BE49-F238E27FC236}">
                  <a16:creationId xmlns:a16="http://schemas.microsoft.com/office/drawing/2014/main" id="{E13A4000-F1CC-7C45-B69E-0F11962B8670}"/>
                </a:ext>
              </a:extLst>
            </p:cNvPr>
            <p:cNvSpPr txBox="1"/>
            <p:nvPr/>
          </p:nvSpPr>
          <p:spPr>
            <a:xfrm>
              <a:off x="6101080" y="6000345"/>
              <a:ext cx="381000" cy="278089"/>
            </a:xfrm>
            <a:prstGeom prst="rect">
              <a:avLst/>
            </a:prstGeom>
            <a:noFill/>
            <a:ln>
              <a:noFill/>
            </a:ln>
          </p:spPr>
          <p:txBody>
            <a:bodyPr wrap="square" lIns="0" tIns="46800" rIns="0" rtlCol="0">
              <a:spAutoFit/>
            </a:bodyPr>
            <a:lstStyle/>
            <a:p>
              <a:r>
                <a:rPr lang="en-US" sz="1200" b="0" dirty="0">
                  <a:latin typeface="Times New Roman" panose="02020603050405020304" pitchFamily="18" charset="0"/>
                  <a:cs typeface="Times New Roman" panose="02020603050405020304" pitchFamily="18" charset="0"/>
                </a:rPr>
                <a:t>...</a:t>
              </a:r>
              <a:endParaRPr lang="en-IL" sz="1200" b="0" dirty="0">
                <a:latin typeface="Times New Roman" panose="02020603050405020304" pitchFamily="18" charset="0"/>
                <a:cs typeface="Times New Roman" panose="02020603050405020304" pitchFamily="18" charset="0"/>
              </a:endParaRPr>
            </a:p>
          </p:txBody>
        </p:sp>
        <p:sp>
          <p:nvSpPr>
            <p:cNvPr id="190" name="TextBox 189">
              <a:extLst>
                <a:ext uri="{FF2B5EF4-FFF2-40B4-BE49-F238E27FC236}">
                  <a16:creationId xmlns:a16="http://schemas.microsoft.com/office/drawing/2014/main" id="{241E10F4-03A9-2546-ADAA-B1CCAAAF27D1}"/>
                </a:ext>
              </a:extLst>
            </p:cNvPr>
            <p:cNvSpPr txBox="1"/>
            <p:nvPr/>
          </p:nvSpPr>
          <p:spPr>
            <a:xfrm>
              <a:off x="6473837" y="6057851"/>
              <a:ext cx="526036" cy="210608"/>
            </a:xfrm>
            <a:prstGeom prst="rect">
              <a:avLst/>
            </a:prstGeom>
            <a:solidFill>
              <a:schemeClr val="bg1">
                <a:lumMod val="95000"/>
              </a:schemeClr>
            </a:solidFill>
            <a:ln>
              <a:solidFill>
                <a:schemeClr val="tx1"/>
              </a:solidFill>
            </a:ln>
          </p:spPr>
          <p:txBody>
            <a:bodyPr wrap="square" lIns="72000" tIns="46800" rIns="0" rtlCol="0" anchor="b" anchorCtr="0">
              <a:noAutofit/>
            </a:bodyPr>
            <a:lstStyle/>
            <a:p>
              <a:pPr algn="l"/>
              <a:r>
                <a:rPr lang="en-IL" sz="1200" b="0" dirty="0">
                  <a:latin typeface="Times New Roman" panose="02020603050405020304" pitchFamily="18" charset="0"/>
                  <a:cs typeface="Times New Roman" panose="02020603050405020304" pitchFamily="18" charset="0"/>
                </a:rPr>
                <a:t>...</a:t>
              </a:r>
            </a:p>
          </p:txBody>
        </p:sp>
      </p:grpSp>
      <p:sp>
        <p:nvSpPr>
          <p:cNvPr id="73" name="Rectangle 72">
            <a:extLst>
              <a:ext uri="{FF2B5EF4-FFF2-40B4-BE49-F238E27FC236}">
                <a16:creationId xmlns:a16="http://schemas.microsoft.com/office/drawing/2014/main" id="{9B565994-1BBD-9A49-AA5F-CED765AE3D22}"/>
              </a:ext>
            </a:extLst>
          </p:cNvPr>
          <p:cNvSpPr/>
          <p:nvPr/>
        </p:nvSpPr>
        <p:spPr>
          <a:xfrm>
            <a:off x="4953000" y="1734572"/>
            <a:ext cx="3733800" cy="307777"/>
          </a:xfrm>
          <a:prstGeom prst="rect">
            <a:avLst/>
          </a:prstGeom>
        </p:spPr>
        <p:txBody>
          <a:bodyPr wrap="square">
            <a:spAutoFit/>
          </a:bodyPr>
          <a:lstStyle/>
          <a:p>
            <a:pPr algn="l"/>
            <a:r>
              <a:rPr lang="en-IL" sz="1400" b="0" dirty="0">
                <a:latin typeface="Consolas" panose="020B0609020204030204" pitchFamily="49" charset="0"/>
                <a:cs typeface="Consolas" panose="020B0609020204030204" pitchFamily="49" charset="0"/>
              </a:rPr>
              <a:t>0111010011000</a:t>
            </a:r>
          </a:p>
        </p:txBody>
      </p:sp>
      <p:grpSp>
        <p:nvGrpSpPr>
          <p:cNvPr id="7" name="Group 6">
            <a:extLst>
              <a:ext uri="{FF2B5EF4-FFF2-40B4-BE49-F238E27FC236}">
                <a16:creationId xmlns:a16="http://schemas.microsoft.com/office/drawing/2014/main" id="{2C58A306-0C43-184C-9720-C9623B8CCD2D}"/>
              </a:ext>
            </a:extLst>
          </p:cNvPr>
          <p:cNvGrpSpPr/>
          <p:nvPr/>
        </p:nvGrpSpPr>
        <p:grpSpPr>
          <a:xfrm>
            <a:off x="192593" y="1732499"/>
            <a:ext cx="2108461" cy="338555"/>
            <a:chOff x="192593" y="1732499"/>
            <a:chExt cx="2108461" cy="338555"/>
          </a:xfrm>
        </p:grpSpPr>
        <p:sp>
          <p:nvSpPr>
            <p:cNvPr id="334" name="Down Arrow 333">
              <a:extLst>
                <a:ext uri="{FF2B5EF4-FFF2-40B4-BE49-F238E27FC236}">
                  <a16:creationId xmlns:a16="http://schemas.microsoft.com/office/drawing/2014/main" id="{59436C97-24DA-8D4E-B26D-4E96BD0D8FC6}"/>
                </a:ext>
              </a:extLst>
            </p:cNvPr>
            <p:cNvSpPr/>
            <p:nvPr/>
          </p:nvSpPr>
          <p:spPr bwMode="auto">
            <a:xfrm rot="16200000" flipH="1">
              <a:off x="1764272" y="1534273"/>
              <a:ext cx="338555" cy="735008"/>
            </a:xfrm>
            <a:prstGeom prst="downArrow">
              <a:avLst/>
            </a:prstGeom>
            <a:solidFill>
              <a:srgbClr val="C00000"/>
            </a:solidFill>
            <a:ln w="9525" cap="flat" cmpd="sng" algn="ctr">
              <a:no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2"/>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sz="3200" b="1" i="0" u="none" strike="noStrike" cap="none" normalizeH="0" baseline="0" dirty="0">
                <a:ln>
                  <a:noFill/>
                </a:ln>
                <a:solidFill>
                  <a:schemeClr val="tx1"/>
                </a:solidFill>
                <a:effectLst/>
                <a:latin typeface="Arial" pitchFamily="34" charset="0"/>
              </a:endParaRPr>
            </a:p>
          </p:txBody>
        </p:sp>
        <p:sp>
          <p:nvSpPr>
            <p:cNvPr id="5" name="Rectangle 4">
              <a:extLst>
                <a:ext uri="{FF2B5EF4-FFF2-40B4-BE49-F238E27FC236}">
                  <a16:creationId xmlns:a16="http://schemas.microsoft.com/office/drawing/2014/main" id="{E3495B30-3C07-3748-AC1C-0E8CE1FBD27A}"/>
                </a:ext>
              </a:extLst>
            </p:cNvPr>
            <p:cNvSpPr/>
            <p:nvPr/>
          </p:nvSpPr>
          <p:spPr>
            <a:xfrm>
              <a:off x="192593" y="1732499"/>
              <a:ext cx="1079142" cy="307777"/>
            </a:xfrm>
            <a:prstGeom prst="rect">
              <a:avLst/>
            </a:prstGeom>
          </p:spPr>
          <p:txBody>
            <a:bodyPr wrap="none">
              <a:spAutoFit/>
            </a:bodyPr>
            <a:lstStyle/>
            <a:p>
              <a:r>
                <a:rPr lang="en-IL" sz="1400" b="0" dirty="0">
                  <a:latin typeface="Consolas" panose="020B0609020204030204" pitchFamily="49" charset="0"/>
                  <a:cs typeface="Consolas" panose="020B0609020204030204" pitchFamily="49" charset="0"/>
                </a:rPr>
                <a:t>"abadcab"</a:t>
              </a:r>
            </a:p>
          </p:txBody>
        </p:sp>
      </p:grpSp>
      <p:sp>
        <p:nvSpPr>
          <p:cNvPr id="78" name="Down Arrow 77">
            <a:extLst>
              <a:ext uri="{FF2B5EF4-FFF2-40B4-BE49-F238E27FC236}">
                <a16:creationId xmlns:a16="http://schemas.microsoft.com/office/drawing/2014/main" id="{72160C1D-6966-4B45-BC65-6C5915D60C97}"/>
              </a:ext>
            </a:extLst>
          </p:cNvPr>
          <p:cNvSpPr/>
          <p:nvPr/>
        </p:nvSpPr>
        <p:spPr bwMode="auto">
          <a:xfrm rot="16200000" flipH="1">
            <a:off x="4008513" y="1233864"/>
            <a:ext cx="338555" cy="1335830"/>
          </a:xfrm>
          <a:prstGeom prst="downArrow">
            <a:avLst/>
          </a:prstGeom>
          <a:solidFill>
            <a:srgbClr val="C00000"/>
          </a:solidFill>
          <a:ln w="9525" cap="flat" cmpd="sng" algn="ctr">
            <a:no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2"/>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sz="3200" b="1" i="0" u="none" strike="noStrike" cap="none" normalizeH="0" baseline="0" dirty="0">
              <a:ln>
                <a:noFill/>
              </a:ln>
              <a:solidFill>
                <a:schemeClr val="tx1"/>
              </a:solidFill>
              <a:effectLst/>
              <a:latin typeface="Arial" pitchFamily="34" charset="0"/>
            </a:endParaRPr>
          </a:p>
        </p:txBody>
      </p:sp>
    </p:spTree>
    <p:extLst>
      <p:ext uri="{BB962C8B-B14F-4D97-AF65-F5344CB8AC3E}">
        <p14:creationId xmlns:p14="http://schemas.microsoft.com/office/powerpoint/2010/main" val="394164404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8E29DF-072E-354E-8B5E-245D26B4315F}"/>
              </a:ext>
            </a:extLst>
          </p:cNvPr>
          <p:cNvSpPr>
            <a:spLocks noGrp="1"/>
          </p:cNvSpPr>
          <p:nvPr>
            <p:ph type="title"/>
          </p:nvPr>
        </p:nvSpPr>
        <p:spPr/>
        <p:txBody>
          <a:bodyPr/>
          <a:lstStyle/>
          <a:p>
            <a:r>
              <a:rPr lang="en-US" dirty="0"/>
              <a:t>Data explosion</a:t>
            </a:r>
          </a:p>
        </p:txBody>
      </p:sp>
      <p:sp>
        <p:nvSpPr>
          <p:cNvPr id="42" name="Rounded Rectangular Callout 41">
            <a:extLst>
              <a:ext uri="{FF2B5EF4-FFF2-40B4-BE49-F238E27FC236}">
                <a16:creationId xmlns:a16="http://schemas.microsoft.com/office/drawing/2014/main" id="{1EFD8D9A-B516-9E49-8128-831DD1A533F9}"/>
              </a:ext>
            </a:extLst>
          </p:cNvPr>
          <p:cNvSpPr/>
          <p:nvPr/>
        </p:nvSpPr>
        <p:spPr>
          <a:xfrm>
            <a:off x="5486400" y="1676400"/>
            <a:ext cx="3429000" cy="2159758"/>
          </a:xfrm>
          <a:prstGeom prst="wedgeRoundRectCallout">
            <a:avLst>
              <a:gd name="adj1" fmla="val -66393"/>
              <a:gd name="adj2" fmla="val 19091"/>
              <a:gd name="adj3" fmla="val 16667"/>
            </a:avLst>
          </a:prstGeom>
          <a:solidFill>
            <a:srgbClr val="FFEECA"/>
          </a:solidFill>
          <a:ln>
            <a:noFill/>
          </a:ln>
          <a:effectLst/>
        </p:spPr>
        <p:style>
          <a:lnRef idx="1">
            <a:schemeClr val="accent1"/>
          </a:lnRef>
          <a:fillRef idx="3">
            <a:schemeClr val="accent1"/>
          </a:fillRef>
          <a:effectRef idx="2">
            <a:schemeClr val="accent1"/>
          </a:effectRef>
          <a:fontRef idx="minor">
            <a:schemeClr val="lt1"/>
          </a:fontRef>
        </p:style>
        <p:txBody>
          <a:bodyPr lIns="108000" tIns="46800" rIns="0" rtlCol="0" anchor="ctr" anchorCtr="0"/>
          <a:lstStyle/>
          <a:p>
            <a:pPr marL="285750" indent="-285750" algn="l" eaLnBrk="0" fontAlgn="base" hangingPunct="0">
              <a:spcBef>
                <a:spcPts val="600"/>
              </a:spcBef>
              <a:spcAft>
                <a:spcPct val="0"/>
              </a:spcAft>
              <a:buSzPct val="120000"/>
              <a:buFont typeface="Arial" panose="020B0604020202020204" pitchFamily="34" charset="0"/>
              <a:buChar char="•"/>
            </a:pPr>
            <a:r>
              <a:rPr lang="en-US" sz="1400" b="0" dirty="0">
                <a:solidFill>
                  <a:srgbClr val="000000"/>
                </a:solidFill>
                <a:latin typeface="Times New Roman" panose="02020603050405020304" pitchFamily="18" charset="0"/>
                <a:cs typeface="Times New Roman" panose="02020603050405020304" pitchFamily="18" charset="0"/>
              </a:rPr>
              <a:t>2,300,000</a:t>
            </a:r>
            <a:r>
              <a:rPr lang="en-US" sz="1600" b="0" dirty="0">
                <a:solidFill>
                  <a:srgbClr val="000000"/>
                </a:solidFill>
                <a:latin typeface="Times New Roman" panose="02020603050405020304" pitchFamily="18" charset="0"/>
                <a:cs typeface="Times New Roman" panose="02020603050405020304" pitchFamily="18" charset="0"/>
              </a:rPr>
              <a:t> characters</a:t>
            </a:r>
          </a:p>
          <a:p>
            <a:pPr marL="285750" indent="-285750" algn="l" eaLnBrk="0" fontAlgn="base" hangingPunct="0">
              <a:spcBef>
                <a:spcPts val="600"/>
              </a:spcBef>
              <a:spcAft>
                <a:spcPct val="0"/>
              </a:spcAft>
              <a:buSzPct val="120000"/>
              <a:buFont typeface="Arial" panose="020B0604020202020204" pitchFamily="34" charset="0"/>
              <a:buChar char="•"/>
            </a:pPr>
            <a:r>
              <a:rPr lang="en-US" sz="1400" b="0" dirty="0">
                <a:solidFill>
                  <a:srgbClr val="000000"/>
                </a:solidFill>
                <a:latin typeface="Times New Roman" panose="02020603050405020304" pitchFamily="18" charset="0"/>
                <a:cs typeface="Times New Roman" panose="02020603050405020304" pitchFamily="18" charset="0"/>
              </a:rPr>
              <a:t>2,300,000 x 16</a:t>
            </a:r>
            <a:r>
              <a:rPr lang="en-US" sz="1600" b="0" dirty="0">
                <a:solidFill>
                  <a:srgbClr val="000000"/>
                </a:solidFill>
                <a:latin typeface="Times New Roman" panose="02020603050405020304" pitchFamily="18" charset="0"/>
                <a:cs typeface="Times New Roman" panose="02020603050405020304" pitchFamily="18" charset="0"/>
              </a:rPr>
              <a:t> = </a:t>
            </a:r>
            <a:r>
              <a:rPr lang="en-US" sz="1400" b="0" dirty="0">
                <a:solidFill>
                  <a:srgbClr val="000000"/>
                </a:solidFill>
                <a:latin typeface="Times New Roman" panose="02020603050405020304" pitchFamily="18" charset="0"/>
                <a:cs typeface="Times New Roman" panose="02020603050405020304" pitchFamily="18" charset="0"/>
              </a:rPr>
              <a:t>36,864,000</a:t>
            </a:r>
            <a:r>
              <a:rPr lang="en-US" sz="1600" b="0" dirty="0">
                <a:solidFill>
                  <a:srgbClr val="000000"/>
                </a:solidFill>
                <a:latin typeface="Times New Roman" panose="02020603050405020304" pitchFamily="18" charset="0"/>
                <a:cs typeface="Times New Roman" panose="02020603050405020304" pitchFamily="18" charset="0"/>
              </a:rPr>
              <a:t> bits</a:t>
            </a:r>
          </a:p>
          <a:p>
            <a:pPr marL="285750" indent="-285750" algn="l" eaLnBrk="0" fontAlgn="base" hangingPunct="0">
              <a:spcBef>
                <a:spcPts val="600"/>
              </a:spcBef>
              <a:spcAft>
                <a:spcPct val="0"/>
              </a:spcAft>
              <a:buFont typeface="Arial" panose="020B0604020202020204" pitchFamily="34" charset="0"/>
              <a:buChar char="•"/>
            </a:pPr>
            <a:r>
              <a:rPr lang="en-US" sz="1600" b="0" dirty="0">
                <a:solidFill>
                  <a:srgbClr val="000000"/>
                </a:solidFill>
                <a:latin typeface="Times New Roman" panose="02020603050405020304" pitchFamily="18" charset="0"/>
                <a:cs typeface="Times New Roman" panose="02020603050405020304" pitchFamily="18" charset="0"/>
              </a:rPr>
              <a:t>Can we cut down the number of bits by about 90%, without losing any contents?</a:t>
            </a:r>
          </a:p>
          <a:p>
            <a:pPr marL="285750" indent="-285750" algn="l" eaLnBrk="0" fontAlgn="base" hangingPunct="0">
              <a:spcBef>
                <a:spcPts val="600"/>
              </a:spcBef>
              <a:spcAft>
                <a:spcPct val="0"/>
              </a:spcAft>
              <a:buFont typeface="Arial" panose="020B0604020202020204" pitchFamily="34" charset="0"/>
              <a:buChar char="•"/>
            </a:pPr>
            <a:r>
              <a:rPr lang="en-US" sz="1600" b="0" dirty="0">
                <a:solidFill>
                  <a:srgbClr val="000000"/>
                </a:solidFill>
                <a:latin typeface="Times New Roman" panose="02020603050405020304" pitchFamily="18" charset="0"/>
                <a:cs typeface="Times New Roman" panose="02020603050405020304" pitchFamily="18" charset="0"/>
              </a:rPr>
              <a:t>Yes we can!</a:t>
            </a:r>
          </a:p>
        </p:txBody>
      </p:sp>
      <p:sp>
        <p:nvSpPr>
          <p:cNvPr id="44" name="Rectangle 43">
            <a:extLst>
              <a:ext uri="{FF2B5EF4-FFF2-40B4-BE49-F238E27FC236}">
                <a16:creationId xmlns:a16="http://schemas.microsoft.com/office/drawing/2014/main" id="{6BA928F2-007F-0747-BF3B-32861F23E372}"/>
              </a:ext>
            </a:extLst>
          </p:cNvPr>
          <p:cNvSpPr/>
          <p:nvPr/>
        </p:nvSpPr>
        <p:spPr>
          <a:xfrm>
            <a:off x="386638" y="1518415"/>
            <a:ext cx="4541456" cy="2862322"/>
          </a:xfrm>
          <a:prstGeom prst="rect">
            <a:avLst/>
          </a:prstGeom>
        </p:spPr>
        <p:txBody>
          <a:bodyPr wrap="square">
            <a:spAutoFit/>
          </a:bodyPr>
          <a:lstStyle/>
          <a:p>
            <a:pPr algn="l"/>
            <a:r>
              <a:rPr lang="en-US" sz="1200" b="0" dirty="0">
                <a:solidFill>
                  <a:srgbClr val="202122"/>
                </a:solidFill>
                <a:latin typeface="Times New Roman" panose="02020603050405020304" pitchFamily="18" charset="0"/>
                <a:cs typeface="Times New Roman" panose="02020603050405020304" pitchFamily="18" charset="0"/>
              </a:rPr>
              <a:t>… </a:t>
            </a:r>
            <a:r>
              <a:rPr lang="en-US" sz="1200" b="0" dirty="0">
                <a:latin typeface="Times New Roman" panose="02020603050405020304" pitchFamily="18" charset="0"/>
                <a:cs typeface="Times New Roman" panose="02020603050405020304" pitchFamily="18" charset="0"/>
              </a:rPr>
              <a:t>I began writing this book shortly after the end of my presidency—after Michelle and I had boarded Air Force One for the last time and traveled west for a long-deferred break. The mood on the plane was bittersweet. Both of us were drained, physically and emotionally, not only by the labors of the previous eight years but by the unexpected results of an election in which someone diametrically opposed to everything we stood for had been chosen as my successor. Still, having run our leg of the race to completion, we took satisfaction in knowing that we’d done our very best—and that however much I’d fallen short as president, whatever projects I’d hoped but failed to accomplish, the country was in better shape now than it had been when I’d started. For a month, Michelle and I slept late, ate leisurely dinners, went for long walks, swam in the ocean, took stock, replenished our friendship, rediscovered our love, and planned for a less eventful but hopefully no less satisfying second act. </a:t>
            </a:r>
            <a:r>
              <a:rPr lang="en-US" sz="1200" b="0" dirty="0">
                <a:solidFill>
                  <a:srgbClr val="202122"/>
                </a:solidFill>
                <a:latin typeface="Times New Roman" panose="02020603050405020304" pitchFamily="18" charset="0"/>
                <a:cs typeface="Times New Roman" panose="02020603050405020304" pitchFamily="18" charset="0"/>
              </a:rPr>
              <a:t>… </a:t>
            </a:r>
            <a:endParaRPr lang="en-US" sz="1200" b="0" i="0" dirty="0">
              <a:solidFill>
                <a:srgbClr val="202122"/>
              </a:solidFill>
              <a:effectLst/>
              <a:latin typeface="Times New Roman" panose="02020603050405020304" pitchFamily="18" charset="0"/>
              <a:cs typeface="Times New Roman" panose="02020603050405020304" pitchFamily="18" charset="0"/>
            </a:endParaRPr>
          </a:p>
        </p:txBody>
      </p:sp>
      <p:sp>
        <p:nvSpPr>
          <p:cNvPr id="45" name="TextBox 44">
            <a:extLst>
              <a:ext uri="{FF2B5EF4-FFF2-40B4-BE49-F238E27FC236}">
                <a16:creationId xmlns:a16="http://schemas.microsoft.com/office/drawing/2014/main" id="{D1515253-48BE-8446-8216-0DB32BC01A80}"/>
              </a:ext>
            </a:extLst>
          </p:cNvPr>
          <p:cNvSpPr txBox="1"/>
          <p:nvPr/>
        </p:nvSpPr>
        <p:spPr>
          <a:xfrm>
            <a:off x="527988" y="1020910"/>
            <a:ext cx="5523579" cy="370422"/>
          </a:xfrm>
          <a:prstGeom prst="rect">
            <a:avLst/>
          </a:prstGeom>
          <a:noFill/>
          <a:ln>
            <a:noFill/>
          </a:ln>
        </p:spPr>
        <p:txBody>
          <a:bodyPr wrap="square" lIns="0" tIns="46800" rIns="0" rtlCol="0">
            <a:spAutoFit/>
          </a:bodyPr>
          <a:lstStyle/>
          <a:p>
            <a:pPr algn="l"/>
            <a:r>
              <a:rPr lang="en-IL" sz="1800" b="0" u="sng" dirty="0">
                <a:latin typeface="Times New Roman" panose="02020603050405020304" pitchFamily="18" charset="0"/>
                <a:cs typeface="Times New Roman" panose="02020603050405020304" pitchFamily="18" charset="0"/>
              </a:rPr>
              <a:t>Example</a:t>
            </a:r>
            <a:r>
              <a:rPr lang="en-IL" sz="1400" b="0" dirty="0">
                <a:latin typeface="Times New Roman" panose="02020603050405020304" pitchFamily="18" charset="0"/>
                <a:cs typeface="Times New Roman" panose="02020603050405020304" pitchFamily="18" charset="0"/>
              </a:rPr>
              <a:t> (</a:t>
            </a:r>
            <a:r>
              <a:rPr lang="en-IL" sz="1400" b="0" i="1" dirty="0">
                <a:latin typeface="Times New Roman" panose="02020603050405020304" pitchFamily="18" charset="0"/>
                <a:cs typeface="Times New Roman" panose="02020603050405020304" pitchFamily="18" charset="0"/>
              </a:rPr>
              <a:t>A Promised Land</a:t>
            </a:r>
            <a:r>
              <a:rPr lang="en-IL" sz="1400" b="0" dirty="0">
                <a:latin typeface="Times New Roman" panose="02020603050405020304" pitchFamily="18" charset="0"/>
                <a:cs typeface="Times New Roman" panose="02020603050405020304" pitchFamily="18" charset="0"/>
              </a:rPr>
              <a:t>, by </a:t>
            </a:r>
            <a:r>
              <a:rPr lang="en-US" sz="1400" b="0" dirty="0">
                <a:latin typeface="Times New Roman" panose="02020603050405020304" pitchFamily="18" charset="0"/>
                <a:cs typeface="Times New Roman" panose="02020603050405020304" pitchFamily="18" charset="0"/>
              </a:rPr>
              <a:t>Barack</a:t>
            </a:r>
            <a:r>
              <a:rPr lang="en-IL" sz="1400" b="0" dirty="0">
                <a:latin typeface="Times New Roman" panose="02020603050405020304" pitchFamily="18" charset="0"/>
                <a:cs typeface="Times New Roman" panose="02020603050405020304" pitchFamily="18" charset="0"/>
              </a:rPr>
              <a:t> Obama, 738 pages)</a:t>
            </a:r>
            <a:endParaRPr lang="en-IL" sz="1800" b="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90500223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2" grpId="0" animBg="1"/>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8E29DF-072E-354E-8B5E-245D26B4315F}"/>
              </a:ext>
            </a:extLst>
          </p:cNvPr>
          <p:cNvSpPr>
            <a:spLocks noGrp="1"/>
          </p:cNvSpPr>
          <p:nvPr>
            <p:ph type="title"/>
          </p:nvPr>
        </p:nvSpPr>
        <p:spPr/>
        <p:txBody>
          <a:bodyPr/>
          <a:lstStyle/>
          <a:p>
            <a:r>
              <a:rPr lang="en-US" dirty="0"/>
              <a:t>Compression</a:t>
            </a:r>
          </a:p>
        </p:txBody>
      </p:sp>
      <p:grpSp>
        <p:nvGrpSpPr>
          <p:cNvPr id="149" name="Group 148">
            <a:extLst>
              <a:ext uri="{FF2B5EF4-FFF2-40B4-BE49-F238E27FC236}">
                <a16:creationId xmlns:a16="http://schemas.microsoft.com/office/drawing/2014/main" id="{A765FB63-767A-5345-BFCB-11A1D7FFBA4E}"/>
              </a:ext>
            </a:extLst>
          </p:cNvPr>
          <p:cNvGrpSpPr/>
          <p:nvPr/>
        </p:nvGrpSpPr>
        <p:grpSpPr>
          <a:xfrm>
            <a:off x="2193758" y="609600"/>
            <a:ext cx="1657166" cy="2814717"/>
            <a:chOff x="5908272" y="3703078"/>
            <a:chExt cx="1657166" cy="2814717"/>
          </a:xfrm>
        </p:grpSpPr>
        <p:sp>
          <p:nvSpPr>
            <p:cNvPr id="150" name="TextBox 149">
              <a:extLst>
                <a:ext uri="{FF2B5EF4-FFF2-40B4-BE49-F238E27FC236}">
                  <a16:creationId xmlns:a16="http://schemas.microsoft.com/office/drawing/2014/main" id="{18856E58-05DE-2947-B717-A87B71C3ED3F}"/>
                </a:ext>
              </a:extLst>
            </p:cNvPr>
            <p:cNvSpPr txBox="1"/>
            <p:nvPr/>
          </p:nvSpPr>
          <p:spPr>
            <a:xfrm>
              <a:off x="5908272" y="3703078"/>
              <a:ext cx="1657166" cy="278089"/>
            </a:xfrm>
            <a:prstGeom prst="rect">
              <a:avLst/>
            </a:prstGeom>
            <a:noFill/>
            <a:ln>
              <a:noFill/>
            </a:ln>
          </p:spPr>
          <p:txBody>
            <a:bodyPr wrap="square" lIns="0" tIns="46800" rIns="0" rtlCol="0">
              <a:spAutoFit/>
            </a:bodyPr>
            <a:lstStyle/>
            <a:p>
              <a:r>
                <a:rPr lang="en-IL" sz="1200" b="0" dirty="0">
                  <a:latin typeface="Consolas" panose="020B0609020204030204" pitchFamily="49" charset="0"/>
                  <a:cs typeface="Consolas" panose="020B0609020204030204" pitchFamily="49" charset="0"/>
                </a:rPr>
                <a:t>codeBook</a:t>
              </a:r>
            </a:p>
          </p:txBody>
        </p:sp>
        <p:sp>
          <p:nvSpPr>
            <p:cNvPr id="151" name="TextBox 150">
              <a:extLst>
                <a:ext uri="{FF2B5EF4-FFF2-40B4-BE49-F238E27FC236}">
                  <a16:creationId xmlns:a16="http://schemas.microsoft.com/office/drawing/2014/main" id="{E5CFFBF3-DCEC-A141-8613-DF39D8DE3382}"/>
                </a:ext>
              </a:extLst>
            </p:cNvPr>
            <p:cNvSpPr txBox="1"/>
            <p:nvPr/>
          </p:nvSpPr>
          <p:spPr>
            <a:xfrm>
              <a:off x="6172200" y="4315481"/>
              <a:ext cx="304800" cy="278089"/>
            </a:xfrm>
            <a:prstGeom prst="rect">
              <a:avLst/>
            </a:prstGeom>
            <a:noFill/>
            <a:ln>
              <a:noFill/>
            </a:ln>
          </p:spPr>
          <p:txBody>
            <a:bodyPr wrap="square" lIns="0" tIns="46800" rIns="0" rtlCol="0">
              <a:spAutoFit/>
            </a:bodyPr>
            <a:lstStyle/>
            <a:p>
              <a:r>
                <a:rPr lang="en-US" sz="1200" b="0" dirty="0">
                  <a:latin typeface="Consolas" panose="020B0609020204030204" pitchFamily="49" charset="0"/>
                  <a:cs typeface="Consolas" panose="020B0609020204030204" pitchFamily="49" charset="0"/>
                </a:rPr>
                <a:t>'a'</a:t>
              </a:r>
              <a:endParaRPr lang="en-IL" sz="1200" b="0" dirty="0">
                <a:latin typeface="Consolas" panose="020B0609020204030204" pitchFamily="49" charset="0"/>
                <a:cs typeface="Consolas" panose="020B0609020204030204" pitchFamily="49" charset="0"/>
              </a:endParaRPr>
            </a:p>
          </p:txBody>
        </p:sp>
        <p:sp>
          <p:nvSpPr>
            <p:cNvPr id="152" name="TextBox 151">
              <a:extLst>
                <a:ext uri="{FF2B5EF4-FFF2-40B4-BE49-F238E27FC236}">
                  <a16:creationId xmlns:a16="http://schemas.microsoft.com/office/drawing/2014/main" id="{76B3B22A-1140-0343-B92D-28B1C38DDD89}"/>
                </a:ext>
              </a:extLst>
            </p:cNvPr>
            <p:cNvSpPr txBox="1"/>
            <p:nvPr/>
          </p:nvSpPr>
          <p:spPr>
            <a:xfrm>
              <a:off x="6477000" y="4372987"/>
              <a:ext cx="526036" cy="210608"/>
            </a:xfrm>
            <a:prstGeom prst="rect">
              <a:avLst/>
            </a:prstGeom>
            <a:solidFill>
              <a:schemeClr val="bg1">
                <a:lumMod val="95000"/>
              </a:schemeClr>
            </a:solidFill>
            <a:ln>
              <a:solidFill>
                <a:schemeClr val="tx1"/>
              </a:solidFill>
            </a:ln>
          </p:spPr>
          <p:txBody>
            <a:bodyPr wrap="square" lIns="72000" tIns="46800" rIns="0" rtlCol="0" anchor="ctr" anchorCtr="0">
              <a:noAutofit/>
            </a:bodyPr>
            <a:lstStyle/>
            <a:p>
              <a:pPr algn="l"/>
              <a:r>
                <a:rPr lang="en-IL" sz="1200" b="0" dirty="0">
                  <a:latin typeface="Consolas" panose="020B0609020204030204" pitchFamily="49" charset="0"/>
                  <a:cs typeface="Consolas" panose="020B0609020204030204" pitchFamily="49" charset="0"/>
                </a:rPr>
                <a:t>0</a:t>
              </a:r>
            </a:p>
          </p:txBody>
        </p:sp>
        <p:sp>
          <p:nvSpPr>
            <p:cNvPr id="153" name="TextBox 152">
              <a:extLst>
                <a:ext uri="{FF2B5EF4-FFF2-40B4-BE49-F238E27FC236}">
                  <a16:creationId xmlns:a16="http://schemas.microsoft.com/office/drawing/2014/main" id="{D5CE5903-CB16-7C41-931D-A15FD7E0574A}"/>
                </a:ext>
              </a:extLst>
            </p:cNvPr>
            <p:cNvSpPr txBox="1"/>
            <p:nvPr/>
          </p:nvSpPr>
          <p:spPr>
            <a:xfrm>
              <a:off x="6172200" y="4526089"/>
              <a:ext cx="304800" cy="278089"/>
            </a:xfrm>
            <a:prstGeom prst="rect">
              <a:avLst/>
            </a:prstGeom>
            <a:noFill/>
            <a:ln>
              <a:noFill/>
            </a:ln>
          </p:spPr>
          <p:txBody>
            <a:bodyPr wrap="square" lIns="0" tIns="46800" rIns="0" rtlCol="0">
              <a:spAutoFit/>
            </a:bodyPr>
            <a:lstStyle/>
            <a:p>
              <a:r>
                <a:rPr lang="en-US" sz="1200" b="0" dirty="0">
                  <a:latin typeface="Consolas" panose="020B0609020204030204" pitchFamily="49" charset="0"/>
                  <a:cs typeface="Consolas" panose="020B0609020204030204" pitchFamily="49" charset="0"/>
                </a:rPr>
                <a:t>'b'</a:t>
              </a:r>
              <a:endParaRPr lang="en-IL" sz="1200" b="0" dirty="0">
                <a:latin typeface="Consolas" panose="020B0609020204030204" pitchFamily="49" charset="0"/>
                <a:cs typeface="Consolas" panose="020B0609020204030204" pitchFamily="49" charset="0"/>
              </a:endParaRPr>
            </a:p>
          </p:txBody>
        </p:sp>
        <p:sp>
          <p:nvSpPr>
            <p:cNvPr id="154" name="TextBox 153">
              <a:extLst>
                <a:ext uri="{FF2B5EF4-FFF2-40B4-BE49-F238E27FC236}">
                  <a16:creationId xmlns:a16="http://schemas.microsoft.com/office/drawing/2014/main" id="{DDAB27BC-8E62-6C41-8611-A2CDB3F1A27F}"/>
                </a:ext>
              </a:extLst>
            </p:cNvPr>
            <p:cNvSpPr txBox="1"/>
            <p:nvPr/>
          </p:nvSpPr>
          <p:spPr>
            <a:xfrm>
              <a:off x="6477000" y="4583595"/>
              <a:ext cx="526036" cy="210608"/>
            </a:xfrm>
            <a:prstGeom prst="rect">
              <a:avLst/>
            </a:prstGeom>
            <a:solidFill>
              <a:schemeClr val="bg1">
                <a:lumMod val="95000"/>
              </a:schemeClr>
            </a:solidFill>
            <a:ln>
              <a:solidFill>
                <a:schemeClr val="tx1"/>
              </a:solidFill>
            </a:ln>
          </p:spPr>
          <p:txBody>
            <a:bodyPr wrap="square" lIns="72000" tIns="46800" rIns="0" rtlCol="0" anchor="ctr" anchorCtr="0">
              <a:noAutofit/>
            </a:bodyPr>
            <a:lstStyle/>
            <a:p>
              <a:pPr algn="l"/>
              <a:r>
                <a:rPr lang="en-IL" sz="1200" b="0" dirty="0">
                  <a:latin typeface="Consolas" panose="020B0609020204030204" pitchFamily="49" charset="0"/>
                  <a:cs typeface="Consolas" panose="020B0609020204030204" pitchFamily="49" charset="0"/>
                </a:rPr>
                <a:t>111</a:t>
              </a:r>
            </a:p>
          </p:txBody>
        </p:sp>
        <p:sp>
          <p:nvSpPr>
            <p:cNvPr id="155" name="TextBox 154">
              <a:extLst>
                <a:ext uri="{FF2B5EF4-FFF2-40B4-BE49-F238E27FC236}">
                  <a16:creationId xmlns:a16="http://schemas.microsoft.com/office/drawing/2014/main" id="{233F5DBC-3B4E-DC48-84EF-AF491ACA5A67}"/>
                </a:ext>
              </a:extLst>
            </p:cNvPr>
            <p:cNvSpPr txBox="1"/>
            <p:nvPr/>
          </p:nvSpPr>
          <p:spPr>
            <a:xfrm>
              <a:off x="6172200" y="4736697"/>
              <a:ext cx="304800" cy="278089"/>
            </a:xfrm>
            <a:prstGeom prst="rect">
              <a:avLst/>
            </a:prstGeom>
            <a:noFill/>
            <a:ln>
              <a:noFill/>
            </a:ln>
          </p:spPr>
          <p:txBody>
            <a:bodyPr wrap="square" lIns="0" tIns="46800" rIns="0" rtlCol="0">
              <a:spAutoFit/>
            </a:bodyPr>
            <a:lstStyle/>
            <a:p>
              <a:r>
                <a:rPr lang="en-US" sz="1200" b="0" dirty="0">
                  <a:latin typeface="Consolas" panose="020B0609020204030204" pitchFamily="49" charset="0"/>
                  <a:cs typeface="Consolas" panose="020B0609020204030204" pitchFamily="49" charset="0"/>
                </a:rPr>
                <a:t>'c'</a:t>
              </a:r>
              <a:endParaRPr lang="en-IL" sz="1200" b="0" dirty="0">
                <a:latin typeface="Consolas" panose="020B0609020204030204" pitchFamily="49" charset="0"/>
                <a:cs typeface="Consolas" panose="020B0609020204030204" pitchFamily="49" charset="0"/>
              </a:endParaRPr>
            </a:p>
          </p:txBody>
        </p:sp>
        <p:sp>
          <p:nvSpPr>
            <p:cNvPr id="156" name="TextBox 155">
              <a:extLst>
                <a:ext uri="{FF2B5EF4-FFF2-40B4-BE49-F238E27FC236}">
                  <a16:creationId xmlns:a16="http://schemas.microsoft.com/office/drawing/2014/main" id="{8458558B-44D9-C345-8F20-3F4FFAB2B643}"/>
                </a:ext>
              </a:extLst>
            </p:cNvPr>
            <p:cNvSpPr txBox="1"/>
            <p:nvPr/>
          </p:nvSpPr>
          <p:spPr>
            <a:xfrm>
              <a:off x="6477000" y="4794203"/>
              <a:ext cx="526036" cy="210608"/>
            </a:xfrm>
            <a:prstGeom prst="rect">
              <a:avLst/>
            </a:prstGeom>
            <a:solidFill>
              <a:schemeClr val="bg1">
                <a:lumMod val="95000"/>
              </a:schemeClr>
            </a:solidFill>
            <a:ln>
              <a:solidFill>
                <a:schemeClr val="tx1"/>
              </a:solidFill>
            </a:ln>
          </p:spPr>
          <p:txBody>
            <a:bodyPr wrap="square" lIns="72000" tIns="46800" rIns="0" rtlCol="0" anchor="ctr" anchorCtr="0">
              <a:noAutofit/>
            </a:bodyPr>
            <a:lstStyle/>
            <a:p>
              <a:pPr algn="l"/>
              <a:r>
                <a:rPr lang="en-IL" sz="1200" b="0" dirty="0">
                  <a:latin typeface="Consolas" panose="020B0609020204030204" pitchFamily="49" charset="0"/>
                  <a:cs typeface="Consolas" panose="020B0609020204030204" pitchFamily="49" charset="0"/>
                </a:rPr>
                <a:t>1000</a:t>
              </a:r>
            </a:p>
          </p:txBody>
        </p:sp>
        <p:sp>
          <p:nvSpPr>
            <p:cNvPr id="157" name="TextBox 156">
              <a:extLst>
                <a:ext uri="{FF2B5EF4-FFF2-40B4-BE49-F238E27FC236}">
                  <a16:creationId xmlns:a16="http://schemas.microsoft.com/office/drawing/2014/main" id="{B545ADDE-9CCF-3E45-9386-F0F53C429C23}"/>
                </a:ext>
              </a:extLst>
            </p:cNvPr>
            <p:cNvSpPr txBox="1"/>
            <p:nvPr/>
          </p:nvSpPr>
          <p:spPr>
            <a:xfrm>
              <a:off x="6172200" y="4947305"/>
              <a:ext cx="304800" cy="278089"/>
            </a:xfrm>
            <a:prstGeom prst="rect">
              <a:avLst/>
            </a:prstGeom>
            <a:noFill/>
            <a:ln>
              <a:noFill/>
            </a:ln>
          </p:spPr>
          <p:txBody>
            <a:bodyPr wrap="square" lIns="0" tIns="46800" rIns="0" rtlCol="0">
              <a:spAutoFit/>
            </a:bodyPr>
            <a:lstStyle/>
            <a:p>
              <a:r>
                <a:rPr lang="en-US" sz="1200" b="0" dirty="0">
                  <a:latin typeface="Consolas" panose="020B0609020204030204" pitchFamily="49" charset="0"/>
                  <a:cs typeface="Consolas" panose="020B0609020204030204" pitchFamily="49" charset="0"/>
                </a:rPr>
                <a:t>'d'</a:t>
              </a:r>
              <a:endParaRPr lang="en-IL" sz="1200" b="0" dirty="0">
                <a:latin typeface="Consolas" panose="020B0609020204030204" pitchFamily="49" charset="0"/>
                <a:cs typeface="Consolas" panose="020B0609020204030204" pitchFamily="49" charset="0"/>
              </a:endParaRPr>
            </a:p>
          </p:txBody>
        </p:sp>
        <p:sp>
          <p:nvSpPr>
            <p:cNvPr id="158" name="TextBox 157">
              <a:extLst>
                <a:ext uri="{FF2B5EF4-FFF2-40B4-BE49-F238E27FC236}">
                  <a16:creationId xmlns:a16="http://schemas.microsoft.com/office/drawing/2014/main" id="{E340B151-14EB-3346-B704-3CD8D85BE624}"/>
                </a:ext>
              </a:extLst>
            </p:cNvPr>
            <p:cNvSpPr txBox="1"/>
            <p:nvPr/>
          </p:nvSpPr>
          <p:spPr>
            <a:xfrm>
              <a:off x="6477000" y="5004811"/>
              <a:ext cx="526036" cy="210608"/>
            </a:xfrm>
            <a:prstGeom prst="rect">
              <a:avLst/>
            </a:prstGeom>
            <a:solidFill>
              <a:schemeClr val="bg1">
                <a:lumMod val="95000"/>
              </a:schemeClr>
            </a:solidFill>
            <a:ln>
              <a:solidFill>
                <a:schemeClr val="tx1"/>
              </a:solidFill>
            </a:ln>
          </p:spPr>
          <p:txBody>
            <a:bodyPr wrap="square" lIns="72000" tIns="46800" rIns="0" rtlCol="0" anchor="ctr" anchorCtr="0">
              <a:noAutofit/>
            </a:bodyPr>
            <a:lstStyle/>
            <a:p>
              <a:pPr algn="l"/>
              <a:r>
                <a:rPr lang="en-IL" sz="1200" b="0" dirty="0">
                  <a:latin typeface="Consolas" panose="020B0609020204030204" pitchFamily="49" charset="0"/>
                  <a:cs typeface="Consolas" panose="020B0609020204030204" pitchFamily="49" charset="0"/>
                </a:rPr>
                <a:t>1001</a:t>
              </a:r>
            </a:p>
          </p:txBody>
        </p:sp>
        <p:sp>
          <p:nvSpPr>
            <p:cNvPr id="161" name="TextBox 160">
              <a:extLst>
                <a:ext uri="{FF2B5EF4-FFF2-40B4-BE49-F238E27FC236}">
                  <a16:creationId xmlns:a16="http://schemas.microsoft.com/office/drawing/2014/main" id="{7570AF6E-1ADD-4046-9C42-03BFF1FC0496}"/>
                </a:ext>
              </a:extLst>
            </p:cNvPr>
            <p:cNvSpPr txBox="1"/>
            <p:nvPr/>
          </p:nvSpPr>
          <p:spPr>
            <a:xfrm>
              <a:off x="6169916" y="5157913"/>
              <a:ext cx="304800" cy="278089"/>
            </a:xfrm>
            <a:prstGeom prst="rect">
              <a:avLst/>
            </a:prstGeom>
            <a:noFill/>
            <a:ln>
              <a:noFill/>
            </a:ln>
          </p:spPr>
          <p:txBody>
            <a:bodyPr wrap="square" lIns="0" tIns="46800" rIns="0" rtlCol="0">
              <a:spAutoFit/>
            </a:bodyPr>
            <a:lstStyle/>
            <a:p>
              <a:r>
                <a:rPr lang="en-US" sz="1200" b="0" dirty="0">
                  <a:latin typeface="Consolas" panose="020B0609020204030204" pitchFamily="49" charset="0"/>
                  <a:cs typeface="Consolas" panose="020B0609020204030204" pitchFamily="49" charset="0"/>
                </a:rPr>
                <a:t>'e'</a:t>
              </a:r>
              <a:endParaRPr lang="en-IL" sz="1200" b="0" dirty="0">
                <a:latin typeface="Consolas" panose="020B0609020204030204" pitchFamily="49" charset="0"/>
                <a:cs typeface="Consolas" panose="020B0609020204030204" pitchFamily="49" charset="0"/>
              </a:endParaRPr>
            </a:p>
          </p:txBody>
        </p:sp>
        <p:sp>
          <p:nvSpPr>
            <p:cNvPr id="162" name="TextBox 161">
              <a:extLst>
                <a:ext uri="{FF2B5EF4-FFF2-40B4-BE49-F238E27FC236}">
                  <a16:creationId xmlns:a16="http://schemas.microsoft.com/office/drawing/2014/main" id="{B4C7872B-8A00-AF4D-B15C-BA4A570DEF95}"/>
                </a:ext>
              </a:extLst>
            </p:cNvPr>
            <p:cNvSpPr txBox="1"/>
            <p:nvPr/>
          </p:nvSpPr>
          <p:spPr>
            <a:xfrm>
              <a:off x="6474716" y="5215419"/>
              <a:ext cx="526036" cy="210608"/>
            </a:xfrm>
            <a:prstGeom prst="rect">
              <a:avLst/>
            </a:prstGeom>
            <a:solidFill>
              <a:schemeClr val="bg1">
                <a:lumMod val="95000"/>
              </a:schemeClr>
            </a:solidFill>
            <a:ln>
              <a:solidFill>
                <a:schemeClr val="tx1"/>
              </a:solidFill>
            </a:ln>
          </p:spPr>
          <p:txBody>
            <a:bodyPr wrap="square" lIns="72000" tIns="46800" rIns="0" rtlCol="0" anchor="ctr" anchorCtr="0">
              <a:noAutofit/>
            </a:bodyPr>
            <a:lstStyle/>
            <a:p>
              <a:pPr algn="l"/>
              <a:r>
                <a:rPr lang="en-IL" sz="1200" b="0" dirty="0">
                  <a:latin typeface="Consolas" panose="020B0609020204030204" pitchFamily="49" charset="0"/>
                  <a:cs typeface="Consolas" panose="020B0609020204030204" pitchFamily="49" charset="0"/>
                </a:rPr>
                <a:t>1010</a:t>
              </a:r>
            </a:p>
          </p:txBody>
        </p:sp>
        <p:sp>
          <p:nvSpPr>
            <p:cNvPr id="163" name="TextBox 162">
              <a:extLst>
                <a:ext uri="{FF2B5EF4-FFF2-40B4-BE49-F238E27FC236}">
                  <a16:creationId xmlns:a16="http://schemas.microsoft.com/office/drawing/2014/main" id="{D6911F7E-FD11-4A4F-BE81-59789223B016}"/>
                </a:ext>
              </a:extLst>
            </p:cNvPr>
            <p:cNvSpPr txBox="1"/>
            <p:nvPr/>
          </p:nvSpPr>
          <p:spPr>
            <a:xfrm>
              <a:off x="6169916" y="5368521"/>
              <a:ext cx="304800" cy="278089"/>
            </a:xfrm>
            <a:prstGeom prst="rect">
              <a:avLst/>
            </a:prstGeom>
            <a:noFill/>
            <a:ln>
              <a:noFill/>
            </a:ln>
          </p:spPr>
          <p:txBody>
            <a:bodyPr wrap="square" lIns="0" tIns="46800" rIns="0" rtlCol="0">
              <a:spAutoFit/>
            </a:bodyPr>
            <a:lstStyle/>
            <a:p>
              <a:r>
                <a:rPr lang="en-US" sz="1200" b="0" dirty="0">
                  <a:latin typeface="Consolas" panose="020B0609020204030204" pitchFamily="49" charset="0"/>
                  <a:cs typeface="Consolas" panose="020B0609020204030204" pitchFamily="49" charset="0"/>
                </a:rPr>
                <a:t>'f'</a:t>
              </a:r>
              <a:endParaRPr lang="en-IL" sz="1200" b="0" dirty="0">
                <a:latin typeface="Consolas" panose="020B0609020204030204" pitchFamily="49" charset="0"/>
                <a:cs typeface="Consolas" panose="020B0609020204030204" pitchFamily="49" charset="0"/>
              </a:endParaRPr>
            </a:p>
          </p:txBody>
        </p:sp>
        <p:sp>
          <p:nvSpPr>
            <p:cNvPr id="164" name="TextBox 163">
              <a:extLst>
                <a:ext uri="{FF2B5EF4-FFF2-40B4-BE49-F238E27FC236}">
                  <a16:creationId xmlns:a16="http://schemas.microsoft.com/office/drawing/2014/main" id="{E4B443AE-5204-A240-840E-A16425103490}"/>
                </a:ext>
              </a:extLst>
            </p:cNvPr>
            <p:cNvSpPr txBox="1"/>
            <p:nvPr/>
          </p:nvSpPr>
          <p:spPr>
            <a:xfrm>
              <a:off x="6474716" y="5426027"/>
              <a:ext cx="526036" cy="210608"/>
            </a:xfrm>
            <a:prstGeom prst="rect">
              <a:avLst/>
            </a:prstGeom>
            <a:solidFill>
              <a:schemeClr val="bg1">
                <a:lumMod val="95000"/>
              </a:schemeClr>
            </a:solidFill>
            <a:ln>
              <a:solidFill>
                <a:schemeClr val="tx1"/>
              </a:solidFill>
            </a:ln>
          </p:spPr>
          <p:txBody>
            <a:bodyPr wrap="square" lIns="72000" tIns="46800" rIns="0" rtlCol="0" anchor="ctr" anchorCtr="0">
              <a:noAutofit/>
            </a:bodyPr>
            <a:lstStyle/>
            <a:p>
              <a:pPr algn="l"/>
              <a:r>
                <a:rPr lang="en-IL" sz="1200" b="0" dirty="0">
                  <a:latin typeface="Consolas" panose="020B0609020204030204" pitchFamily="49" charset="0"/>
                  <a:cs typeface="Consolas" panose="020B0609020204030204" pitchFamily="49" charset="0"/>
                </a:rPr>
                <a:t>1011</a:t>
              </a:r>
            </a:p>
          </p:txBody>
        </p:sp>
        <p:sp>
          <p:nvSpPr>
            <p:cNvPr id="165" name="TextBox 164">
              <a:extLst>
                <a:ext uri="{FF2B5EF4-FFF2-40B4-BE49-F238E27FC236}">
                  <a16:creationId xmlns:a16="http://schemas.microsoft.com/office/drawing/2014/main" id="{6ED67E1A-CDF7-2D44-9A44-D7149B6D9056}"/>
                </a:ext>
              </a:extLst>
            </p:cNvPr>
            <p:cNvSpPr txBox="1"/>
            <p:nvPr/>
          </p:nvSpPr>
          <p:spPr>
            <a:xfrm>
              <a:off x="6169916" y="5579129"/>
              <a:ext cx="304800" cy="278089"/>
            </a:xfrm>
            <a:prstGeom prst="rect">
              <a:avLst/>
            </a:prstGeom>
            <a:noFill/>
            <a:ln>
              <a:noFill/>
            </a:ln>
          </p:spPr>
          <p:txBody>
            <a:bodyPr wrap="square" lIns="0" tIns="46800" rIns="0" rtlCol="0">
              <a:spAutoFit/>
            </a:bodyPr>
            <a:lstStyle/>
            <a:p>
              <a:r>
                <a:rPr lang="en-US" sz="1200" b="0" dirty="0">
                  <a:latin typeface="Consolas" panose="020B0609020204030204" pitchFamily="49" charset="0"/>
                  <a:cs typeface="Consolas" panose="020B0609020204030204" pitchFamily="49" charset="0"/>
                </a:rPr>
                <a:t>'g'</a:t>
              </a:r>
              <a:endParaRPr lang="en-IL" sz="1200" b="0" dirty="0">
                <a:latin typeface="Consolas" panose="020B0609020204030204" pitchFamily="49" charset="0"/>
                <a:cs typeface="Consolas" panose="020B0609020204030204" pitchFamily="49" charset="0"/>
              </a:endParaRPr>
            </a:p>
          </p:txBody>
        </p:sp>
        <p:sp>
          <p:nvSpPr>
            <p:cNvPr id="166" name="TextBox 165">
              <a:extLst>
                <a:ext uri="{FF2B5EF4-FFF2-40B4-BE49-F238E27FC236}">
                  <a16:creationId xmlns:a16="http://schemas.microsoft.com/office/drawing/2014/main" id="{434A10CC-491C-1B46-B212-BE9CD1CE6E58}"/>
                </a:ext>
              </a:extLst>
            </p:cNvPr>
            <p:cNvSpPr txBox="1"/>
            <p:nvPr/>
          </p:nvSpPr>
          <p:spPr>
            <a:xfrm>
              <a:off x="6474716" y="5636635"/>
              <a:ext cx="526036" cy="210608"/>
            </a:xfrm>
            <a:prstGeom prst="rect">
              <a:avLst/>
            </a:prstGeom>
            <a:solidFill>
              <a:schemeClr val="bg1">
                <a:lumMod val="95000"/>
              </a:schemeClr>
            </a:solidFill>
            <a:ln>
              <a:solidFill>
                <a:schemeClr val="tx1"/>
              </a:solidFill>
            </a:ln>
          </p:spPr>
          <p:txBody>
            <a:bodyPr wrap="square" lIns="72000" tIns="46800" rIns="0" rtlCol="0" anchor="ctr" anchorCtr="0">
              <a:noAutofit/>
            </a:bodyPr>
            <a:lstStyle/>
            <a:p>
              <a:pPr algn="l"/>
              <a:r>
                <a:rPr lang="en-IL" sz="1200" b="0" dirty="0">
                  <a:latin typeface="Consolas" panose="020B0609020204030204" pitchFamily="49" charset="0"/>
                  <a:cs typeface="Consolas" panose="020B0609020204030204" pitchFamily="49" charset="0"/>
                </a:rPr>
                <a:t>1100</a:t>
              </a:r>
            </a:p>
          </p:txBody>
        </p:sp>
        <p:sp>
          <p:nvSpPr>
            <p:cNvPr id="181" name="TextBox 180">
              <a:extLst>
                <a:ext uri="{FF2B5EF4-FFF2-40B4-BE49-F238E27FC236}">
                  <a16:creationId xmlns:a16="http://schemas.microsoft.com/office/drawing/2014/main" id="{2B8A6EC8-E96C-EB45-AF0D-DC95FE2D282D}"/>
                </a:ext>
              </a:extLst>
            </p:cNvPr>
            <p:cNvSpPr txBox="1"/>
            <p:nvPr/>
          </p:nvSpPr>
          <p:spPr>
            <a:xfrm>
              <a:off x="6169916" y="5789737"/>
              <a:ext cx="304800" cy="278089"/>
            </a:xfrm>
            <a:prstGeom prst="rect">
              <a:avLst/>
            </a:prstGeom>
            <a:noFill/>
            <a:ln>
              <a:noFill/>
            </a:ln>
          </p:spPr>
          <p:txBody>
            <a:bodyPr wrap="square" lIns="0" tIns="46800" rIns="0" rtlCol="0">
              <a:spAutoFit/>
            </a:bodyPr>
            <a:lstStyle/>
            <a:p>
              <a:r>
                <a:rPr lang="en-US" sz="1200" b="0" dirty="0">
                  <a:latin typeface="Consolas" panose="020B0609020204030204" pitchFamily="49" charset="0"/>
                  <a:cs typeface="Consolas" panose="020B0609020204030204" pitchFamily="49" charset="0"/>
                </a:rPr>
                <a:t>'h'</a:t>
              </a:r>
              <a:endParaRPr lang="en-IL" sz="1200" b="0" dirty="0">
                <a:latin typeface="Consolas" panose="020B0609020204030204" pitchFamily="49" charset="0"/>
                <a:cs typeface="Consolas" panose="020B0609020204030204" pitchFamily="49" charset="0"/>
              </a:endParaRPr>
            </a:p>
          </p:txBody>
        </p:sp>
        <p:sp>
          <p:nvSpPr>
            <p:cNvPr id="182" name="TextBox 181">
              <a:extLst>
                <a:ext uri="{FF2B5EF4-FFF2-40B4-BE49-F238E27FC236}">
                  <a16:creationId xmlns:a16="http://schemas.microsoft.com/office/drawing/2014/main" id="{B882801E-A850-7946-9CF1-9CB48461E7CB}"/>
                </a:ext>
              </a:extLst>
            </p:cNvPr>
            <p:cNvSpPr txBox="1"/>
            <p:nvPr/>
          </p:nvSpPr>
          <p:spPr>
            <a:xfrm>
              <a:off x="6474716" y="5847243"/>
              <a:ext cx="526036" cy="210608"/>
            </a:xfrm>
            <a:prstGeom prst="rect">
              <a:avLst/>
            </a:prstGeom>
            <a:solidFill>
              <a:schemeClr val="bg1">
                <a:lumMod val="95000"/>
              </a:schemeClr>
            </a:solidFill>
            <a:ln>
              <a:solidFill>
                <a:schemeClr val="tx1"/>
              </a:solidFill>
            </a:ln>
          </p:spPr>
          <p:txBody>
            <a:bodyPr wrap="square" lIns="72000" tIns="46800" rIns="0" rtlCol="0" anchor="ctr" anchorCtr="0">
              <a:noAutofit/>
            </a:bodyPr>
            <a:lstStyle/>
            <a:p>
              <a:pPr algn="l"/>
              <a:r>
                <a:rPr lang="en-IL" sz="1200" b="0" dirty="0">
                  <a:latin typeface="Consolas" panose="020B0609020204030204" pitchFamily="49" charset="0"/>
                  <a:cs typeface="Consolas" panose="020B0609020204030204" pitchFamily="49" charset="0"/>
                </a:rPr>
                <a:t>1101</a:t>
              </a:r>
            </a:p>
          </p:txBody>
        </p:sp>
        <p:sp>
          <p:nvSpPr>
            <p:cNvPr id="183" name="TextBox 182">
              <a:extLst>
                <a:ext uri="{FF2B5EF4-FFF2-40B4-BE49-F238E27FC236}">
                  <a16:creationId xmlns:a16="http://schemas.microsoft.com/office/drawing/2014/main" id="{4097B89E-3B16-7A4E-BA1A-BC75EBB8F5D2}"/>
                </a:ext>
              </a:extLst>
            </p:cNvPr>
            <p:cNvSpPr txBox="1"/>
            <p:nvPr/>
          </p:nvSpPr>
          <p:spPr>
            <a:xfrm>
              <a:off x="6179564" y="3927101"/>
              <a:ext cx="304800" cy="278089"/>
            </a:xfrm>
            <a:prstGeom prst="rect">
              <a:avLst/>
            </a:prstGeom>
            <a:noFill/>
            <a:ln>
              <a:noFill/>
            </a:ln>
          </p:spPr>
          <p:txBody>
            <a:bodyPr wrap="square" lIns="0" tIns="46800" rIns="0" rtlCol="0">
              <a:spAutoFit/>
            </a:bodyPr>
            <a:lstStyle/>
            <a:p>
              <a:r>
                <a:rPr lang="en-US" sz="1200" b="0" dirty="0">
                  <a:latin typeface="Consolas" panose="020B0609020204030204" pitchFamily="49" charset="0"/>
                  <a:cs typeface="Consolas" panose="020B0609020204030204" pitchFamily="49" charset="0"/>
                </a:rPr>
                <a:t>0</a:t>
              </a:r>
            </a:p>
          </p:txBody>
        </p:sp>
        <p:sp>
          <p:nvSpPr>
            <p:cNvPr id="184" name="TextBox 183">
              <a:extLst>
                <a:ext uri="{FF2B5EF4-FFF2-40B4-BE49-F238E27FC236}">
                  <a16:creationId xmlns:a16="http://schemas.microsoft.com/office/drawing/2014/main" id="{9B5F2EE7-3B1C-3747-B3E3-37F04569B157}"/>
                </a:ext>
              </a:extLst>
            </p:cNvPr>
            <p:cNvSpPr txBox="1"/>
            <p:nvPr/>
          </p:nvSpPr>
          <p:spPr>
            <a:xfrm>
              <a:off x="6477000" y="3953321"/>
              <a:ext cx="526036" cy="210608"/>
            </a:xfrm>
            <a:prstGeom prst="rect">
              <a:avLst/>
            </a:prstGeom>
            <a:solidFill>
              <a:schemeClr val="bg1">
                <a:lumMod val="95000"/>
              </a:schemeClr>
            </a:solidFill>
            <a:ln>
              <a:solidFill>
                <a:schemeClr val="tx1"/>
              </a:solidFill>
            </a:ln>
          </p:spPr>
          <p:txBody>
            <a:bodyPr wrap="square" lIns="72000" tIns="46800" rIns="0" rtlCol="0" anchor="ctr" anchorCtr="0">
              <a:noAutofit/>
            </a:bodyPr>
            <a:lstStyle/>
            <a:p>
              <a:pPr algn="l"/>
              <a:endParaRPr lang="en-IL" sz="1200" b="0" dirty="0">
                <a:latin typeface="Consolas" panose="020B0609020204030204" pitchFamily="49" charset="0"/>
                <a:cs typeface="Consolas" panose="020B0609020204030204" pitchFamily="49" charset="0"/>
              </a:endParaRPr>
            </a:p>
          </p:txBody>
        </p:sp>
        <p:sp>
          <p:nvSpPr>
            <p:cNvPr id="185" name="TextBox 184">
              <a:extLst>
                <a:ext uri="{FF2B5EF4-FFF2-40B4-BE49-F238E27FC236}">
                  <a16:creationId xmlns:a16="http://schemas.microsoft.com/office/drawing/2014/main" id="{DE8C54C9-E075-5544-AA09-0835A2DB96A0}"/>
                </a:ext>
              </a:extLst>
            </p:cNvPr>
            <p:cNvSpPr txBox="1"/>
            <p:nvPr/>
          </p:nvSpPr>
          <p:spPr>
            <a:xfrm>
              <a:off x="6096000" y="4106423"/>
              <a:ext cx="381000" cy="278089"/>
            </a:xfrm>
            <a:prstGeom prst="rect">
              <a:avLst/>
            </a:prstGeom>
            <a:noFill/>
            <a:ln>
              <a:noFill/>
            </a:ln>
          </p:spPr>
          <p:txBody>
            <a:bodyPr wrap="square" lIns="0" tIns="46800" rIns="0" rtlCol="0">
              <a:spAutoFit/>
            </a:bodyPr>
            <a:lstStyle/>
            <a:p>
              <a:r>
                <a:rPr lang="en-US" sz="1200" b="0" dirty="0">
                  <a:latin typeface="Times New Roman" panose="02020603050405020304" pitchFamily="18" charset="0"/>
                  <a:cs typeface="Times New Roman" panose="02020603050405020304" pitchFamily="18" charset="0"/>
                </a:rPr>
                <a:t>...</a:t>
              </a:r>
              <a:endParaRPr lang="en-IL" sz="1200" b="0" dirty="0">
                <a:latin typeface="Times New Roman" panose="02020603050405020304" pitchFamily="18" charset="0"/>
                <a:cs typeface="Times New Roman" panose="02020603050405020304" pitchFamily="18" charset="0"/>
              </a:endParaRPr>
            </a:p>
          </p:txBody>
        </p:sp>
        <p:sp>
          <p:nvSpPr>
            <p:cNvPr id="186" name="TextBox 185">
              <a:extLst>
                <a:ext uri="{FF2B5EF4-FFF2-40B4-BE49-F238E27FC236}">
                  <a16:creationId xmlns:a16="http://schemas.microsoft.com/office/drawing/2014/main" id="{84F0939C-1CC2-1F49-88BB-81B92A83E54D}"/>
                </a:ext>
              </a:extLst>
            </p:cNvPr>
            <p:cNvSpPr txBox="1"/>
            <p:nvPr/>
          </p:nvSpPr>
          <p:spPr>
            <a:xfrm>
              <a:off x="6477000" y="4163929"/>
              <a:ext cx="526036" cy="210608"/>
            </a:xfrm>
            <a:prstGeom prst="rect">
              <a:avLst/>
            </a:prstGeom>
            <a:solidFill>
              <a:schemeClr val="bg1">
                <a:lumMod val="95000"/>
              </a:schemeClr>
            </a:solidFill>
            <a:ln>
              <a:solidFill>
                <a:schemeClr val="tx1"/>
              </a:solidFill>
            </a:ln>
          </p:spPr>
          <p:txBody>
            <a:bodyPr wrap="square" lIns="72000" tIns="46800" rIns="0" rtlCol="0" anchor="b" anchorCtr="0">
              <a:noAutofit/>
            </a:bodyPr>
            <a:lstStyle/>
            <a:p>
              <a:pPr algn="l"/>
              <a:r>
                <a:rPr lang="en-IL" sz="1200" b="0" dirty="0">
                  <a:latin typeface="Times New Roman" panose="02020603050405020304" pitchFamily="18" charset="0"/>
                  <a:cs typeface="Times New Roman" panose="02020603050405020304" pitchFamily="18" charset="0"/>
                </a:rPr>
                <a:t>...</a:t>
              </a:r>
            </a:p>
          </p:txBody>
        </p:sp>
        <p:sp>
          <p:nvSpPr>
            <p:cNvPr id="187" name="TextBox 186">
              <a:extLst>
                <a:ext uri="{FF2B5EF4-FFF2-40B4-BE49-F238E27FC236}">
                  <a16:creationId xmlns:a16="http://schemas.microsoft.com/office/drawing/2014/main" id="{F5F49E2C-5D8B-B141-AF92-96095828CE4B}"/>
                </a:ext>
              </a:extLst>
            </p:cNvPr>
            <p:cNvSpPr txBox="1"/>
            <p:nvPr/>
          </p:nvSpPr>
          <p:spPr>
            <a:xfrm>
              <a:off x="6139180" y="6239706"/>
              <a:ext cx="304800" cy="278089"/>
            </a:xfrm>
            <a:prstGeom prst="rect">
              <a:avLst/>
            </a:prstGeom>
            <a:noFill/>
            <a:ln>
              <a:noFill/>
            </a:ln>
          </p:spPr>
          <p:txBody>
            <a:bodyPr wrap="square" lIns="0" tIns="46800" rIns="0" rtlCol="0">
              <a:spAutoFit/>
            </a:bodyPr>
            <a:lstStyle/>
            <a:p>
              <a:r>
                <a:rPr lang="en-US" sz="1200" b="0" dirty="0">
                  <a:latin typeface="Consolas" panose="020B0609020204030204" pitchFamily="49" charset="0"/>
                  <a:cs typeface="Consolas" panose="020B0609020204030204" pitchFamily="49" charset="0"/>
                </a:rPr>
                <a:t>255</a:t>
              </a:r>
            </a:p>
          </p:txBody>
        </p:sp>
        <p:sp>
          <p:nvSpPr>
            <p:cNvPr id="188" name="TextBox 187">
              <a:extLst>
                <a:ext uri="{FF2B5EF4-FFF2-40B4-BE49-F238E27FC236}">
                  <a16:creationId xmlns:a16="http://schemas.microsoft.com/office/drawing/2014/main" id="{CC4A12A1-95B0-5F44-87DB-91B249ECD224}"/>
                </a:ext>
              </a:extLst>
            </p:cNvPr>
            <p:cNvSpPr txBox="1"/>
            <p:nvPr/>
          </p:nvSpPr>
          <p:spPr>
            <a:xfrm>
              <a:off x="6473837" y="6268459"/>
              <a:ext cx="526036" cy="210608"/>
            </a:xfrm>
            <a:prstGeom prst="rect">
              <a:avLst/>
            </a:prstGeom>
            <a:solidFill>
              <a:schemeClr val="bg1">
                <a:lumMod val="95000"/>
              </a:schemeClr>
            </a:solidFill>
            <a:ln>
              <a:solidFill>
                <a:schemeClr val="tx1"/>
              </a:solidFill>
            </a:ln>
          </p:spPr>
          <p:txBody>
            <a:bodyPr wrap="square" lIns="72000" tIns="46800" rIns="0" rtlCol="0" anchor="ctr" anchorCtr="0">
              <a:noAutofit/>
            </a:bodyPr>
            <a:lstStyle/>
            <a:p>
              <a:pPr algn="l"/>
              <a:endParaRPr lang="en-IL" sz="1200" b="0" dirty="0">
                <a:latin typeface="Consolas" panose="020B0609020204030204" pitchFamily="49" charset="0"/>
                <a:cs typeface="Consolas" panose="020B0609020204030204" pitchFamily="49" charset="0"/>
              </a:endParaRPr>
            </a:p>
          </p:txBody>
        </p:sp>
        <p:sp>
          <p:nvSpPr>
            <p:cNvPr id="189" name="TextBox 188">
              <a:extLst>
                <a:ext uri="{FF2B5EF4-FFF2-40B4-BE49-F238E27FC236}">
                  <a16:creationId xmlns:a16="http://schemas.microsoft.com/office/drawing/2014/main" id="{E13A4000-F1CC-7C45-B69E-0F11962B8670}"/>
                </a:ext>
              </a:extLst>
            </p:cNvPr>
            <p:cNvSpPr txBox="1"/>
            <p:nvPr/>
          </p:nvSpPr>
          <p:spPr>
            <a:xfrm>
              <a:off x="6101080" y="6000345"/>
              <a:ext cx="381000" cy="278089"/>
            </a:xfrm>
            <a:prstGeom prst="rect">
              <a:avLst/>
            </a:prstGeom>
            <a:noFill/>
            <a:ln>
              <a:noFill/>
            </a:ln>
          </p:spPr>
          <p:txBody>
            <a:bodyPr wrap="square" lIns="0" tIns="46800" rIns="0" rtlCol="0">
              <a:spAutoFit/>
            </a:bodyPr>
            <a:lstStyle/>
            <a:p>
              <a:r>
                <a:rPr lang="en-US" sz="1200" b="0" dirty="0">
                  <a:latin typeface="Times New Roman" panose="02020603050405020304" pitchFamily="18" charset="0"/>
                  <a:cs typeface="Times New Roman" panose="02020603050405020304" pitchFamily="18" charset="0"/>
                </a:rPr>
                <a:t>...</a:t>
              </a:r>
              <a:endParaRPr lang="en-IL" sz="1200" b="0" dirty="0">
                <a:latin typeface="Times New Roman" panose="02020603050405020304" pitchFamily="18" charset="0"/>
                <a:cs typeface="Times New Roman" panose="02020603050405020304" pitchFamily="18" charset="0"/>
              </a:endParaRPr>
            </a:p>
          </p:txBody>
        </p:sp>
        <p:sp>
          <p:nvSpPr>
            <p:cNvPr id="190" name="TextBox 189">
              <a:extLst>
                <a:ext uri="{FF2B5EF4-FFF2-40B4-BE49-F238E27FC236}">
                  <a16:creationId xmlns:a16="http://schemas.microsoft.com/office/drawing/2014/main" id="{241E10F4-03A9-2546-ADAA-B1CCAAAF27D1}"/>
                </a:ext>
              </a:extLst>
            </p:cNvPr>
            <p:cNvSpPr txBox="1"/>
            <p:nvPr/>
          </p:nvSpPr>
          <p:spPr>
            <a:xfrm>
              <a:off x="6473837" y="6057851"/>
              <a:ext cx="526036" cy="210608"/>
            </a:xfrm>
            <a:prstGeom prst="rect">
              <a:avLst/>
            </a:prstGeom>
            <a:solidFill>
              <a:schemeClr val="bg1">
                <a:lumMod val="95000"/>
              </a:schemeClr>
            </a:solidFill>
            <a:ln>
              <a:solidFill>
                <a:schemeClr val="tx1"/>
              </a:solidFill>
            </a:ln>
          </p:spPr>
          <p:txBody>
            <a:bodyPr wrap="square" lIns="72000" tIns="46800" rIns="0" rtlCol="0" anchor="b" anchorCtr="0">
              <a:noAutofit/>
            </a:bodyPr>
            <a:lstStyle/>
            <a:p>
              <a:pPr algn="l"/>
              <a:r>
                <a:rPr lang="en-IL" sz="1200" b="0" dirty="0">
                  <a:latin typeface="Times New Roman" panose="02020603050405020304" pitchFamily="18" charset="0"/>
                  <a:cs typeface="Times New Roman" panose="02020603050405020304" pitchFamily="18" charset="0"/>
                </a:rPr>
                <a:t>...</a:t>
              </a:r>
            </a:p>
          </p:txBody>
        </p:sp>
      </p:grpSp>
      <p:sp>
        <p:nvSpPr>
          <p:cNvPr id="73" name="Rectangle 72">
            <a:extLst>
              <a:ext uri="{FF2B5EF4-FFF2-40B4-BE49-F238E27FC236}">
                <a16:creationId xmlns:a16="http://schemas.microsoft.com/office/drawing/2014/main" id="{9B565994-1BBD-9A49-AA5F-CED765AE3D22}"/>
              </a:ext>
            </a:extLst>
          </p:cNvPr>
          <p:cNvSpPr/>
          <p:nvPr/>
        </p:nvSpPr>
        <p:spPr>
          <a:xfrm>
            <a:off x="4953000" y="1734572"/>
            <a:ext cx="3733800" cy="307777"/>
          </a:xfrm>
          <a:prstGeom prst="rect">
            <a:avLst/>
          </a:prstGeom>
        </p:spPr>
        <p:txBody>
          <a:bodyPr wrap="square">
            <a:spAutoFit/>
          </a:bodyPr>
          <a:lstStyle/>
          <a:p>
            <a:pPr algn="l"/>
            <a:r>
              <a:rPr lang="en-IL" sz="1400" b="0" dirty="0">
                <a:latin typeface="Consolas" panose="020B0609020204030204" pitchFamily="49" charset="0"/>
                <a:cs typeface="Consolas" panose="020B0609020204030204" pitchFamily="49" charset="0"/>
              </a:rPr>
              <a:t>01110100110000</a:t>
            </a:r>
          </a:p>
        </p:txBody>
      </p:sp>
      <p:grpSp>
        <p:nvGrpSpPr>
          <p:cNvPr id="7" name="Group 6">
            <a:extLst>
              <a:ext uri="{FF2B5EF4-FFF2-40B4-BE49-F238E27FC236}">
                <a16:creationId xmlns:a16="http://schemas.microsoft.com/office/drawing/2014/main" id="{2C58A306-0C43-184C-9720-C9623B8CCD2D}"/>
              </a:ext>
            </a:extLst>
          </p:cNvPr>
          <p:cNvGrpSpPr/>
          <p:nvPr/>
        </p:nvGrpSpPr>
        <p:grpSpPr>
          <a:xfrm>
            <a:off x="192593" y="1732499"/>
            <a:ext cx="2108461" cy="338555"/>
            <a:chOff x="192593" y="1732499"/>
            <a:chExt cx="2108461" cy="338555"/>
          </a:xfrm>
        </p:grpSpPr>
        <p:sp>
          <p:nvSpPr>
            <p:cNvPr id="334" name="Down Arrow 333">
              <a:extLst>
                <a:ext uri="{FF2B5EF4-FFF2-40B4-BE49-F238E27FC236}">
                  <a16:creationId xmlns:a16="http://schemas.microsoft.com/office/drawing/2014/main" id="{59436C97-24DA-8D4E-B26D-4E96BD0D8FC6}"/>
                </a:ext>
              </a:extLst>
            </p:cNvPr>
            <p:cNvSpPr/>
            <p:nvPr/>
          </p:nvSpPr>
          <p:spPr bwMode="auto">
            <a:xfrm rot="16200000" flipH="1">
              <a:off x="1764272" y="1534273"/>
              <a:ext cx="338555" cy="735008"/>
            </a:xfrm>
            <a:prstGeom prst="downArrow">
              <a:avLst/>
            </a:prstGeom>
            <a:solidFill>
              <a:srgbClr val="C00000"/>
            </a:solidFill>
            <a:ln w="9525" cap="flat" cmpd="sng" algn="ctr">
              <a:no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2"/>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sz="3200" b="1" i="0" u="none" strike="noStrike" cap="none" normalizeH="0" baseline="0" dirty="0">
                <a:ln>
                  <a:noFill/>
                </a:ln>
                <a:solidFill>
                  <a:schemeClr val="tx1"/>
                </a:solidFill>
                <a:effectLst/>
                <a:latin typeface="Arial" pitchFamily="34" charset="0"/>
              </a:endParaRPr>
            </a:p>
          </p:txBody>
        </p:sp>
        <p:sp>
          <p:nvSpPr>
            <p:cNvPr id="5" name="Rectangle 4">
              <a:extLst>
                <a:ext uri="{FF2B5EF4-FFF2-40B4-BE49-F238E27FC236}">
                  <a16:creationId xmlns:a16="http://schemas.microsoft.com/office/drawing/2014/main" id="{E3495B30-3C07-3748-AC1C-0E8CE1FBD27A}"/>
                </a:ext>
              </a:extLst>
            </p:cNvPr>
            <p:cNvSpPr/>
            <p:nvPr/>
          </p:nvSpPr>
          <p:spPr>
            <a:xfrm>
              <a:off x="192593" y="1732499"/>
              <a:ext cx="1079142" cy="307777"/>
            </a:xfrm>
            <a:prstGeom prst="rect">
              <a:avLst/>
            </a:prstGeom>
          </p:spPr>
          <p:txBody>
            <a:bodyPr wrap="none">
              <a:spAutoFit/>
            </a:bodyPr>
            <a:lstStyle/>
            <a:p>
              <a:r>
                <a:rPr lang="en-IL" sz="1400" b="0" dirty="0">
                  <a:latin typeface="Consolas" panose="020B0609020204030204" pitchFamily="49" charset="0"/>
                  <a:cs typeface="Consolas" panose="020B0609020204030204" pitchFamily="49" charset="0"/>
                </a:rPr>
                <a:t>"abadcab"</a:t>
              </a:r>
            </a:p>
          </p:txBody>
        </p:sp>
      </p:grpSp>
      <p:sp>
        <p:nvSpPr>
          <p:cNvPr id="78" name="Down Arrow 77">
            <a:extLst>
              <a:ext uri="{FF2B5EF4-FFF2-40B4-BE49-F238E27FC236}">
                <a16:creationId xmlns:a16="http://schemas.microsoft.com/office/drawing/2014/main" id="{72160C1D-6966-4B45-BC65-6C5915D60C97}"/>
              </a:ext>
            </a:extLst>
          </p:cNvPr>
          <p:cNvSpPr/>
          <p:nvPr/>
        </p:nvSpPr>
        <p:spPr bwMode="auto">
          <a:xfrm rot="16200000" flipH="1">
            <a:off x="4008513" y="1233864"/>
            <a:ext cx="338555" cy="1335830"/>
          </a:xfrm>
          <a:prstGeom prst="downArrow">
            <a:avLst/>
          </a:prstGeom>
          <a:solidFill>
            <a:srgbClr val="C00000"/>
          </a:solidFill>
          <a:ln w="9525" cap="flat" cmpd="sng" algn="ctr">
            <a:no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2"/>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sz="3200" b="1" i="0" u="none" strike="noStrike" cap="none" normalizeH="0" baseline="0" dirty="0">
              <a:ln>
                <a:noFill/>
              </a:ln>
              <a:solidFill>
                <a:schemeClr val="tx1"/>
              </a:solidFill>
              <a:effectLst/>
              <a:latin typeface="Arial" pitchFamily="34" charset="0"/>
            </a:endParaRPr>
          </a:p>
        </p:txBody>
      </p:sp>
    </p:spTree>
    <p:extLst>
      <p:ext uri="{BB962C8B-B14F-4D97-AF65-F5344CB8AC3E}">
        <p14:creationId xmlns:p14="http://schemas.microsoft.com/office/powerpoint/2010/main" val="1754987249"/>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8E29DF-072E-354E-8B5E-245D26B4315F}"/>
              </a:ext>
            </a:extLst>
          </p:cNvPr>
          <p:cNvSpPr>
            <a:spLocks noGrp="1"/>
          </p:cNvSpPr>
          <p:nvPr>
            <p:ph type="title"/>
          </p:nvPr>
        </p:nvSpPr>
        <p:spPr/>
        <p:txBody>
          <a:bodyPr/>
          <a:lstStyle/>
          <a:p>
            <a:r>
              <a:rPr lang="en-US" dirty="0"/>
              <a:t>Compression</a:t>
            </a:r>
          </a:p>
        </p:txBody>
      </p:sp>
      <p:grpSp>
        <p:nvGrpSpPr>
          <p:cNvPr id="149" name="Group 148">
            <a:extLst>
              <a:ext uri="{FF2B5EF4-FFF2-40B4-BE49-F238E27FC236}">
                <a16:creationId xmlns:a16="http://schemas.microsoft.com/office/drawing/2014/main" id="{A765FB63-767A-5345-BFCB-11A1D7FFBA4E}"/>
              </a:ext>
            </a:extLst>
          </p:cNvPr>
          <p:cNvGrpSpPr/>
          <p:nvPr/>
        </p:nvGrpSpPr>
        <p:grpSpPr>
          <a:xfrm>
            <a:off x="2193758" y="609600"/>
            <a:ext cx="1657166" cy="2814717"/>
            <a:chOff x="5908272" y="3703078"/>
            <a:chExt cx="1657166" cy="2814717"/>
          </a:xfrm>
        </p:grpSpPr>
        <p:sp>
          <p:nvSpPr>
            <p:cNvPr id="150" name="TextBox 149">
              <a:extLst>
                <a:ext uri="{FF2B5EF4-FFF2-40B4-BE49-F238E27FC236}">
                  <a16:creationId xmlns:a16="http://schemas.microsoft.com/office/drawing/2014/main" id="{18856E58-05DE-2947-B717-A87B71C3ED3F}"/>
                </a:ext>
              </a:extLst>
            </p:cNvPr>
            <p:cNvSpPr txBox="1"/>
            <p:nvPr/>
          </p:nvSpPr>
          <p:spPr>
            <a:xfrm>
              <a:off x="5908272" y="3703078"/>
              <a:ext cx="1657166" cy="278089"/>
            </a:xfrm>
            <a:prstGeom prst="rect">
              <a:avLst/>
            </a:prstGeom>
            <a:noFill/>
            <a:ln>
              <a:noFill/>
            </a:ln>
          </p:spPr>
          <p:txBody>
            <a:bodyPr wrap="square" lIns="0" tIns="46800" rIns="0" rtlCol="0">
              <a:spAutoFit/>
            </a:bodyPr>
            <a:lstStyle/>
            <a:p>
              <a:r>
                <a:rPr lang="en-IL" sz="1200" b="0" dirty="0">
                  <a:latin typeface="Consolas" panose="020B0609020204030204" pitchFamily="49" charset="0"/>
                  <a:cs typeface="Consolas" panose="020B0609020204030204" pitchFamily="49" charset="0"/>
                </a:rPr>
                <a:t>codeBook</a:t>
              </a:r>
            </a:p>
          </p:txBody>
        </p:sp>
        <p:sp>
          <p:nvSpPr>
            <p:cNvPr id="151" name="TextBox 150">
              <a:extLst>
                <a:ext uri="{FF2B5EF4-FFF2-40B4-BE49-F238E27FC236}">
                  <a16:creationId xmlns:a16="http://schemas.microsoft.com/office/drawing/2014/main" id="{E5CFFBF3-DCEC-A141-8613-DF39D8DE3382}"/>
                </a:ext>
              </a:extLst>
            </p:cNvPr>
            <p:cNvSpPr txBox="1"/>
            <p:nvPr/>
          </p:nvSpPr>
          <p:spPr>
            <a:xfrm>
              <a:off x="6172200" y="4315481"/>
              <a:ext cx="304800" cy="278089"/>
            </a:xfrm>
            <a:prstGeom prst="rect">
              <a:avLst/>
            </a:prstGeom>
            <a:noFill/>
            <a:ln>
              <a:noFill/>
            </a:ln>
          </p:spPr>
          <p:txBody>
            <a:bodyPr wrap="square" lIns="0" tIns="46800" rIns="0" rtlCol="0">
              <a:spAutoFit/>
            </a:bodyPr>
            <a:lstStyle/>
            <a:p>
              <a:r>
                <a:rPr lang="en-US" sz="1200" b="0" dirty="0">
                  <a:latin typeface="Consolas" panose="020B0609020204030204" pitchFamily="49" charset="0"/>
                  <a:cs typeface="Consolas" panose="020B0609020204030204" pitchFamily="49" charset="0"/>
                </a:rPr>
                <a:t>'a'</a:t>
              </a:r>
              <a:endParaRPr lang="en-IL" sz="1200" b="0" dirty="0">
                <a:latin typeface="Consolas" panose="020B0609020204030204" pitchFamily="49" charset="0"/>
                <a:cs typeface="Consolas" panose="020B0609020204030204" pitchFamily="49" charset="0"/>
              </a:endParaRPr>
            </a:p>
          </p:txBody>
        </p:sp>
        <p:sp>
          <p:nvSpPr>
            <p:cNvPr id="152" name="TextBox 151">
              <a:extLst>
                <a:ext uri="{FF2B5EF4-FFF2-40B4-BE49-F238E27FC236}">
                  <a16:creationId xmlns:a16="http://schemas.microsoft.com/office/drawing/2014/main" id="{76B3B22A-1140-0343-B92D-28B1C38DDD89}"/>
                </a:ext>
              </a:extLst>
            </p:cNvPr>
            <p:cNvSpPr txBox="1"/>
            <p:nvPr/>
          </p:nvSpPr>
          <p:spPr>
            <a:xfrm>
              <a:off x="6477000" y="4372987"/>
              <a:ext cx="526036" cy="210608"/>
            </a:xfrm>
            <a:prstGeom prst="rect">
              <a:avLst/>
            </a:prstGeom>
            <a:solidFill>
              <a:schemeClr val="bg1">
                <a:lumMod val="95000"/>
              </a:schemeClr>
            </a:solidFill>
            <a:ln>
              <a:solidFill>
                <a:schemeClr val="tx1"/>
              </a:solidFill>
            </a:ln>
          </p:spPr>
          <p:txBody>
            <a:bodyPr wrap="square" lIns="72000" tIns="46800" rIns="0" rtlCol="0" anchor="ctr" anchorCtr="0">
              <a:noAutofit/>
            </a:bodyPr>
            <a:lstStyle/>
            <a:p>
              <a:pPr algn="l"/>
              <a:r>
                <a:rPr lang="en-IL" sz="1200" b="0" dirty="0">
                  <a:latin typeface="Consolas" panose="020B0609020204030204" pitchFamily="49" charset="0"/>
                  <a:cs typeface="Consolas" panose="020B0609020204030204" pitchFamily="49" charset="0"/>
                </a:rPr>
                <a:t>0</a:t>
              </a:r>
            </a:p>
          </p:txBody>
        </p:sp>
        <p:sp>
          <p:nvSpPr>
            <p:cNvPr id="153" name="TextBox 152">
              <a:extLst>
                <a:ext uri="{FF2B5EF4-FFF2-40B4-BE49-F238E27FC236}">
                  <a16:creationId xmlns:a16="http://schemas.microsoft.com/office/drawing/2014/main" id="{D5CE5903-CB16-7C41-931D-A15FD7E0574A}"/>
                </a:ext>
              </a:extLst>
            </p:cNvPr>
            <p:cNvSpPr txBox="1"/>
            <p:nvPr/>
          </p:nvSpPr>
          <p:spPr>
            <a:xfrm>
              <a:off x="6172200" y="4526089"/>
              <a:ext cx="304800" cy="278089"/>
            </a:xfrm>
            <a:prstGeom prst="rect">
              <a:avLst/>
            </a:prstGeom>
            <a:noFill/>
            <a:ln>
              <a:noFill/>
            </a:ln>
          </p:spPr>
          <p:txBody>
            <a:bodyPr wrap="square" lIns="0" tIns="46800" rIns="0" rtlCol="0">
              <a:spAutoFit/>
            </a:bodyPr>
            <a:lstStyle/>
            <a:p>
              <a:r>
                <a:rPr lang="en-US" sz="1200" b="0" dirty="0">
                  <a:latin typeface="Consolas" panose="020B0609020204030204" pitchFamily="49" charset="0"/>
                  <a:cs typeface="Consolas" panose="020B0609020204030204" pitchFamily="49" charset="0"/>
                </a:rPr>
                <a:t>'b'</a:t>
              </a:r>
              <a:endParaRPr lang="en-IL" sz="1200" b="0" dirty="0">
                <a:latin typeface="Consolas" panose="020B0609020204030204" pitchFamily="49" charset="0"/>
                <a:cs typeface="Consolas" panose="020B0609020204030204" pitchFamily="49" charset="0"/>
              </a:endParaRPr>
            </a:p>
          </p:txBody>
        </p:sp>
        <p:sp>
          <p:nvSpPr>
            <p:cNvPr id="154" name="TextBox 153">
              <a:extLst>
                <a:ext uri="{FF2B5EF4-FFF2-40B4-BE49-F238E27FC236}">
                  <a16:creationId xmlns:a16="http://schemas.microsoft.com/office/drawing/2014/main" id="{DDAB27BC-8E62-6C41-8611-A2CDB3F1A27F}"/>
                </a:ext>
              </a:extLst>
            </p:cNvPr>
            <p:cNvSpPr txBox="1"/>
            <p:nvPr/>
          </p:nvSpPr>
          <p:spPr>
            <a:xfrm>
              <a:off x="6477000" y="4583595"/>
              <a:ext cx="526036" cy="210608"/>
            </a:xfrm>
            <a:prstGeom prst="rect">
              <a:avLst/>
            </a:prstGeom>
            <a:solidFill>
              <a:schemeClr val="bg1">
                <a:lumMod val="95000"/>
              </a:schemeClr>
            </a:solidFill>
            <a:ln>
              <a:solidFill>
                <a:schemeClr val="tx1"/>
              </a:solidFill>
            </a:ln>
          </p:spPr>
          <p:txBody>
            <a:bodyPr wrap="square" lIns="72000" tIns="46800" rIns="0" rtlCol="0" anchor="ctr" anchorCtr="0">
              <a:noAutofit/>
            </a:bodyPr>
            <a:lstStyle/>
            <a:p>
              <a:pPr algn="l"/>
              <a:r>
                <a:rPr lang="en-IL" sz="1200" b="0" dirty="0">
                  <a:latin typeface="Consolas" panose="020B0609020204030204" pitchFamily="49" charset="0"/>
                  <a:cs typeface="Consolas" panose="020B0609020204030204" pitchFamily="49" charset="0"/>
                </a:rPr>
                <a:t>111</a:t>
              </a:r>
            </a:p>
          </p:txBody>
        </p:sp>
        <p:sp>
          <p:nvSpPr>
            <p:cNvPr id="155" name="TextBox 154">
              <a:extLst>
                <a:ext uri="{FF2B5EF4-FFF2-40B4-BE49-F238E27FC236}">
                  <a16:creationId xmlns:a16="http://schemas.microsoft.com/office/drawing/2014/main" id="{233F5DBC-3B4E-DC48-84EF-AF491ACA5A67}"/>
                </a:ext>
              </a:extLst>
            </p:cNvPr>
            <p:cNvSpPr txBox="1"/>
            <p:nvPr/>
          </p:nvSpPr>
          <p:spPr>
            <a:xfrm>
              <a:off x="6172200" y="4736697"/>
              <a:ext cx="304800" cy="278089"/>
            </a:xfrm>
            <a:prstGeom prst="rect">
              <a:avLst/>
            </a:prstGeom>
            <a:noFill/>
            <a:ln>
              <a:noFill/>
            </a:ln>
          </p:spPr>
          <p:txBody>
            <a:bodyPr wrap="square" lIns="0" tIns="46800" rIns="0" rtlCol="0">
              <a:spAutoFit/>
            </a:bodyPr>
            <a:lstStyle/>
            <a:p>
              <a:r>
                <a:rPr lang="en-US" sz="1200" b="0" dirty="0">
                  <a:latin typeface="Consolas" panose="020B0609020204030204" pitchFamily="49" charset="0"/>
                  <a:cs typeface="Consolas" panose="020B0609020204030204" pitchFamily="49" charset="0"/>
                </a:rPr>
                <a:t>'c'</a:t>
              </a:r>
              <a:endParaRPr lang="en-IL" sz="1200" b="0" dirty="0">
                <a:latin typeface="Consolas" panose="020B0609020204030204" pitchFamily="49" charset="0"/>
                <a:cs typeface="Consolas" panose="020B0609020204030204" pitchFamily="49" charset="0"/>
              </a:endParaRPr>
            </a:p>
          </p:txBody>
        </p:sp>
        <p:sp>
          <p:nvSpPr>
            <p:cNvPr id="156" name="TextBox 155">
              <a:extLst>
                <a:ext uri="{FF2B5EF4-FFF2-40B4-BE49-F238E27FC236}">
                  <a16:creationId xmlns:a16="http://schemas.microsoft.com/office/drawing/2014/main" id="{8458558B-44D9-C345-8F20-3F4FFAB2B643}"/>
                </a:ext>
              </a:extLst>
            </p:cNvPr>
            <p:cNvSpPr txBox="1"/>
            <p:nvPr/>
          </p:nvSpPr>
          <p:spPr>
            <a:xfrm>
              <a:off x="6477000" y="4794203"/>
              <a:ext cx="526036" cy="210608"/>
            </a:xfrm>
            <a:prstGeom prst="rect">
              <a:avLst/>
            </a:prstGeom>
            <a:solidFill>
              <a:schemeClr val="bg1">
                <a:lumMod val="95000"/>
              </a:schemeClr>
            </a:solidFill>
            <a:ln>
              <a:solidFill>
                <a:schemeClr val="tx1"/>
              </a:solidFill>
            </a:ln>
          </p:spPr>
          <p:txBody>
            <a:bodyPr wrap="square" lIns="72000" tIns="46800" rIns="0" rtlCol="0" anchor="ctr" anchorCtr="0">
              <a:noAutofit/>
            </a:bodyPr>
            <a:lstStyle/>
            <a:p>
              <a:pPr algn="l"/>
              <a:r>
                <a:rPr lang="en-IL" sz="1200" b="0" dirty="0">
                  <a:latin typeface="Consolas" panose="020B0609020204030204" pitchFamily="49" charset="0"/>
                  <a:cs typeface="Consolas" panose="020B0609020204030204" pitchFamily="49" charset="0"/>
                </a:rPr>
                <a:t>1000</a:t>
              </a:r>
            </a:p>
          </p:txBody>
        </p:sp>
        <p:sp>
          <p:nvSpPr>
            <p:cNvPr id="157" name="TextBox 156">
              <a:extLst>
                <a:ext uri="{FF2B5EF4-FFF2-40B4-BE49-F238E27FC236}">
                  <a16:creationId xmlns:a16="http://schemas.microsoft.com/office/drawing/2014/main" id="{B545ADDE-9CCF-3E45-9386-F0F53C429C23}"/>
                </a:ext>
              </a:extLst>
            </p:cNvPr>
            <p:cNvSpPr txBox="1"/>
            <p:nvPr/>
          </p:nvSpPr>
          <p:spPr>
            <a:xfrm>
              <a:off x="6172200" y="4947305"/>
              <a:ext cx="304800" cy="278089"/>
            </a:xfrm>
            <a:prstGeom prst="rect">
              <a:avLst/>
            </a:prstGeom>
            <a:noFill/>
            <a:ln>
              <a:noFill/>
            </a:ln>
          </p:spPr>
          <p:txBody>
            <a:bodyPr wrap="square" lIns="0" tIns="46800" rIns="0" rtlCol="0">
              <a:spAutoFit/>
            </a:bodyPr>
            <a:lstStyle/>
            <a:p>
              <a:r>
                <a:rPr lang="en-US" sz="1200" b="0" dirty="0">
                  <a:latin typeface="Consolas" panose="020B0609020204030204" pitchFamily="49" charset="0"/>
                  <a:cs typeface="Consolas" panose="020B0609020204030204" pitchFamily="49" charset="0"/>
                </a:rPr>
                <a:t>'d'</a:t>
              </a:r>
              <a:endParaRPr lang="en-IL" sz="1200" b="0" dirty="0">
                <a:latin typeface="Consolas" panose="020B0609020204030204" pitchFamily="49" charset="0"/>
                <a:cs typeface="Consolas" panose="020B0609020204030204" pitchFamily="49" charset="0"/>
              </a:endParaRPr>
            </a:p>
          </p:txBody>
        </p:sp>
        <p:sp>
          <p:nvSpPr>
            <p:cNvPr id="158" name="TextBox 157">
              <a:extLst>
                <a:ext uri="{FF2B5EF4-FFF2-40B4-BE49-F238E27FC236}">
                  <a16:creationId xmlns:a16="http://schemas.microsoft.com/office/drawing/2014/main" id="{E340B151-14EB-3346-B704-3CD8D85BE624}"/>
                </a:ext>
              </a:extLst>
            </p:cNvPr>
            <p:cNvSpPr txBox="1"/>
            <p:nvPr/>
          </p:nvSpPr>
          <p:spPr>
            <a:xfrm>
              <a:off x="6477000" y="5004811"/>
              <a:ext cx="526036" cy="210608"/>
            </a:xfrm>
            <a:prstGeom prst="rect">
              <a:avLst/>
            </a:prstGeom>
            <a:solidFill>
              <a:schemeClr val="bg1">
                <a:lumMod val="95000"/>
              </a:schemeClr>
            </a:solidFill>
            <a:ln>
              <a:solidFill>
                <a:schemeClr val="tx1"/>
              </a:solidFill>
            </a:ln>
          </p:spPr>
          <p:txBody>
            <a:bodyPr wrap="square" lIns="72000" tIns="46800" rIns="0" rtlCol="0" anchor="ctr" anchorCtr="0">
              <a:noAutofit/>
            </a:bodyPr>
            <a:lstStyle/>
            <a:p>
              <a:pPr algn="l"/>
              <a:r>
                <a:rPr lang="en-IL" sz="1200" b="0" dirty="0">
                  <a:latin typeface="Consolas" panose="020B0609020204030204" pitchFamily="49" charset="0"/>
                  <a:cs typeface="Consolas" panose="020B0609020204030204" pitchFamily="49" charset="0"/>
                </a:rPr>
                <a:t>1001</a:t>
              </a:r>
            </a:p>
          </p:txBody>
        </p:sp>
        <p:sp>
          <p:nvSpPr>
            <p:cNvPr id="161" name="TextBox 160">
              <a:extLst>
                <a:ext uri="{FF2B5EF4-FFF2-40B4-BE49-F238E27FC236}">
                  <a16:creationId xmlns:a16="http://schemas.microsoft.com/office/drawing/2014/main" id="{7570AF6E-1ADD-4046-9C42-03BFF1FC0496}"/>
                </a:ext>
              </a:extLst>
            </p:cNvPr>
            <p:cNvSpPr txBox="1"/>
            <p:nvPr/>
          </p:nvSpPr>
          <p:spPr>
            <a:xfrm>
              <a:off x="6169916" y="5157913"/>
              <a:ext cx="304800" cy="278089"/>
            </a:xfrm>
            <a:prstGeom prst="rect">
              <a:avLst/>
            </a:prstGeom>
            <a:noFill/>
            <a:ln>
              <a:noFill/>
            </a:ln>
          </p:spPr>
          <p:txBody>
            <a:bodyPr wrap="square" lIns="0" tIns="46800" rIns="0" rtlCol="0">
              <a:spAutoFit/>
            </a:bodyPr>
            <a:lstStyle/>
            <a:p>
              <a:r>
                <a:rPr lang="en-US" sz="1200" b="0" dirty="0">
                  <a:latin typeface="Consolas" panose="020B0609020204030204" pitchFamily="49" charset="0"/>
                  <a:cs typeface="Consolas" panose="020B0609020204030204" pitchFamily="49" charset="0"/>
                </a:rPr>
                <a:t>'e'</a:t>
              </a:r>
              <a:endParaRPr lang="en-IL" sz="1200" b="0" dirty="0">
                <a:latin typeface="Consolas" panose="020B0609020204030204" pitchFamily="49" charset="0"/>
                <a:cs typeface="Consolas" panose="020B0609020204030204" pitchFamily="49" charset="0"/>
              </a:endParaRPr>
            </a:p>
          </p:txBody>
        </p:sp>
        <p:sp>
          <p:nvSpPr>
            <p:cNvPr id="162" name="TextBox 161">
              <a:extLst>
                <a:ext uri="{FF2B5EF4-FFF2-40B4-BE49-F238E27FC236}">
                  <a16:creationId xmlns:a16="http://schemas.microsoft.com/office/drawing/2014/main" id="{B4C7872B-8A00-AF4D-B15C-BA4A570DEF95}"/>
                </a:ext>
              </a:extLst>
            </p:cNvPr>
            <p:cNvSpPr txBox="1"/>
            <p:nvPr/>
          </p:nvSpPr>
          <p:spPr>
            <a:xfrm>
              <a:off x="6474716" y="5215419"/>
              <a:ext cx="526036" cy="210608"/>
            </a:xfrm>
            <a:prstGeom prst="rect">
              <a:avLst/>
            </a:prstGeom>
            <a:solidFill>
              <a:schemeClr val="bg1">
                <a:lumMod val="95000"/>
              </a:schemeClr>
            </a:solidFill>
            <a:ln>
              <a:solidFill>
                <a:schemeClr val="tx1"/>
              </a:solidFill>
            </a:ln>
          </p:spPr>
          <p:txBody>
            <a:bodyPr wrap="square" lIns="72000" tIns="46800" rIns="0" rtlCol="0" anchor="ctr" anchorCtr="0">
              <a:noAutofit/>
            </a:bodyPr>
            <a:lstStyle/>
            <a:p>
              <a:pPr algn="l"/>
              <a:r>
                <a:rPr lang="en-IL" sz="1200" b="0" dirty="0">
                  <a:latin typeface="Consolas" panose="020B0609020204030204" pitchFamily="49" charset="0"/>
                  <a:cs typeface="Consolas" panose="020B0609020204030204" pitchFamily="49" charset="0"/>
                </a:rPr>
                <a:t>1010</a:t>
              </a:r>
            </a:p>
          </p:txBody>
        </p:sp>
        <p:sp>
          <p:nvSpPr>
            <p:cNvPr id="163" name="TextBox 162">
              <a:extLst>
                <a:ext uri="{FF2B5EF4-FFF2-40B4-BE49-F238E27FC236}">
                  <a16:creationId xmlns:a16="http://schemas.microsoft.com/office/drawing/2014/main" id="{D6911F7E-FD11-4A4F-BE81-59789223B016}"/>
                </a:ext>
              </a:extLst>
            </p:cNvPr>
            <p:cNvSpPr txBox="1"/>
            <p:nvPr/>
          </p:nvSpPr>
          <p:spPr>
            <a:xfrm>
              <a:off x="6169916" y="5368521"/>
              <a:ext cx="304800" cy="278089"/>
            </a:xfrm>
            <a:prstGeom prst="rect">
              <a:avLst/>
            </a:prstGeom>
            <a:noFill/>
            <a:ln>
              <a:noFill/>
            </a:ln>
          </p:spPr>
          <p:txBody>
            <a:bodyPr wrap="square" lIns="0" tIns="46800" rIns="0" rtlCol="0">
              <a:spAutoFit/>
            </a:bodyPr>
            <a:lstStyle/>
            <a:p>
              <a:r>
                <a:rPr lang="en-US" sz="1200" b="0" dirty="0">
                  <a:latin typeface="Consolas" panose="020B0609020204030204" pitchFamily="49" charset="0"/>
                  <a:cs typeface="Consolas" panose="020B0609020204030204" pitchFamily="49" charset="0"/>
                </a:rPr>
                <a:t>'f'</a:t>
              </a:r>
              <a:endParaRPr lang="en-IL" sz="1200" b="0" dirty="0">
                <a:latin typeface="Consolas" panose="020B0609020204030204" pitchFamily="49" charset="0"/>
                <a:cs typeface="Consolas" panose="020B0609020204030204" pitchFamily="49" charset="0"/>
              </a:endParaRPr>
            </a:p>
          </p:txBody>
        </p:sp>
        <p:sp>
          <p:nvSpPr>
            <p:cNvPr id="164" name="TextBox 163">
              <a:extLst>
                <a:ext uri="{FF2B5EF4-FFF2-40B4-BE49-F238E27FC236}">
                  <a16:creationId xmlns:a16="http://schemas.microsoft.com/office/drawing/2014/main" id="{E4B443AE-5204-A240-840E-A16425103490}"/>
                </a:ext>
              </a:extLst>
            </p:cNvPr>
            <p:cNvSpPr txBox="1"/>
            <p:nvPr/>
          </p:nvSpPr>
          <p:spPr>
            <a:xfrm>
              <a:off x="6474716" y="5426027"/>
              <a:ext cx="526036" cy="210608"/>
            </a:xfrm>
            <a:prstGeom prst="rect">
              <a:avLst/>
            </a:prstGeom>
            <a:solidFill>
              <a:schemeClr val="bg1">
                <a:lumMod val="95000"/>
              </a:schemeClr>
            </a:solidFill>
            <a:ln>
              <a:solidFill>
                <a:schemeClr val="tx1"/>
              </a:solidFill>
            </a:ln>
          </p:spPr>
          <p:txBody>
            <a:bodyPr wrap="square" lIns="72000" tIns="46800" rIns="0" rtlCol="0" anchor="ctr" anchorCtr="0">
              <a:noAutofit/>
            </a:bodyPr>
            <a:lstStyle/>
            <a:p>
              <a:pPr algn="l"/>
              <a:r>
                <a:rPr lang="en-IL" sz="1200" b="0" dirty="0">
                  <a:latin typeface="Consolas" panose="020B0609020204030204" pitchFamily="49" charset="0"/>
                  <a:cs typeface="Consolas" panose="020B0609020204030204" pitchFamily="49" charset="0"/>
                </a:rPr>
                <a:t>1011</a:t>
              </a:r>
            </a:p>
          </p:txBody>
        </p:sp>
        <p:sp>
          <p:nvSpPr>
            <p:cNvPr id="165" name="TextBox 164">
              <a:extLst>
                <a:ext uri="{FF2B5EF4-FFF2-40B4-BE49-F238E27FC236}">
                  <a16:creationId xmlns:a16="http://schemas.microsoft.com/office/drawing/2014/main" id="{6ED67E1A-CDF7-2D44-9A44-D7149B6D9056}"/>
                </a:ext>
              </a:extLst>
            </p:cNvPr>
            <p:cNvSpPr txBox="1"/>
            <p:nvPr/>
          </p:nvSpPr>
          <p:spPr>
            <a:xfrm>
              <a:off x="6169916" y="5579129"/>
              <a:ext cx="304800" cy="278089"/>
            </a:xfrm>
            <a:prstGeom prst="rect">
              <a:avLst/>
            </a:prstGeom>
            <a:noFill/>
            <a:ln>
              <a:noFill/>
            </a:ln>
          </p:spPr>
          <p:txBody>
            <a:bodyPr wrap="square" lIns="0" tIns="46800" rIns="0" rtlCol="0">
              <a:spAutoFit/>
            </a:bodyPr>
            <a:lstStyle/>
            <a:p>
              <a:r>
                <a:rPr lang="en-US" sz="1200" b="0" dirty="0">
                  <a:latin typeface="Consolas" panose="020B0609020204030204" pitchFamily="49" charset="0"/>
                  <a:cs typeface="Consolas" panose="020B0609020204030204" pitchFamily="49" charset="0"/>
                </a:rPr>
                <a:t>'g'</a:t>
              </a:r>
              <a:endParaRPr lang="en-IL" sz="1200" b="0" dirty="0">
                <a:latin typeface="Consolas" panose="020B0609020204030204" pitchFamily="49" charset="0"/>
                <a:cs typeface="Consolas" panose="020B0609020204030204" pitchFamily="49" charset="0"/>
              </a:endParaRPr>
            </a:p>
          </p:txBody>
        </p:sp>
        <p:sp>
          <p:nvSpPr>
            <p:cNvPr id="166" name="TextBox 165">
              <a:extLst>
                <a:ext uri="{FF2B5EF4-FFF2-40B4-BE49-F238E27FC236}">
                  <a16:creationId xmlns:a16="http://schemas.microsoft.com/office/drawing/2014/main" id="{434A10CC-491C-1B46-B212-BE9CD1CE6E58}"/>
                </a:ext>
              </a:extLst>
            </p:cNvPr>
            <p:cNvSpPr txBox="1"/>
            <p:nvPr/>
          </p:nvSpPr>
          <p:spPr>
            <a:xfrm>
              <a:off x="6474716" y="5636635"/>
              <a:ext cx="526036" cy="210608"/>
            </a:xfrm>
            <a:prstGeom prst="rect">
              <a:avLst/>
            </a:prstGeom>
            <a:solidFill>
              <a:schemeClr val="bg1">
                <a:lumMod val="95000"/>
              </a:schemeClr>
            </a:solidFill>
            <a:ln>
              <a:solidFill>
                <a:schemeClr val="tx1"/>
              </a:solidFill>
            </a:ln>
          </p:spPr>
          <p:txBody>
            <a:bodyPr wrap="square" lIns="72000" tIns="46800" rIns="0" rtlCol="0" anchor="ctr" anchorCtr="0">
              <a:noAutofit/>
            </a:bodyPr>
            <a:lstStyle/>
            <a:p>
              <a:pPr algn="l"/>
              <a:r>
                <a:rPr lang="en-IL" sz="1200" b="0" dirty="0">
                  <a:latin typeface="Consolas" panose="020B0609020204030204" pitchFamily="49" charset="0"/>
                  <a:cs typeface="Consolas" panose="020B0609020204030204" pitchFamily="49" charset="0"/>
                </a:rPr>
                <a:t>1100</a:t>
              </a:r>
            </a:p>
          </p:txBody>
        </p:sp>
        <p:sp>
          <p:nvSpPr>
            <p:cNvPr id="181" name="TextBox 180">
              <a:extLst>
                <a:ext uri="{FF2B5EF4-FFF2-40B4-BE49-F238E27FC236}">
                  <a16:creationId xmlns:a16="http://schemas.microsoft.com/office/drawing/2014/main" id="{2B8A6EC8-E96C-EB45-AF0D-DC95FE2D282D}"/>
                </a:ext>
              </a:extLst>
            </p:cNvPr>
            <p:cNvSpPr txBox="1"/>
            <p:nvPr/>
          </p:nvSpPr>
          <p:spPr>
            <a:xfrm>
              <a:off x="6169916" y="5789737"/>
              <a:ext cx="304800" cy="278089"/>
            </a:xfrm>
            <a:prstGeom prst="rect">
              <a:avLst/>
            </a:prstGeom>
            <a:noFill/>
            <a:ln>
              <a:noFill/>
            </a:ln>
          </p:spPr>
          <p:txBody>
            <a:bodyPr wrap="square" lIns="0" tIns="46800" rIns="0" rtlCol="0">
              <a:spAutoFit/>
            </a:bodyPr>
            <a:lstStyle/>
            <a:p>
              <a:r>
                <a:rPr lang="en-US" sz="1200" b="0" dirty="0">
                  <a:latin typeface="Consolas" panose="020B0609020204030204" pitchFamily="49" charset="0"/>
                  <a:cs typeface="Consolas" panose="020B0609020204030204" pitchFamily="49" charset="0"/>
                </a:rPr>
                <a:t>'h'</a:t>
              </a:r>
              <a:endParaRPr lang="en-IL" sz="1200" b="0" dirty="0">
                <a:latin typeface="Consolas" panose="020B0609020204030204" pitchFamily="49" charset="0"/>
                <a:cs typeface="Consolas" panose="020B0609020204030204" pitchFamily="49" charset="0"/>
              </a:endParaRPr>
            </a:p>
          </p:txBody>
        </p:sp>
        <p:sp>
          <p:nvSpPr>
            <p:cNvPr id="182" name="TextBox 181">
              <a:extLst>
                <a:ext uri="{FF2B5EF4-FFF2-40B4-BE49-F238E27FC236}">
                  <a16:creationId xmlns:a16="http://schemas.microsoft.com/office/drawing/2014/main" id="{B882801E-A850-7946-9CF1-9CB48461E7CB}"/>
                </a:ext>
              </a:extLst>
            </p:cNvPr>
            <p:cNvSpPr txBox="1"/>
            <p:nvPr/>
          </p:nvSpPr>
          <p:spPr>
            <a:xfrm>
              <a:off x="6474716" y="5847243"/>
              <a:ext cx="526036" cy="210608"/>
            </a:xfrm>
            <a:prstGeom prst="rect">
              <a:avLst/>
            </a:prstGeom>
            <a:solidFill>
              <a:schemeClr val="bg1">
                <a:lumMod val="95000"/>
              </a:schemeClr>
            </a:solidFill>
            <a:ln>
              <a:solidFill>
                <a:schemeClr val="tx1"/>
              </a:solidFill>
            </a:ln>
          </p:spPr>
          <p:txBody>
            <a:bodyPr wrap="square" lIns="72000" tIns="46800" rIns="0" rtlCol="0" anchor="ctr" anchorCtr="0">
              <a:noAutofit/>
            </a:bodyPr>
            <a:lstStyle/>
            <a:p>
              <a:pPr algn="l"/>
              <a:r>
                <a:rPr lang="en-IL" sz="1200" b="0" dirty="0">
                  <a:latin typeface="Consolas" panose="020B0609020204030204" pitchFamily="49" charset="0"/>
                  <a:cs typeface="Consolas" panose="020B0609020204030204" pitchFamily="49" charset="0"/>
                </a:rPr>
                <a:t>1101</a:t>
              </a:r>
            </a:p>
          </p:txBody>
        </p:sp>
        <p:sp>
          <p:nvSpPr>
            <p:cNvPr id="183" name="TextBox 182">
              <a:extLst>
                <a:ext uri="{FF2B5EF4-FFF2-40B4-BE49-F238E27FC236}">
                  <a16:creationId xmlns:a16="http://schemas.microsoft.com/office/drawing/2014/main" id="{4097B89E-3B16-7A4E-BA1A-BC75EBB8F5D2}"/>
                </a:ext>
              </a:extLst>
            </p:cNvPr>
            <p:cNvSpPr txBox="1"/>
            <p:nvPr/>
          </p:nvSpPr>
          <p:spPr>
            <a:xfrm>
              <a:off x="6179564" y="3927101"/>
              <a:ext cx="304800" cy="278089"/>
            </a:xfrm>
            <a:prstGeom prst="rect">
              <a:avLst/>
            </a:prstGeom>
            <a:noFill/>
            <a:ln>
              <a:noFill/>
            </a:ln>
          </p:spPr>
          <p:txBody>
            <a:bodyPr wrap="square" lIns="0" tIns="46800" rIns="0" rtlCol="0">
              <a:spAutoFit/>
            </a:bodyPr>
            <a:lstStyle/>
            <a:p>
              <a:r>
                <a:rPr lang="en-US" sz="1200" b="0" dirty="0">
                  <a:latin typeface="Consolas" panose="020B0609020204030204" pitchFamily="49" charset="0"/>
                  <a:cs typeface="Consolas" panose="020B0609020204030204" pitchFamily="49" charset="0"/>
                </a:rPr>
                <a:t>0</a:t>
              </a:r>
            </a:p>
          </p:txBody>
        </p:sp>
        <p:sp>
          <p:nvSpPr>
            <p:cNvPr id="184" name="TextBox 183">
              <a:extLst>
                <a:ext uri="{FF2B5EF4-FFF2-40B4-BE49-F238E27FC236}">
                  <a16:creationId xmlns:a16="http://schemas.microsoft.com/office/drawing/2014/main" id="{9B5F2EE7-3B1C-3747-B3E3-37F04569B157}"/>
                </a:ext>
              </a:extLst>
            </p:cNvPr>
            <p:cNvSpPr txBox="1"/>
            <p:nvPr/>
          </p:nvSpPr>
          <p:spPr>
            <a:xfrm>
              <a:off x="6477000" y="3953321"/>
              <a:ext cx="526036" cy="210608"/>
            </a:xfrm>
            <a:prstGeom prst="rect">
              <a:avLst/>
            </a:prstGeom>
            <a:solidFill>
              <a:schemeClr val="bg1">
                <a:lumMod val="95000"/>
              </a:schemeClr>
            </a:solidFill>
            <a:ln>
              <a:solidFill>
                <a:schemeClr val="tx1"/>
              </a:solidFill>
            </a:ln>
          </p:spPr>
          <p:txBody>
            <a:bodyPr wrap="square" lIns="72000" tIns="46800" rIns="0" rtlCol="0" anchor="ctr" anchorCtr="0">
              <a:noAutofit/>
            </a:bodyPr>
            <a:lstStyle/>
            <a:p>
              <a:pPr algn="l"/>
              <a:endParaRPr lang="en-IL" sz="1200" b="0" dirty="0">
                <a:latin typeface="Consolas" panose="020B0609020204030204" pitchFamily="49" charset="0"/>
                <a:cs typeface="Consolas" panose="020B0609020204030204" pitchFamily="49" charset="0"/>
              </a:endParaRPr>
            </a:p>
          </p:txBody>
        </p:sp>
        <p:sp>
          <p:nvSpPr>
            <p:cNvPr id="185" name="TextBox 184">
              <a:extLst>
                <a:ext uri="{FF2B5EF4-FFF2-40B4-BE49-F238E27FC236}">
                  <a16:creationId xmlns:a16="http://schemas.microsoft.com/office/drawing/2014/main" id="{DE8C54C9-E075-5544-AA09-0835A2DB96A0}"/>
                </a:ext>
              </a:extLst>
            </p:cNvPr>
            <p:cNvSpPr txBox="1"/>
            <p:nvPr/>
          </p:nvSpPr>
          <p:spPr>
            <a:xfrm>
              <a:off x="6096000" y="4106423"/>
              <a:ext cx="381000" cy="278089"/>
            </a:xfrm>
            <a:prstGeom prst="rect">
              <a:avLst/>
            </a:prstGeom>
            <a:noFill/>
            <a:ln>
              <a:noFill/>
            </a:ln>
          </p:spPr>
          <p:txBody>
            <a:bodyPr wrap="square" lIns="0" tIns="46800" rIns="0" rtlCol="0">
              <a:spAutoFit/>
            </a:bodyPr>
            <a:lstStyle/>
            <a:p>
              <a:r>
                <a:rPr lang="en-US" sz="1200" b="0" dirty="0">
                  <a:latin typeface="Times New Roman" panose="02020603050405020304" pitchFamily="18" charset="0"/>
                  <a:cs typeface="Times New Roman" panose="02020603050405020304" pitchFamily="18" charset="0"/>
                </a:rPr>
                <a:t>...</a:t>
              </a:r>
              <a:endParaRPr lang="en-IL" sz="1200" b="0" dirty="0">
                <a:latin typeface="Times New Roman" panose="02020603050405020304" pitchFamily="18" charset="0"/>
                <a:cs typeface="Times New Roman" panose="02020603050405020304" pitchFamily="18" charset="0"/>
              </a:endParaRPr>
            </a:p>
          </p:txBody>
        </p:sp>
        <p:sp>
          <p:nvSpPr>
            <p:cNvPr id="186" name="TextBox 185">
              <a:extLst>
                <a:ext uri="{FF2B5EF4-FFF2-40B4-BE49-F238E27FC236}">
                  <a16:creationId xmlns:a16="http://schemas.microsoft.com/office/drawing/2014/main" id="{84F0939C-1CC2-1F49-88BB-81B92A83E54D}"/>
                </a:ext>
              </a:extLst>
            </p:cNvPr>
            <p:cNvSpPr txBox="1"/>
            <p:nvPr/>
          </p:nvSpPr>
          <p:spPr>
            <a:xfrm>
              <a:off x="6477000" y="4163929"/>
              <a:ext cx="526036" cy="210608"/>
            </a:xfrm>
            <a:prstGeom prst="rect">
              <a:avLst/>
            </a:prstGeom>
            <a:solidFill>
              <a:schemeClr val="bg1">
                <a:lumMod val="95000"/>
              </a:schemeClr>
            </a:solidFill>
            <a:ln>
              <a:solidFill>
                <a:schemeClr val="tx1"/>
              </a:solidFill>
            </a:ln>
          </p:spPr>
          <p:txBody>
            <a:bodyPr wrap="square" lIns="72000" tIns="46800" rIns="0" rtlCol="0" anchor="b" anchorCtr="0">
              <a:noAutofit/>
            </a:bodyPr>
            <a:lstStyle/>
            <a:p>
              <a:pPr algn="l"/>
              <a:r>
                <a:rPr lang="en-IL" sz="1200" b="0" dirty="0">
                  <a:latin typeface="Times New Roman" panose="02020603050405020304" pitchFamily="18" charset="0"/>
                  <a:cs typeface="Times New Roman" panose="02020603050405020304" pitchFamily="18" charset="0"/>
                </a:rPr>
                <a:t>...</a:t>
              </a:r>
            </a:p>
          </p:txBody>
        </p:sp>
        <p:sp>
          <p:nvSpPr>
            <p:cNvPr id="187" name="TextBox 186">
              <a:extLst>
                <a:ext uri="{FF2B5EF4-FFF2-40B4-BE49-F238E27FC236}">
                  <a16:creationId xmlns:a16="http://schemas.microsoft.com/office/drawing/2014/main" id="{F5F49E2C-5D8B-B141-AF92-96095828CE4B}"/>
                </a:ext>
              </a:extLst>
            </p:cNvPr>
            <p:cNvSpPr txBox="1"/>
            <p:nvPr/>
          </p:nvSpPr>
          <p:spPr>
            <a:xfrm>
              <a:off x="6139180" y="6239706"/>
              <a:ext cx="304800" cy="278089"/>
            </a:xfrm>
            <a:prstGeom prst="rect">
              <a:avLst/>
            </a:prstGeom>
            <a:noFill/>
            <a:ln>
              <a:noFill/>
            </a:ln>
          </p:spPr>
          <p:txBody>
            <a:bodyPr wrap="square" lIns="0" tIns="46800" rIns="0" rtlCol="0">
              <a:spAutoFit/>
            </a:bodyPr>
            <a:lstStyle/>
            <a:p>
              <a:r>
                <a:rPr lang="en-US" sz="1200" b="0" dirty="0">
                  <a:latin typeface="Consolas" panose="020B0609020204030204" pitchFamily="49" charset="0"/>
                  <a:cs typeface="Consolas" panose="020B0609020204030204" pitchFamily="49" charset="0"/>
                </a:rPr>
                <a:t>255</a:t>
              </a:r>
            </a:p>
          </p:txBody>
        </p:sp>
        <p:sp>
          <p:nvSpPr>
            <p:cNvPr id="188" name="TextBox 187">
              <a:extLst>
                <a:ext uri="{FF2B5EF4-FFF2-40B4-BE49-F238E27FC236}">
                  <a16:creationId xmlns:a16="http://schemas.microsoft.com/office/drawing/2014/main" id="{CC4A12A1-95B0-5F44-87DB-91B249ECD224}"/>
                </a:ext>
              </a:extLst>
            </p:cNvPr>
            <p:cNvSpPr txBox="1"/>
            <p:nvPr/>
          </p:nvSpPr>
          <p:spPr>
            <a:xfrm>
              <a:off x="6473837" y="6268459"/>
              <a:ext cx="526036" cy="210608"/>
            </a:xfrm>
            <a:prstGeom prst="rect">
              <a:avLst/>
            </a:prstGeom>
            <a:solidFill>
              <a:schemeClr val="bg1">
                <a:lumMod val="95000"/>
              </a:schemeClr>
            </a:solidFill>
            <a:ln>
              <a:solidFill>
                <a:schemeClr val="tx1"/>
              </a:solidFill>
            </a:ln>
          </p:spPr>
          <p:txBody>
            <a:bodyPr wrap="square" lIns="72000" tIns="46800" rIns="0" rtlCol="0" anchor="ctr" anchorCtr="0">
              <a:noAutofit/>
            </a:bodyPr>
            <a:lstStyle/>
            <a:p>
              <a:pPr algn="l"/>
              <a:endParaRPr lang="en-IL" sz="1200" b="0" dirty="0">
                <a:latin typeface="Consolas" panose="020B0609020204030204" pitchFamily="49" charset="0"/>
                <a:cs typeface="Consolas" panose="020B0609020204030204" pitchFamily="49" charset="0"/>
              </a:endParaRPr>
            </a:p>
          </p:txBody>
        </p:sp>
        <p:sp>
          <p:nvSpPr>
            <p:cNvPr id="189" name="TextBox 188">
              <a:extLst>
                <a:ext uri="{FF2B5EF4-FFF2-40B4-BE49-F238E27FC236}">
                  <a16:creationId xmlns:a16="http://schemas.microsoft.com/office/drawing/2014/main" id="{E13A4000-F1CC-7C45-B69E-0F11962B8670}"/>
                </a:ext>
              </a:extLst>
            </p:cNvPr>
            <p:cNvSpPr txBox="1"/>
            <p:nvPr/>
          </p:nvSpPr>
          <p:spPr>
            <a:xfrm>
              <a:off x="6101080" y="6000345"/>
              <a:ext cx="381000" cy="278089"/>
            </a:xfrm>
            <a:prstGeom prst="rect">
              <a:avLst/>
            </a:prstGeom>
            <a:noFill/>
            <a:ln>
              <a:noFill/>
            </a:ln>
          </p:spPr>
          <p:txBody>
            <a:bodyPr wrap="square" lIns="0" tIns="46800" rIns="0" rtlCol="0">
              <a:spAutoFit/>
            </a:bodyPr>
            <a:lstStyle/>
            <a:p>
              <a:r>
                <a:rPr lang="en-US" sz="1200" b="0" dirty="0">
                  <a:latin typeface="Times New Roman" panose="02020603050405020304" pitchFamily="18" charset="0"/>
                  <a:cs typeface="Times New Roman" panose="02020603050405020304" pitchFamily="18" charset="0"/>
                </a:rPr>
                <a:t>...</a:t>
              </a:r>
              <a:endParaRPr lang="en-IL" sz="1200" b="0" dirty="0">
                <a:latin typeface="Times New Roman" panose="02020603050405020304" pitchFamily="18" charset="0"/>
                <a:cs typeface="Times New Roman" panose="02020603050405020304" pitchFamily="18" charset="0"/>
              </a:endParaRPr>
            </a:p>
          </p:txBody>
        </p:sp>
        <p:sp>
          <p:nvSpPr>
            <p:cNvPr id="190" name="TextBox 189">
              <a:extLst>
                <a:ext uri="{FF2B5EF4-FFF2-40B4-BE49-F238E27FC236}">
                  <a16:creationId xmlns:a16="http://schemas.microsoft.com/office/drawing/2014/main" id="{241E10F4-03A9-2546-ADAA-B1CCAAAF27D1}"/>
                </a:ext>
              </a:extLst>
            </p:cNvPr>
            <p:cNvSpPr txBox="1"/>
            <p:nvPr/>
          </p:nvSpPr>
          <p:spPr>
            <a:xfrm>
              <a:off x="6473837" y="6057851"/>
              <a:ext cx="526036" cy="210608"/>
            </a:xfrm>
            <a:prstGeom prst="rect">
              <a:avLst/>
            </a:prstGeom>
            <a:solidFill>
              <a:schemeClr val="bg1">
                <a:lumMod val="95000"/>
              </a:schemeClr>
            </a:solidFill>
            <a:ln>
              <a:solidFill>
                <a:schemeClr val="tx1"/>
              </a:solidFill>
            </a:ln>
          </p:spPr>
          <p:txBody>
            <a:bodyPr wrap="square" lIns="72000" tIns="46800" rIns="0" rtlCol="0" anchor="b" anchorCtr="0">
              <a:noAutofit/>
            </a:bodyPr>
            <a:lstStyle/>
            <a:p>
              <a:pPr algn="l"/>
              <a:r>
                <a:rPr lang="en-IL" sz="1200" b="0" dirty="0">
                  <a:latin typeface="Times New Roman" panose="02020603050405020304" pitchFamily="18" charset="0"/>
                  <a:cs typeface="Times New Roman" panose="02020603050405020304" pitchFamily="18" charset="0"/>
                </a:rPr>
                <a:t>...</a:t>
              </a:r>
            </a:p>
          </p:txBody>
        </p:sp>
      </p:grpSp>
      <p:sp>
        <p:nvSpPr>
          <p:cNvPr id="73" name="Rectangle 72">
            <a:extLst>
              <a:ext uri="{FF2B5EF4-FFF2-40B4-BE49-F238E27FC236}">
                <a16:creationId xmlns:a16="http://schemas.microsoft.com/office/drawing/2014/main" id="{9B565994-1BBD-9A49-AA5F-CED765AE3D22}"/>
              </a:ext>
            </a:extLst>
          </p:cNvPr>
          <p:cNvSpPr/>
          <p:nvPr/>
        </p:nvSpPr>
        <p:spPr>
          <a:xfrm>
            <a:off x="4953000" y="1734572"/>
            <a:ext cx="3733800" cy="307777"/>
          </a:xfrm>
          <a:prstGeom prst="rect">
            <a:avLst/>
          </a:prstGeom>
        </p:spPr>
        <p:txBody>
          <a:bodyPr wrap="square">
            <a:spAutoFit/>
          </a:bodyPr>
          <a:lstStyle/>
          <a:p>
            <a:pPr algn="l"/>
            <a:r>
              <a:rPr lang="en-IL" sz="1400" b="0" dirty="0">
                <a:latin typeface="Consolas" panose="020B0609020204030204" pitchFamily="49" charset="0"/>
                <a:cs typeface="Consolas" panose="020B0609020204030204" pitchFamily="49" charset="0"/>
              </a:rPr>
              <a:t>01110100110000111</a:t>
            </a:r>
          </a:p>
        </p:txBody>
      </p:sp>
      <p:grpSp>
        <p:nvGrpSpPr>
          <p:cNvPr id="7" name="Group 6">
            <a:extLst>
              <a:ext uri="{FF2B5EF4-FFF2-40B4-BE49-F238E27FC236}">
                <a16:creationId xmlns:a16="http://schemas.microsoft.com/office/drawing/2014/main" id="{2C58A306-0C43-184C-9720-C9623B8CCD2D}"/>
              </a:ext>
            </a:extLst>
          </p:cNvPr>
          <p:cNvGrpSpPr/>
          <p:nvPr/>
        </p:nvGrpSpPr>
        <p:grpSpPr>
          <a:xfrm>
            <a:off x="192593" y="1732499"/>
            <a:ext cx="2108461" cy="338555"/>
            <a:chOff x="192593" y="1732499"/>
            <a:chExt cx="2108461" cy="338555"/>
          </a:xfrm>
        </p:grpSpPr>
        <p:sp>
          <p:nvSpPr>
            <p:cNvPr id="334" name="Down Arrow 333">
              <a:extLst>
                <a:ext uri="{FF2B5EF4-FFF2-40B4-BE49-F238E27FC236}">
                  <a16:creationId xmlns:a16="http://schemas.microsoft.com/office/drawing/2014/main" id="{59436C97-24DA-8D4E-B26D-4E96BD0D8FC6}"/>
                </a:ext>
              </a:extLst>
            </p:cNvPr>
            <p:cNvSpPr/>
            <p:nvPr/>
          </p:nvSpPr>
          <p:spPr bwMode="auto">
            <a:xfrm rot="16200000" flipH="1">
              <a:off x="1764272" y="1534273"/>
              <a:ext cx="338555" cy="735008"/>
            </a:xfrm>
            <a:prstGeom prst="downArrow">
              <a:avLst/>
            </a:prstGeom>
            <a:solidFill>
              <a:srgbClr val="C00000"/>
            </a:solidFill>
            <a:ln w="9525" cap="flat" cmpd="sng" algn="ctr">
              <a:no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2"/>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sz="3200" b="1" i="0" u="none" strike="noStrike" cap="none" normalizeH="0" baseline="0" dirty="0">
                <a:ln>
                  <a:noFill/>
                </a:ln>
                <a:solidFill>
                  <a:schemeClr val="tx1"/>
                </a:solidFill>
                <a:effectLst/>
                <a:latin typeface="Arial" pitchFamily="34" charset="0"/>
              </a:endParaRPr>
            </a:p>
          </p:txBody>
        </p:sp>
        <p:sp>
          <p:nvSpPr>
            <p:cNvPr id="5" name="Rectangle 4">
              <a:extLst>
                <a:ext uri="{FF2B5EF4-FFF2-40B4-BE49-F238E27FC236}">
                  <a16:creationId xmlns:a16="http://schemas.microsoft.com/office/drawing/2014/main" id="{E3495B30-3C07-3748-AC1C-0E8CE1FBD27A}"/>
                </a:ext>
              </a:extLst>
            </p:cNvPr>
            <p:cNvSpPr/>
            <p:nvPr/>
          </p:nvSpPr>
          <p:spPr>
            <a:xfrm>
              <a:off x="192593" y="1732499"/>
              <a:ext cx="1079142" cy="307777"/>
            </a:xfrm>
            <a:prstGeom prst="rect">
              <a:avLst/>
            </a:prstGeom>
          </p:spPr>
          <p:txBody>
            <a:bodyPr wrap="none">
              <a:spAutoFit/>
            </a:bodyPr>
            <a:lstStyle/>
            <a:p>
              <a:r>
                <a:rPr lang="en-IL" sz="1400" b="0" dirty="0">
                  <a:latin typeface="Consolas" panose="020B0609020204030204" pitchFamily="49" charset="0"/>
                  <a:cs typeface="Consolas" panose="020B0609020204030204" pitchFamily="49" charset="0"/>
                </a:rPr>
                <a:t>"abadcab"</a:t>
              </a:r>
            </a:p>
          </p:txBody>
        </p:sp>
      </p:grpSp>
      <p:sp>
        <p:nvSpPr>
          <p:cNvPr id="78" name="Down Arrow 77">
            <a:extLst>
              <a:ext uri="{FF2B5EF4-FFF2-40B4-BE49-F238E27FC236}">
                <a16:creationId xmlns:a16="http://schemas.microsoft.com/office/drawing/2014/main" id="{72160C1D-6966-4B45-BC65-6C5915D60C97}"/>
              </a:ext>
            </a:extLst>
          </p:cNvPr>
          <p:cNvSpPr/>
          <p:nvPr/>
        </p:nvSpPr>
        <p:spPr bwMode="auto">
          <a:xfrm rot="16200000" flipH="1">
            <a:off x="4008513" y="1233864"/>
            <a:ext cx="338555" cy="1335830"/>
          </a:xfrm>
          <a:prstGeom prst="downArrow">
            <a:avLst/>
          </a:prstGeom>
          <a:solidFill>
            <a:srgbClr val="C00000"/>
          </a:solidFill>
          <a:ln w="9525" cap="flat" cmpd="sng" algn="ctr">
            <a:no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2"/>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sz="3200" b="1" i="0" u="none" strike="noStrike" cap="none" normalizeH="0" baseline="0" dirty="0">
              <a:ln>
                <a:noFill/>
              </a:ln>
              <a:solidFill>
                <a:schemeClr val="tx1"/>
              </a:solidFill>
              <a:effectLst/>
              <a:latin typeface="Arial" pitchFamily="34" charset="0"/>
            </a:endParaRPr>
          </a:p>
        </p:txBody>
      </p:sp>
    </p:spTree>
    <p:extLst>
      <p:ext uri="{BB962C8B-B14F-4D97-AF65-F5344CB8AC3E}">
        <p14:creationId xmlns:p14="http://schemas.microsoft.com/office/powerpoint/2010/main" val="3668506086"/>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8E29DF-072E-354E-8B5E-245D26B4315F}"/>
              </a:ext>
            </a:extLst>
          </p:cNvPr>
          <p:cNvSpPr>
            <a:spLocks noGrp="1"/>
          </p:cNvSpPr>
          <p:nvPr>
            <p:ph type="title"/>
          </p:nvPr>
        </p:nvSpPr>
        <p:spPr/>
        <p:txBody>
          <a:bodyPr/>
          <a:lstStyle/>
          <a:p>
            <a:r>
              <a:rPr lang="en-US" dirty="0"/>
              <a:t>Compression</a:t>
            </a:r>
          </a:p>
        </p:txBody>
      </p:sp>
      <p:grpSp>
        <p:nvGrpSpPr>
          <p:cNvPr id="149" name="Group 148">
            <a:extLst>
              <a:ext uri="{FF2B5EF4-FFF2-40B4-BE49-F238E27FC236}">
                <a16:creationId xmlns:a16="http://schemas.microsoft.com/office/drawing/2014/main" id="{A765FB63-767A-5345-BFCB-11A1D7FFBA4E}"/>
              </a:ext>
            </a:extLst>
          </p:cNvPr>
          <p:cNvGrpSpPr/>
          <p:nvPr/>
        </p:nvGrpSpPr>
        <p:grpSpPr>
          <a:xfrm>
            <a:off x="2193758" y="609600"/>
            <a:ext cx="1657166" cy="2814717"/>
            <a:chOff x="5908272" y="3703078"/>
            <a:chExt cx="1657166" cy="2814717"/>
          </a:xfrm>
        </p:grpSpPr>
        <p:sp>
          <p:nvSpPr>
            <p:cNvPr id="150" name="TextBox 149">
              <a:extLst>
                <a:ext uri="{FF2B5EF4-FFF2-40B4-BE49-F238E27FC236}">
                  <a16:creationId xmlns:a16="http://schemas.microsoft.com/office/drawing/2014/main" id="{18856E58-05DE-2947-B717-A87B71C3ED3F}"/>
                </a:ext>
              </a:extLst>
            </p:cNvPr>
            <p:cNvSpPr txBox="1"/>
            <p:nvPr/>
          </p:nvSpPr>
          <p:spPr>
            <a:xfrm>
              <a:off x="5908272" y="3703078"/>
              <a:ext cx="1657166" cy="278089"/>
            </a:xfrm>
            <a:prstGeom prst="rect">
              <a:avLst/>
            </a:prstGeom>
            <a:noFill/>
            <a:ln>
              <a:noFill/>
            </a:ln>
          </p:spPr>
          <p:txBody>
            <a:bodyPr wrap="square" lIns="0" tIns="46800" rIns="0" rtlCol="0">
              <a:spAutoFit/>
            </a:bodyPr>
            <a:lstStyle/>
            <a:p>
              <a:r>
                <a:rPr lang="en-IL" sz="1200" b="0" dirty="0">
                  <a:latin typeface="Consolas" panose="020B0609020204030204" pitchFamily="49" charset="0"/>
                  <a:cs typeface="Consolas" panose="020B0609020204030204" pitchFamily="49" charset="0"/>
                </a:rPr>
                <a:t>codeBook</a:t>
              </a:r>
            </a:p>
          </p:txBody>
        </p:sp>
        <p:sp>
          <p:nvSpPr>
            <p:cNvPr id="151" name="TextBox 150">
              <a:extLst>
                <a:ext uri="{FF2B5EF4-FFF2-40B4-BE49-F238E27FC236}">
                  <a16:creationId xmlns:a16="http://schemas.microsoft.com/office/drawing/2014/main" id="{E5CFFBF3-DCEC-A141-8613-DF39D8DE3382}"/>
                </a:ext>
              </a:extLst>
            </p:cNvPr>
            <p:cNvSpPr txBox="1"/>
            <p:nvPr/>
          </p:nvSpPr>
          <p:spPr>
            <a:xfrm>
              <a:off x="6172200" y="4315481"/>
              <a:ext cx="304800" cy="278089"/>
            </a:xfrm>
            <a:prstGeom prst="rect">
              <a:avLst/>
            </a:prstGeom>
            <a:noFill/>
            <a:ln>
              <a:noFill/>
            </a:ln>
          </p:spPr>
          <p:txBody>
            <a:bodyPr wrap="square" lIns="0" tIns="46800" rIns="0" rtlCol="0">
              <a:spAutoFit/>
            </a:bodyPr>
            <a:lstStyle/>
            <a:p>
              <a:r>
                <a:rPr lang="en-US" sz="1200" b="0" dirty="0">
                  <a:latin typeface="Consolas" panose="020B0609020204030204" pitchFamily="49" charset="0"/>
                  <a:cs typeface="Consolas" panose="020B0609020204030204" pitchFamily="49" charset="0"/>
                </a:rPr>
                <a:t>'a'</a:t>
              </a:r>
              <a:endParaRPr lang="en-IL" sz="1200" b="0" dirty="0">
                <a:latin typeface="Consolas" panose="020B0609020204030204" pitchFamily="49" charset="0"/>
                <a:cs typeface="Consolas" panose="020B0609020204030204" pitchFamily="49" charset="0"/>
              </a:endParaRPr>
            </a:p>
          </p:txBody>
        </p:sp>
        <p:sp>
          <p:nvSpPr>
            <p:cNvPr id="152" name="TextBox 151">
              <a:extLst>
                <a:ext uri="{FF2B5EF4-FFF2-40B4-BE49-F238E27FC236}">
                  <a16:creationId xmlns:a16="http://schemas.microsoft.com/office/drawing/2014/main" id="{76B3B22A-1140-0343-B92D-28B1C38DDD89}"/>
                </a:ext>
              </a:extLst>
            </p:cNvPr>
            <p:cNvSpPr txBox="1"/>
            <p:nvPr/>
          </p:nvSpPr>
          <p:spPr>
            <a:xfrm>
              <a:off x="6477000" y="4372987"/>
              <a:ext cx="526036" cy="210608"/>
            </a:xfrm>
            <a:prstGeom prst="rect">
              <a:avLst/>
            </a:prstGeom>
            <a:solidFill>
              <a:schemeClr val="bg1">
                <a:lumMod val="95000"/>
              </a:schemeClr>
            </a:solidFill>
            <a:ln>
              <a:solidFill>
                <a:schemeClr val="tx1"/>
              </a:solidFill>
            </a:ln>
          </p:spPr>
          <p:txBody>
            <a:bodyPr wrap="square" lIns="72000" tIns="46800" rIns="0" rtlCol="0" anchor="ctr" anchorCtr="0">
              <a:noAutofit/>
            </a:bodyPr>
            <a:lstStyle/>
            <a:p>
              <a:pPr algn="l"/>
              <a:r>
                <a:rPr lang="en-IL" sz="1200" b="0" dirty="0">
                  <a:latin typeface="Consolas" panose="020B0609020204030204" pitchFamily="49" charset="0"/>
                  <a:cs typeface="Consolas" panose="020B0609020204030204" pitchFamily="49" charset="0"/>
                </a:rPr>
                <a:t>0</a:t>
              </a:r>
            </a:p>
          </p:txBody>
        </p:sp>
        <p:sp>
          <p:nvSpPr>
            <p:cNvPr id="153" name="TextBox 152">
              <a:extLst>
                <a:ext uri="{FF2B5EF4-FFF2-40B4-BE49-F238E27FC236}">
                  <a16:creationId xmlns:a16="http://schemas.microsoft.com/office/drawing/2014/main" id="{D5CE5903-CB16-7C41-931D-A15FD7E0574A}"/>
                </a:ext>
              </a:extLst>
            </p:cNvPr>
            <p:cNvSpPr txBox="1"/>
            <p:nvPr/>
          </p:nvSpPr>
          <p:spPr>
            <a:xfrm>
              <a:off x="6172200" y="4526089"/>
              <a:ext cx="304800" cy="278089"/>
            </a:xfrm>
            <a:prstGeom prst="rect">
              <a:avLst/>
            </a:prstGeom>
            <a:noFill/>
            <a:ln>
              <a:noFill/>
            </a:ln>
          </p:spPr>
          <p:txBody>
            <a:bodyPr wrap="square" lIns="0" tIns="46800" rIns="0" rtlCol="0">
              <a:spAutoFit/>
            </a:bodyPr>
            <a:lstStyle/>
            <a:p>
              <a:r>
                <a:rPr lang="en-US" sz="1200" b="0" dirty="0">
                  <a:latin typeface="Consolas" panose="020B0609020204030204" pitchFamily="49" charset="0"/>
                  <a:cs typeface="Consolas" panose="020B0609020204030204" pitchFamily="49" charset="0"/>
                </a:rPr>
                <a:t>'b'</a:t>
              </a:r>
              <a:endParaRPr lang="en-IL" sz="1200" b="0" dirty="0">
                <a:latin typeface="Consolas" panose="020B0609020204030204" pitchFamily="49" charset="0"/>
                <a:cs typeface="Consolas" panose="020B0609020204030204" pitchFamily="49" charset="0"/>
              </a:endParaRPr>
            </a:p>
          </p:txBody>
        </p:sp>
        <p:sp>
          <p:nvSpPr>
            <p:cNvPr id="154" name="TextBox 153">
              <a:extLst>
                <a:ext uri="{FF2B5EF4-FFF2-40B4-BE49-F238E27FC236}">
                  <a16:creationId xmlns:a16="http://schemas.microsoft.com/office/drawing/2014/main" id="{DDAB27BC-8E62-6C41-8611-A2CDB3F1A27F}"/>
                </a:ext>
              </a:extLst>
            </p:cNvPr>
            <p:cNvSpPr txBox="1"/>
            <p:nvPr/>
          </p:nvSpPr>
          <p:spPr>
            <a:xfrm>
              <a:off x="6477000" y="4583595"/>
              <a:ext cx="526036" cy="210608"/>
            </a:xfrm>
            <a:prstGeom prst="rect">
              <a:avLst/>
            </a:prstGeom>
            <a:solidFill>
              <a:schemeClr val="bg1">
                <a:lumMod val="95000"/>
              </a:schemeClr>
            </a:solidFill>
            <a:ln>
              <a:solidFill>
                <a:schemeClr val="tx1"/>
              </a:solidFill>
            </a:ln>
          </p:spPr>
          <p:txBody>
            <a:bodyPr wrap="square" lIns="72000" tIns="46800" rIns="0" rtlCol="0" anchor="ctr" anchorCtr="0">
              <a:noAutofit/>
            </a:bodyPr>
            <a:lstStyle/>
            <a:p>
              <a:pPr algn="l"/>
              <a:r>
                <a:rPr lang="en-IL" sz="1200" b="0" dirty="0">
                  <a:latin typeface="Consolas" panose="020B0609020204030204" pitchFamily="49" charset="0"/>
                  <a:cs typeface="Consolas" panose="020B0609020204030204" pitchFamily="49" charset="0"/>
                </a:rPr>
                <a:t>111</a:t>
              </a:r>
            </a:p>
          </p:txBody>
        </p:sp>
        <p:sp>
          <p:nvSpPr>
            <p:cNvPr id="155" name="TextBox 154">
              <a:extLst>
                <a:ext uri="{FF2B5EF4-FFF2-40B4-BE49-F238E27FC236}">
                  <a16:creationId xmlns:a16="http://schemas.microsoft.com/office/drawing/2014/main" id="{233F5DBC-3B4E-DC48-84EF-AF491ACA5A67}"/>
                </a:ext>
              </a:extLst>
            </p:cNvPr>
            <p:cNvSpPr txBox="1"/>
            <p:nvPr/>
          </p:nvSpPr>
          <p:spPr>
            <a:xfrm>
              <a:off x="6172200" y="4736697"/>
              <a:ext cx="304800" cy="278089"/>
            </a:xfrm>
            <a:prstGeom prst="rect">
              <a:avLst/>
            </a:prstGeom>
            <a:noFill/>
            <a:ln>
              <a:noFill/>
            </a:ln>
          </p:spPr>
          <p:txBody>
            <a:bodyPr wrap="square" lIns="0" tIns="46800" rIns="0" rtlCol="0">
              <a:spAutoFit/>
            </a:bodyPr>
            <a:lstStyle/>
            <a:p>
              <a:r>
                <a:rPr lang="en-US" sz="1200" b="0" dirty="0">
                  <a:latin typeface="Consolas" panose="020B0609020204030204" pitchFamily="49" charset="0"/>
                  <a:cs typeface="Consolas" panose="020B0609020204030204" pitchFamily="49" charset="0"/>
                </a:rPr>
                <a:t>'c'</a:t>
              </a:r>
              <a:endParaRPr lang="en-IL" sz="1200" b="0" dirty="0">
                <a:latin typeface="Consolas" panose="020B0609020204030204" pitchFamily="49" charset="0"/>
                <a:cs typeface="Consolas" panose="020B0609020204030204" pitchFamily="49" charset="0"/>
              </a:endParaRPr>
            </a:p>
          </p:txBody>
        </p:sp>
        <p:sp>
          <p:nvSpPr>
            <p:cNvPr id="156" name="TextBox 155">
              <a:extLst>
                <a:ext uri="{FF2B5EF4-FFF2-40B4-BE49-F238E27FC236}">
                  <a16:creationId xmlns:a16="http://schemas.microsoft.com/office/drawing/2014/main" id="{8458558B-44D9-C345-8F20-3F4FFAB2B643}"/>
                </a:ext>
              </a:extLst>
            </p:cNvPr>
            <p:cNvSpPr txBox="1"/>
            <p:nvPr/>
          </p:nvSpPr>
          <p:spPr>
            <a:xfrm>
              <a:off x="6477000" y="4794203"/>
              <a:ext cx="526036" cy="210608"/>
            </a:xfrm>
            <a:prstGeom prst="rect">
              <a:avLst/>
            </a:prstGeom>
            <a:solidFill>
              <a:schemeClr val="bg1">
                <a:lumMod val="95000"/>
              </a:schemeClr>
            </a:solidFill>
            <a:ln>
              <a:solidFill>
                <a:schemeClr val="tx1"/>
              </a:solidFill>
            </a:ln>
          </p:spPr>
          <p:txBody>
            <a:bodyPr wrap="square" lIns="72000" tIns="46800" rIns="0" rtlCol="0" anchor="ctr" anchorCtr="0">
              <a:noAutofit/>
            </a:bodyPr>
            <a:lstStyle/>
            <a:p>
              <a:pPr algn="l"/>
              <a:r>
                <a:rPr lang="en-IL" sz="1200" b="0" dirty="0">
                  <a:latin typeface="Consolas" panose="020B0609020204030204" pitchFamily="49" charset="0"/>
                  <a:cs typeface="Consolas" panose="020B0609020204030204" pitchFamily="49" charset="0"/>
                </a:rPr>
                <a:t>1000</a:t>
              </a:r>
            </a:p>
          </p:txBody>
        </p:sp>
        <p:sp>
          <p:nvSpPr>
            <p:cNvPr id="157" name="TextBox 156">
              <a:extLst>
                <a:ext uri="{FF2B5EF4-FFF2-40B4-BE49-F238E27FC236}">
                  <a16:creationId xmlns:a16="http://schemas.microsoft.com/office/drawing/2014/main" id="{B545ADDE-9CCF-3E45-9386-F0F53C429C23}"/>
                </a:ext>
              </a:extLst>
            </p:cNvPr>
            <p:cNvSpPr txBox="1"/>
            <p:nvPr/>
          </p:nvSpPr>
          <p:spPr>
            <a:xfrm>
              <a:off x="6172200" y="4947305"/>
              <a:ext cx="304800" cy="278089"/>
            </a:xfrm>
            <a:prstGeom prst="rect">
              <a:avLst/>
            </a:prstGeom>
            <a:noFill/>
            <a:ln>
              <a:noFill/>
            </a:ln>
          </p:spPr>
          <p:txBody>
            <a:bodyPr wrap="square" lIns="0" tIns="46800" rIns="0" rtlCol="0">
              <a:spAutoFit/>
            </a:bodyPr>
            <a:lstStyle/>
            <a:p>
              <a:r>
                <a:rPr lang="en-US" sz="1200" b="0" dirty="0">
                  <a:latin typeface="Consolas" panose="020B0609020204030204" pitchFamily="49" charset="0"/>
                  <a:cs typeface="Consolas" panose="020B0609020204030204" pitchFamily="49" charset="0"/>
                </a:rPr>
                <a:t>'d'</a:t>
              </a:r>
              <a:endParaRPr lang="en-IL" sz="1200" b="0" dirty="0">
                <a:latin typeface="Consolas" panose="020B0609020204030204" pitchFamily="49" charset="0"/>
                <a:cs typeface="Consolas" panose="020B0609020204030204" pitchFamily="49" charset="0"/>
              </a:endParaRPr>
            </a:p>
          </p:txBody>
        </p:sp>
        <p:sp>
          <p:nvSpPr>
            <p:cNvPr id="158" name="TextBox 157">
              <a:extLst>
                <a:ext uri="{FF2B5EF4-FFF2-40B4-BE49-F238E27FC236}">
                  <a16:creationId xmlns:a16="http://schemas.microsoft.com/office/drawing/2014/main" id="{E340B151-14EB-3346-B704-3CD8D85BE624}"/>
                </a:ext>
              </a:extLst>
            </p:cNvPr>
            <p:cNvSpPr txBox="1"/>
            <p:nvPr/>
          </p:nvSpPr>
          <p:spPr>
            <a:xfrm>
              <a:off x="6477000" y="5004811"/>
              <a:ext cx="526036" cy="210608"/>
            </a:xfrm>
            <a:prstGeom prst="rect">
              <a:avLst/>
            </a:prstGeom>
            <a:solidFill>
              <a:schemeClr val="bg1">
                <a:lumMod val="95000"/>
              </a:schemeClr>
            </a:solidFill>
            <a:ln>
              <a:solidFill>
                <a:schemeClr val="tx1"/>
              </a:solidFill>
            </a:ln>
          </p:spPr>
          <p:txBody>
            <a:bodyPr wrap="square" lIns="72000" tIns="46800" rIns="0" rtlCol="0" anchor="ctr" anchorCtr="0">
              <a:noAutofit/>
            </a:bodyPr>
            <a:lstStyle/>
            <a:p>
              <a:pPr algn="l"/>
              <a:r>
                <a:rPr lang="en-IL" sz="1200" b="0" dirty="0">
                  <a:latin typeface="Consolas" panose="020B0609020204030204" pitchFamily="49" charset="0"/>
                  <a:cs typeface="Consolas" panose="020B0609020204030204" pitchFamily="49" charset="0"/>
                </a:rPr>
                <a:t>1001</a:t>
              </a:r>
            </a:p>
          </p:txBody>
        </p:sp>
        <p:sp>
          <p:nvSpPr>
            <p:cNvPr id="161" name="TextBox 160">
              <a:extLst>
                <a:ext uri="{FF2B5EF4-FFF2-40B4-BE49-F238E27FC236}">
                  <a16:creationId xmlns:a16="http://schemas.microsoft.com/office/drawing/2014/main" id="{7570AF6E-1ADD-4046-9C42-03BFF1FC0496}"/>
                </a:ext>
              </a:extLst>
            </p:cNvPr>
            <p:cNvSpPr txBox="1"/>
            <p:nvPr/>
          </p:nvSpPr>
          <p:spPr>
            <a:xfrm>
              <a:off x="6169916" y="5157913"/>
              <a:ext cx="304800" cy="278089"/>
            </a:xfrm>
            <a:prstGeom prst="rect">
              <a:avLst/>
            </a:prstGeom>
            <a:noFill/>
            <a:ln>
              <a:noFill/>
            </a:ln>
          </p:spPr>
          <p:txBody>
            <a:bodyPr wrap="square" lIns="0" tIns="46800" rIns="0" rtlCol="0">
              <a:spAutoFit/>
            </a:bodyPr>
            <a:lstStyle/>
            <a:p>
              <a:r>
                <a:rPr lang="en-US" sz="1200" b="0" dirty="0">
                  <a:latin typeface="Consolas" panose="020B0609020204030204" pitchFamily="49" charset="0"/>
                  <a:cs typeface="Consolas" panose="020B0609020204030204" pitchFamily="49" charset="0"/>
                </a:rPr>
                <a:t>'e'</a:t>
              </a:r>
              <a:endParaRPr lang="en-IL" sz="1200" b="0" dirty="0">
                <a:latin typeface="Consolas" panose="020B0609020204030204" pitchFamily="49" charset="0"/>
                <a:cs typeface="Consolas" panose="020B0609020204030204" pitchFamily="49" charset="0"/>
              </a:endParaRPr>
            </a:p>
          </p:txBody>
        </p:sp>
        <p:sp>
          <p:nvSpPr>
            <p:cNvPr id="162" name="TextBox 161">
              <a:extLst>
                <a:ext uri="{FF2B5EF4-FFF2-40B4-BE49-F238E27FC236}">
                  <a16:creationId xmlns:a16="http://schemas.microsoft.com/office/drawing/2014/main" id="{B4C7872B-8A00-AF4D-B15C-BA4A570DEF95}"/>
                </a:ext>
              </a:extLst>
            </p:cNvPr>
            <p:cNvSpPr txBox="1"/>
            <p:nvPr/>
          </p:nvSpPr>
          <p:spPr>
            <a:xfrm>
              <a:off x="6474716" y="5215419"/>
              <a:ext cx="526036" cy="210608"/>
            </a:xfrm>
            <a:prstGeom prst="rect">
              <a:avLst/>
            </a:prstGeom>
            <a:solidFill>
              <a:schemeClr val="bg1">
                <a:lumMod val="95000"/>
              </a:schemeClr>
            </a:solidFill>
            <a:ln>
              <a:solidFill>
                <a:schemeClr val="tx1"/>
              </a:solidFill>
            </a:ln>
          </p:spPr>
          <p:txBody>
            <a:bodyPr wrap="square" lIns="72000" tIns="46800" rIns="0" rtlCol="0" anchor="ctr" anchorCtr="0">
              <a:noAutofit/>
            </a:bodyPr>
            <a:lstStyle/>
            <a:p>
              <a:pPr algn="l"/>
              <a:r>
                <a:rPr lang="en-IL" sz="1200" b="0" dirty="0">
                  <a:latin typeface="Consolas" panose="020B0609020204030204" pitchFamily="49" charset="0"/>
                  <a:cs typeface="Consolas" panose="020B0609020204030204" pitchFamily="49" charset="0"/>
                </a:rPr>
                <a:t>1010</a:t>
              </a:r>
            </a:p>
          </p:txBody>
        </p:sp>
        <p:sp>
          <p:nvSpPr>
            <p:cNvPr id="163" name="TextBox 162">
              <a:extLst>
                <a:ext uri="{FF2B5EF4-FFF2-40B4-BE49-F238E27FC236}">
                  <a16:creationId xmlns:a16="http://schemas.microsoft.com/office/drawing/2014/main" id="{D6911F7E-FD11-4A4F-BE81-59789223B016}"/>
                </a:ext>
              </a:extLst>
            </p:cNvPr>
            <p:cNvSpPr txBox="1"/>
            <p:nvPr/>
          </p:nvSpPr>
          <p:spPr>
            <a:xfrm>
              <a:off x="6169916" y="5368521"/>
              <a:ext cx="304800" cy="278089"/>
            </a:xfrm>
            <a:prstGeom prst="rect">
              <a:avLst/>
            </a:prstGeom>
            <a:noFill/>
            <a:ln>
              <a:noFill/>
            </a:ln>
          </p:spPr>
          <p:txBody>
            <a:bodyPr wrap="square" lIns="0" tIns="46800" rIns="0" rtlCol="0">
              <a:spAutoFit/>
            </a:bodyPr>
            <a:lstStyle/>
            <a:p>
              <a:r>
                <a:rPr lang="en-US" sz="1200" b="0" dirty="0">
                  <a:latin typeface="Consolas" panose="020B0609020204030204" pitchFamily="49" charset="0"/>
                  <a:cs typeface="Consolas" panose="020B0609020204030204" pitchFamily="49" charset="0"/>
                </a:rPr>
                <a:t>'f'</a:t>
              </a:r>
              <a:endParaRPr lang="en-IL" sz="1200" b="0" dirty="0">
                <a:latin typeface="Consolas" panose="020B0609020204030204" pitchFamily="49" charset="0"/>
                <a:cs typeface="Consolas" panose="020B0609020204030204" pitchFamily="49" charset="0"/>
              </a:endParaRPr>
            </a:p>
          </p:txBody>
        </p:sp>
        <p:sp>
          <p:nvSpPr>
            <p:cNvPr id="164" name="TextBox 163">
              <a:extLst>
                <a:ext uri="{FF2B5EF4-FFF2-40B4-BE49-F238E27FC236}">
                  <a16:creationId xmlns:a16="http://schemas.microsoft.com/office/drawing/2014/main" id="{E4B443AE-5204-A240-840E-A16425103490}"/>
                </a:ext>
              </a:extLst>
            </p:cNvPr>
            <p:cNvSpPr txBox="1"/>
            <p:nvPr/>
          </p:nvSpPr>
          <p:spPr>
            <a:xfrm>
              <a:off x="6474716" y="5426027"/>
              <a:ext cx="526036" cy="210608"/>
            </a:xfrm>
            <a:prstGeom prst="rect">
              <a:avLst/>
            </a:prstGeom>
            <a:solidFill>
              <a:schemeClr val="bg1">
                <a:lumMod val="95000"/>
              </a:schemeClr>
            </a:solidFill>
            <a:ln>
              <a:solidFill>
                <a:schemeClr val="tx1"/>
              </a:solidFill>
            </a:ln>
          </p:spPr>
          <p:txBody>
            <a:bodyPr wrap="square" lIns="72000" tIns="46800" rIns="0" rtlCol="0" anchor="ctr" anchorCtr="0">
              <a:noAutofit/>
            </a:bodyPr>
            <a:lstStyle/>
            <a:p>
              <a:pPr algn="l"/>
              <a:r>
                <a:rPr lang="en-IL" sz="1200" b="0" dirty="0">
                  <a:latin typeface="Consolas" panose="020B0609020204030204" pitchFamily="49" charset="0"/>
                  <a:cs typeface="Consolas" panose="020B0609020204030204" pitchFamily="49" charset="0"/>
                </a:rPr>
                <a:t>1011</a:t>
              </a:r>
            </a:p>
          </p:txBody>
        </p:sp>
        <p:sp>
          <p:nvSpPr>
            <p:cNvPr id="165" name="TextBox 164">
              <a:extLst>
                <a:ext uri="{FF2B5EF4-FFF2-40B4-BE49-F238E27FC236}">
                  <a16:creationId xmlns:a16="http://schemas.microsoft.com/office/drawing/2014/main" id="{6ED67E1A-CDF7-2D44-9A44-D7149B6D9056}"/>
                </a:ext>
              </a:extLst>
            </p:cNvPr>
            <p:cNvSpPr txBox="1"/>
            <p:nvPr/>
          </p:nvSpPr>
          <p:spPr>
            <a:xfrm>
              <a:off x="6169916" y="5579129"/>
              <a:ext cx="304800" cy="278089"/>
            </a:xfrm>
            <a:prstGeom prst="rect">
              <a:avLst/>
            </a:prstGeom>
            <a:noFill/>
            <a:ln>
              <a:noFill/>
            </a:ln>
          </p:spPr>
          <p:txBody>
            <a:bodyPr wrap="square" lIns="0" tIns="46800" rIns="0" rtlCol="0">
              <a:spAutoFit/>
            </a:bodyPr>
            <a:lstStyle/>
            <a:p>
              <a:r>
                <a:rPr lang="en-US" sz="1200" b="0" dirty="0">
                  <a:latin typeface="Consolas" panose="020B0609020204030204" pitchFamily="49" charset="0"/>
                  <a:cs typeface="Consolas" panose="020B0609020204030204" pitchFamily="49" charset="0"/>
                </a:rPr>
                <a:t>'g'</a:t>
              </a:r>
              <a:endParaRPr lang="en-IL" sz="1200" b="0" dirty="0">
                <a:latin typeface="Consolas" panose="020B0609020204030204" pitchFamily="49" charset="0"/>
                <a:cs typeface="Consolas" panose="020B0609020204030204" pitchFamily="49" charset="0"/>
              </a:endParaRPr>
            </a:p>
          </p:txBody>
        </p:sp>
        <p:sp>
          <p:nvSpPr>
            <p:cNvPr id="166" name="TextBox 165">
              <a:extLst>
                <a:ext uri="{FF2B5EF4-FFF2-40B4-BE49-F238E27FC236}">
                  <a16:creationId xmlns:a16="http://schemas.microsoft.com/office/drawing/2014/main" id="{434A10CC-491C-1B46-B212-BE9CD1CE6E58}"/>
                </a:ext>
              </a:extLst>
            </p:cNvPr>
            <p:cNvSpPr txBox="1"/>
            <p:nvPr/>
          </p:nvSpPr>
          <p:spPr>
            <a:xfrm>
              <a:off x="6474716" y="5636635"/>
              <a:ext cx="526036" cy="210608"/>
            </a:xfrm>
            <a:prstGeom prst="rect">
              <a:avLst/>
            </a:prstGeom>
            <a:solidFill>
              <a:schemeClr val="bg1">
                <a:lumMod val="95000"/>
              </a:schemeClr>
            </a:solidFill>
            <a:ln>
              <a:solidFill>
                <a:schemeClr val="tx1"/>
              </a:solidFill>
            </a:ln>
          </p:spPr>
          <p:txBody>
            <a:bodyPr wrap="square" lIns="72000" tIns="46800" rIns="0" rtlCol="0" anchor="ctr" anchorCtr="0">
              <a:noAutofit/>
            </a:bodyPr>
            <a:lstStyle/>
            <a:p>
              <a:pPr algn="l"/>
              <a:r>
                <a:rPr lang="en-IL" sz="1200" b="0" dirty="0">
                  <a:latin typeface="Consolas" panose="020B0609020204030204" pitchFamily="49" charset="0"/>
                  <a:cs typeface="Consolas" panose="020B0609020204030204" pitchFamily="49" charset="0"/>
                </a:rPr>
                <a:t>1100</a:t>
              </a:r>
            </a:p>
          </p:txBody>
        </p:sp>
        <p:sp>
          <p:nvSpPr>
            <p:cNvPr id="181" name="TextBox 180">
              <a:extLst>
                <a:ext uri="{FF2B5EF4-FFF2-40B4-BE49-F238E27FC236}">
                  <a16:creationId xmlns:a16="http://schemas.microsoft.com/office/drawing/2014/main" id="{2B8A6EC8-E96C-EB45-AF0D-DC95FE2D282D}"/>
                </a:ext>
              </a:extLst>
            </p:cNvPr>
            <p:cNvSpPr txBox="1"/>
            <p:nvPr/>
          </p:nvSpPr>
          <p:spPr>
            <a:xfrm>
              <a:off x="6169916" y="5789737"/>
              <a:ext cx="304800" cy="278089"/>
            </a:xfrm>
            <a:prstGeom prst="rect">
              <a:avLst/>
            </a:prstGeom>
            <a:noFill/>
            <a:ln>
              <a:noFill/>
            </a:ln>
          </p:spPr>
          <p:txBody>
            <a:bodyPr wrap="square" lIns="0" tIns="46800" rIns="0" rtlCol="0">
              <a:spAutoFit/>
            </a:bodyPr>
            <a:lstStyle/>
            <a:p>
              <a:r>
                <a:rPr lang="en-US" sz="1200" b="0" dirty="0">
                  <a:latin typeface="Consolas" panose="020B0609020204030204" pitchFamily="49" charset="0"/>
                  <a:cs typeface="Consolas" panose="020B0609020204030204" pitchFamily="49" charset="0"/>
                </a:rPr>
                <a:t>'h'</a:t>
              </a:r>
              <a:endParaRPr lang="en-IL" sz="1200" b="0" dirty="0">
                <a:latin typeface="Consolas" panose="020B0609020204030204" pitchFamily="49" charset="0"/>
                <a:cs typeface="Consolas" panose="020B0609020204030204" pitchFamily="49" charset="0"/>
              </a:endParaRPr>
            </a:p>
          </p:txBody>
        </p:sp>
        <p:sp>
          <p:nvSpPr>
            <p:cNvPr id="182" name="TextBox 181">
              <a:extLst>
                <a:ext uri="{FF2B5EF4-FFF2-40B4-BE49-F238E27FC236}">
                  <a16:creationId xmlns:a16="http://schemas.microsoft.com/office/drawing/2014/main" id="{B882801E-A850-7946-9CF1-9CB48461E7CB}"/>
                </a:ext>
              </a:extLst>
            </p:cNvPr>
            <p:cNvSpPr txBox="1"/>
            <p:nvPr/>
          </p:nvSpPr>
          <p:spPr>
            <a:xfrm>
              <a:off x="6474716" y="5847243"/>
              <a:ext cx="526036" cy="210608"/>
            </a:xfrm>
            <a:prstGeom prst="rect">
              <a:avLst/>
            </a:prstGeom>
            <a:solidFill>
              <a:schemeClr val="bg1">
                <a:lumMod val="95000"/>
              </a:schemeClr>
            </a:solidFill>
            <a:ln>
              <a:solidFill>
                <a:schemeClr val="tx1"/>
              </a:solidFill>
            </a:ln>
          </p:spPr>
          <p:txBody>
            <a:bodyPr wrap="square" lIns="72000" tIns="46800" rIns="0" rtlCol="0" anchor="ctr" anchorCtr="0">
              <a:noAutofit/>
            </a:bodyPr>
            <a:lstStyle/>
            <a:p>
              <a:pPr algn="l"/>
              <a:r>
                <a:rPr lang="en-IL" sz="1200" b="0" dirty="0">
                  <a:latin typeface="Consolas" panose="020B0609020204030204" pitchFamily="49" charset="0"/>
                  <a:cs typeface="Consolas" panose="020B0609020204030204" pitchFamily="49" charset="0"/>
                </a:rPr>
                <a:t>1101</a:t>
              </a:r>
            </a:p>
          </p:txBody>
        </p:sp>
        <p:sp>
          <p:nvSpPr>
            <p:cNvPr id="183" name="TextBox 182">
              <a:extLst>
                <a:ext uri="{FF2B5EF4-FFF2-40B4-BE49-F238E27FC236}">
                  <a16:creationId xmlns:a16="http://schemas.microsoft.com/office/drawing/2014/main" id="{4097B89E-3B16-7A4E-BA1A-BC75EBB8F5D2}"/>
                </a:ext>
              </a:extLst>
            </p:cNvPr>
            <p:cNvSpPr txBox="1"/>
            <p:nvPr/>
          </p:nvSpPr>
          <p:spPr>
            <a:xfrm>
              <a:off x="6179564" y="3927101"/>
              <a:ext cx="304800" cy="278089"/>
            </a:xfrm>
            <a:prstGeom prst="rect">
              <a:avLst/>
            </a:prstGeom>
            <a:noFill/>
            <a:ln>
              <a:noFill/>
            </a:ln>
          </p:spPr>
          <p:txBody>
            <a:bodyPr wrap="square" lIns="0" tIns="46800" rIns="0" rtlCol="0">
              <a:spAutoFit/>
            </a:bodyPr>
            <a:lstStyle/>
            <a:p>
              <a:r>
                <a:rPr lang="en-US" sz="1200" b="0" dirty="0">
                  <a:latin typeface="Consolas" panose="020B0609020204030204" pitchFamily="49" charset="0"/>
                  <a:cs typeface="Consolas" panose="020B0609020204030204" pitchFamily="49" charset="0"/>
                </a:rPr>
                <a:t>0</a:t>
              </a:r>
            </a:p>
          </p:txBody>
        </p:sp>
        <p:sp>
          <p:nvSpPr>
            <p:cNvPr id="184" name="TextBox 183">
              <a:extLst>
                <a:ext uri="{FF2B5EF4-FFF2-40B4-BE49-F238E27FC236}">
                  <a16:creationId xmlns:a16="http://schemas.microsoft.com/office/drawing/2014/main" id="{9B5F2EE7-3B1C-3747-B3E3-37F04569B157}"/>
                </a:ext>
              </a:extLst>
            </p:cNvPr>
            <p:cNvSpPr txBox="1"/>
            <p:nvPr/>
          </p:nvSpPr>
          <p:spPr>
            <a:xfrm>
              <a:off x="6477000" y="3953321"/>
              <a:ext cx="526036" cy="210608"/>
            </a:xfrm>
            <a:prstGeom prst="rect">
              <a:avLst/>
            </a:prstGeom>
            <a:solidFill>
              <a:schemeClr val="bg1">
                <a:lumMod val="95000"/>
              </a:schemeClr>
            </a:solidFill>
            <a:ln>
              <a:solidFill>
                <a:schemeClr val="tx1"/>
              </a:solidFill>
            </a:ln>
          </p:spPr>
          <p:txBody>
            <a:bodyPr wrap="square" lIns="72000" tIns="46800" rIns="0" rtlCol="0" anchor="ctr" anchorCtr="0">
              <a:noAutofit/>
            </a:bodyPr>
            <a:lstStyle/>
            <a:p>
              <a:pPr algn="l"/>
              <a:endParaRPr lang="en-IL" sz="1200" b="0" dirty="0">
                <a:latin typeface="Consolas" panose="020B0609020204030204" pitchFamily="49" charset="0"/>
                <a:cs typeface="Consolas" panose="020B0609020204030204" pitchFamily="49" charset="0"/>
              </a:endParaRPr>
            </a:p>
          </p:txBody>
        </p:sp>
        <p:sp>
          <p:nvSpPr>
            <p:cNvPr id="185" name="TextBox 184">
              <a:extLst>
                <a:ext uri="{FF2B5EF4-FFF2-40B4-BE49-F238E27FC236}">
                  <a16:creationId xmlns:a16="http://schemas.microsoft.com/office/drawing/2014/main" id="{DE8C54C9-E075-5544-AA09-0835A2DB96A0}"/>
                </a:ext>
              </a:extLst>
            </p:cNvPr>
            <p:cNvSpPr txBox="1"/>
            <p:nvPr/>
          </p:nvSpPr>
          <p:spPr>
            <a:xfrm>
              <a:off x="6096000" y="4106423"/>
              <a:ext cx="381000" cy="278089"/>
            </a:xfrm>
            <a:prstGeom prst="rect">
              <a:avLst/>
            </a:prstGeom>
            <a:noFill/>
            <a:ln>
              <a:noFill/>
            </a:ln>
          </p:spPr>
          <p:txBody>
            <a:bodyPr wrap="square" lIns="0" tIns="46800" rIns="0" rtlCol="0">
              <a:spAutoFit/>
            </a:bodyPr>
            <a:lstStyle/>
            <a:p>
              <a:r>
                <a:rPr lang="en-US" sz="1200" b="0" dirty="0">
                  <a:latin typeface="Times New Roman" panose="02020603050405020304" pitchFamily="18" charset="0"/>
                  <a:cs typeface="Times New Roman" panose="02020603050405020304" pitchFamily="18" charset="0"/>
                </a:rPr>
                <a:t>...</a:t>
              </a:r>
              <a:endParaRPr lang="en-IL" sz="1200" b="0" dirty="0">
                <a:latin typeface="Times New Roman" panose="02020603050405020304" pitchFamily="18" charset="0"/>
                <a:cs typeface="Times New Roman" panose="02020603050405020304" pitchFamily="18" charset="0"/>
              </a:endParaRPr>
            </a:p>
          </p:txBody>
        </p:sp>
        <p:sp>
          <p:nvSpPr>
            <p:cNvPr id="186" name="TextBox 185">
              <a:extLst>
                <a:ext uri="{FF2B5EF4-FFF2-40B4-BE49-F238E27FC236}">
                  <a16:creationId xmlns:a16="http://schemas.microsoft.com/office/drawing/2014/main" id="{84F0939C-1CC2-1F49-88BB-81B92A83E54D}"/>
                </a:ext>
              </a:extLst>
            </p:cNvPr>
            <p:cNvSpPr txBox="1"/>
            <p:nvPr/>
          </p:nvSpPr>
          <p:spPr>
            <a:xfrm>
              <a:off x="6477000" y="4163929"/>
              <a:ext cx="526036" cy="210608"/>
            </a:xfrm>
            <a:prstGeom prst="rect">
              <a:avLst/>
            </a:prstGeom>
            <a:solidFill>
              <a:schemeClr val="bg1">
                <a:lumMod val="95000"/>
              </a:schemeClr>
            </a:solidFill>
            <a:ln>
              <a:solidFill>
                <a:schemeClr val="tx1"/>
              </a:solidFill>
            </a:ln>
          </p:spPr>
          <p:txBody>
            <a:bodyPr wrap="square" lIns="72000" tIns="46800" rIns="0" rtlCol="0" anchor="b" anchorCtr="0">
              <a:noAutofit/>
            </a:bodyPr>
            <a:lstStyle/>
            <a:p>
              <a:pPr algn="l"/>
              <a:r>
                <a:rPr lang="en-IL" sz="1200" b="0" dirty="0">
                  <a:latin typeface="Times New Roman" panose="02020603050405020304" pitchFamily="18" charset="0"/>
                  <a:cs typeface="Times New Roman" panose="02020603050405020304" pitchFamily="18" charset="0"/>
                </a:rPr>
                <a:t>...</a:t>
              </a:r>
            </a:p>
          </p:txBody>
        </p:sp>
        <p:sp>
          <p:nvSpPr>
            <p:cNvPr id="187" name="TextBox 186">
              <a:extLst>
                <a:ext uri="{FF2B5EF4-FFF2-40B4-BE49-F238E27FC236}">
                  <a16:creationId xmlns:a16="http://schemas.microsoft.com/office/drawing/2014/main" id="{F5F49E2C-5D8B-B141-AF92-96095828CE4B}"/>
                </a:ext>
              </a:extLst>
            </p:cNvPr>
            <p:cNvSpPr txBox="1"/>
            <p:nvPr/>
          </p:nvSpPr>
          <p:spPr>
            <a:xfrm>
              <a:off x="6139180" y="6239706"/>
              <a:ext cx="304800" cy="278089"/>
            </a:xfrm>
            <a:prstGeom prst="rect">
              <a:avLst/>
            </a:prstGeom>
            <a:noFill/>
            <a:ln>
              <a:noFill/>
            </a:ln>
          </p:spPr>
          <p:txBody>
            <a:bodyPr wrap="square" lIns="0" tIns="46800" rIns="0" rtlCol="0">
              <a:spAutoFit/>
            </a:bodyPr>
            <a:lstStyle/>
            <a:p>
              <a:r>
                <a:rPr lang="en-US" sz="1200" b="0" dirty="0">
                  <a:latin typeface="Consolas" panose="020B0609020204030204" pitchFamily="49" charset="0"/>
                  <a:cs typeface="Consolas" panose="020B0609020204030204" pitchFamily="49" charset="0"/>
                </a:rPr>
                <a:t>255</a:t>
              </a:r>
            </a:p>
          </p:txBody>
        </p:sp>
        <p:sp>
          <p:nvSpPr>
            <p:cNvPr id="188" name="TextBox 187">
              <a:extLst>
                <a:ext uri="{FF2B5EF4-FFF2-40B4-BE49-F238E27FC236}">
                  <a16:creationId xmlns:a16="http://schemas.microsoft.com/office/drawing/2014/main" id="{CC4A12A1-95B0-5F44-87DB-91B249ECD224}"/>
                </a:ext>
              </a:extLst>
            </p:cNvPr>
            <p:cNvSpPr txBox="1"/>
            <p:nvPr/>
          </p:nvSpPr>
          <p:spPr>
            <a:xfrm>
              <a:off x="6473837" y="6268459"/>
              <a:ext cx="526036" cy="210608"/>
            </a:xfrm>
            <a:prstGeom prst="rect">
              <a:avLst/>
            </a:prstGeom>
            <a:solidFill>
              <a:schemeClr val="bg1">
                <a:lumMod val="95000"/>
              </a:schemeClr>
            </a:solidFill>
            <a:ln>
              <a:solidFill>
                <a:schemeClr val="tx1"/>
              </a:solidFill>
            </a:ln>
          </p:spPr>
          <p:txBody>
            <a:bodyPr wrap="square" lIns="72000" tIns="46800" rIns="0" rtlCol="0" anchor="ctr" anchorCtr="0">
              <a:noAutofit/>
            </a:bodyPr>
            <a:lstStyle/>
            <a:p>
              <a:pPr algn="l"/>
              <a:endParaRPr lang="en-IL" sz="1200" b="0" dirty="0">
                <a:latin typeface="Consolas" panose="020B0609020204030204" pitchFamily="49" charset="0"/>
                <a:cs typeface="Consolas" panose="020B0609020204030204" pitchFamily="49" charset="0"/>
              </a:endParaRPr>
            </a:p>
          </p:txBody>
        </p:sp>
        <p:sp>
          <p:nvSpPr>
            <p:cNvPr id="189" name="TextBox 188">
              <a:extLst>
                <a:ext uri="{FF2B5EF4-FFF2-40B4-BE49-F238E27FC236}">
                  <a16:creationId xmlns:a16="http://schemas.microsoft.com/office/drawing/2014/main" id="{E13A4000-F1CC-7C45-B69E-0F11962B8670}"/>
                </a:ext>
              </a:extLst>
            </p:cNvPr>
            <p:cNvSpPr txBox="1"/>
            <p:nvPr/>
          </p:nvSpPr>
          <p:spPr>
            <a:xfrm>
              <a:off x="6101080" y="6000345"/>
              <a:ext cx="381000" cy="278089"/>
            </a:xfrm>
            <a:prstGeom prst="rect">
              <a:avLst/>
            </a:prstGeom>
            <a:noFill/>
            <a:ln>
              <a:noFill/>
            </a:ln>
          </p:spPr>
          <p:txBody>
            <a:bodyPr wrap="square" lIns="0" tIns="46800" rIns="0" rtlCol="0">
              <a:spAutoFit/>
            </a:bodyPr>
            <a:lstStyle/>
            <a:p>
              <a:r>
                <a:rPr lang="en-US" sz="1200" b="0" dirty="0">
                  <a:latin typeface="Times New Roman" panose="02020603050405020304" pitchFamily="18" charset="0"/>
                  <a:cs typeface="Times New Roman" panose="02020603050405020304" pitchFamily="18" charset="0"/>
                </a:rPr>
                <a:t>...</a:t>
              </a:r>
              <a:endParaRPr lang="en-IL" sz="1200" b="0" dirty="0">
                <a:latin typeface="Times New Roman" panose="02020603050405020304" pitchFamily="18" charset="0"/>
                <a:cs typeface="Times New Roman" panose="02020603050405020304" pitchFamily="18" charset="0"/>
              </a:endParaRPr>
            </a:p>
          </p:txBody>
        </p:sp>
        <p:sp>
          <p:nvSpPr>
            <p:cNvPr id="190" name="TextBox 189">
              <a:extLst>
                <a:ext uri="{FF2B5EF4-FFF2-40B4-BE49-F238E27FC236}">
                  <a16:creationId xmlns:a16="http://schemas.microsoft.com/office/drawing/2014/main" id="{241E10F4-03A9-2546-ADAA-B1CCAAAF27D1}"/>
                </a:ext>
              </a:extLst>
            </p:cNvPr>
            <p:cNvSpPr txBox="1"/>
            <p:nvPr/>
          </p:nvSpPr>
          <p:spPr>
            <a:xfrm>
              <a:off x="6473837" y="6057851"/>
              <a:ext cx="526036" cy="210608"/>
            </a:xfrm>
            <a:prstGeom prst="rect">
              <a:avLst/>
            </a:prstGeom>
            <a:solidFill>
              <a:schemeClr val="bg1">
                <a:lumMod val="95000"/>
              </a:schemeClr>
            </a:solidFill>
            <a:ln>
              <a:solidFill>
                <a:schemeClr val="tx1"/>
              </a:solidFill>
            </a:ln>
          </p:spPr>
          <p:txBody>
            <a:bodyPr wrap="square" lIns="72000" tIns="46800" rIns="0" rtlCol="0" anchor="b" anchorCtr="0">
              <a:noAutofit/>
            </a:bodyPr>
            <a:lstStyle/>
            <a:p>
              <a:pPr algn="l"/>
              <a:r>
                <a:rPr lang="en-IL" sz="1200" b="0" dirty="0">
                  <a:latin typeface="Times New Roman" panose="02020603050405020304" pitchFamily="18" charset="0"/>
                  <a:cs typeface="Times New Roman" panose="02020603050405020304" pitchFamily="18" charset="0"/>
                </a:rPr>
                <a:t>...</a:t>
              </a:r>
            </a:p>
          </p:txBody>
        </p:sp>
      </p:grpSp>
      <p:sp>
        <p:nvSpPr>
          <p:cNvPr id="73" name="Rectangle 72">
            <a:extLst>
              <a:ext uri="{FF2B5EF4-FFF2-40B4-BE49-F238E27FC236}">
                <a16:creationId xmlns:a16="http://schemas.microsoft.com/office/drawing/2014/main" id="{9B565994-1BBD-9A49-AA5F-CED765AE3D22}"/>
              </a:ext>
            </a:extLst>
          </p:cNvPr>
          <p:cNvSpPr/>
          <p:nvPr/>
        </p:nvSpPr>
        <p:spPr>
          <a:xfrm>
            <a:off x="4953000" y="1734572"/>
            <a:ext cx="3733800" cy="307777"/>
          </a:xfrm>
          <a:prstGeom prst="rect">
            <a:avLst/>
          </a:prstGeom>
        </p:spPr>
        <p:txBody>
          <a:bodyPr wrap="square">
            <a:spAutoFit/>
          </a:bodyPr>
          <a:lstStyle/>
          <a:p>
            <a:pPr algn="l"/>
            <a:r>
              <a:rPr lang="en-IL" sz="1400" b="0" dirty="0">
                <a:latin typeface="Consolas" panose="020B0609020204030204" pitchFamily="49" charset="0"/>
                <a:cs typeface="Consolas" panose="020B0609020204030204" pitchFamily="49" charset="0"/>
              </a:rPr>
              <a:t>01110100110000111</a:t>
            </a:r>
          </a:p>
        </p:txBody>
      </p:sp>
      <p:grpSp>
        <p:nvGrpSpPr>
          <p:cNvPr id="7" name="Group 6">
            <a:extLst>
              <a:ext uri="{FF2B5EF4-FFF2-40B4-BE49-F238E27FC236}">
                <a16:creationId xmlns:a16="http://schemas.microsoft.com/office/drawing/2014/main" id="{2C58A306-0C43-184C-9720-C9623B8CCD2D}"/>
              </a:ext>
            </a:extLst>
          </p:cNvPr>
          <p:cNvGrpSpPr/>
          <p:nvPr/>
        </p:nvGrpSpPr>
        <p:grpSpPr>
          <a:xfrm>
            <a:off x="192593" y="1732499"/>
            <a:ext cx="2108461" cy="338555"/>
            <a:chOff x="192593" y="1732499"/>
            <a:chExt cx="2108461" cy="338555"/>
          </a:xfrm>
        </p:grpSpPr>
        <p:sp>
          <p:nvSpPr>
            <p:cNvPr id="334" name="Down Arrow 333">
              <a:extLst>
                <a:ext uri="{FF2B5EF4-FFF2-40B4-BE49-F238E27FC236}">
                  <a16:creationId xmlns:a16="http://schemas.microsoft.com/office/drawing/2014/main" id="{59436C97-24DA-8D4E-B26D-4E96BD0D8FC6}"/>
                </a:ext>
              </a:extLst>
            </p:cNvPr>
            <p:cNvSpPr/>
            <p:nvPr/>
          </p:nvSpPr>
          <p:spPr bwMode="auto">
            <a:xfrm rot="16200000" flipH="1">
              <a:off x="1764272" y="1534273"/>
              <a:ext cx="338555" cy="735008"/>
            </a:xfrm>
            <a:prstGeom prst="downArrow">
              <a:avLst/>
            </a:prstGeom>
            <a:solidFill>
              <a:srgbClr val="C00000"/>
            </a:solidFill>
            <a:ln w="9525" cap="flat" cmpd="sng" algn="ctr">
              <a:no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2"/>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sz="3200" b="1" i="0" u="none" strike="noStrike" cap="none" normalizeH="0" baseline="0" dirty="0">
                <a:ln>
                  <a:noFill/>
                </a:ln>
                <a:solidFill>
                  <a:schemeClr val="tx1"/>
                </a:solidFill>
                <a:effectLst/>
                <a:latin typeface="Arial" pitchFamily="34" charset="0"/>
              </a:endParaRPr>
            </a:p>
          </p:txBody>
        </p:sp>
        <p:sp>
          <p:nvSpPr>
            <p:cNvPr id="5" name="Rectangle 4">
              <a:extLst>
                <a:ext uri="{FF2B5EF4-FFF2-40B4-BE49-F238E27FC236}">
                  <a16:creationId xmlns:a16="http://schemas.microsoft.com/office/drawing/2014/main" id="{E3495B30-3C07-3748-AC1C-0E8CE1FBD27A}"/>
                </a:ext>
              </a:extLst>
            </p:cNvPr>
            <p:cNvSpPr/>
            <p:nvPr/>
          </p:nvSpPr>
          <p:spPr>
            <a:xfrm>
              <a:off x="192593" y="1732499"/>
              <a:ext cx="1079142" cy="307777"/>
            </a:xfrm>
            <a:prstGeom prst="rect">
              <a:avLst/>
            </a:prstGeom>
          </p:spPr>
          <p:txBody>
            <a:bodyPr wrap="none">
              <a:spAutoFit/>
            </a:bodyPr>
            <a:lstStyle/>
            <a:p>
              <a:r>
                <a:rPr lang="en-IL" sz="1400" b="0" dirty="0">
                  <a:latin typeface="Consolas" panose="020B0609020204030204" pitchFamily="49" charset="0"/>
                  <a:cs typeface="Consolas" panose="020B0609020204030204" pitchFamily="49" charset="0"/>
                </a:rPr>
                <a:t>"abadcab"</a:t>
              </a:r>
            </a:p>
          </p:txBody>
        </p:sp>
      </p:grpSp>
      <p:sp>
        <p:nvSpPr>
          <p:cNvPr id="78" name="Down Arrow 77">
            <a:extLst>
              <a:ext uri="{FF2B5EF4-FFF2-40B4-BE49-F238E27FC236}">
                <a16:creationId xmlns:a16="http://schemas.microsoft.com/office/drawing/2014/main" id="{72160C1D-6966-4B45-BC65-6C5915D60C97}"/>
              </a:ext>
            </a:extLst>
          </p:cNvPr>
          <p:cNvSpPr/>
          <p:nvPr/>
        </p:nvSpPr>
        <p:spPr bwMode="auto">
          <a:xfrm rot="16200000" flipH="1">
            <a:off x="4008513" y="1233864"/>
            <a:ext cx="338555" cy="1335830"/>
          </a:xfrm>
          <a:prstGeom prst="downArrow">
            <a:avLst/>
          </a:prstGeom>
          <a:solidFill>
            <a:srgbClr val="C00000"/>
          </a:solidFill>
          <a:ln w="9525" cap="flat" cmpd="sng" algn="ctr">
            <a:no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2"/>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sz="3200" b="1" i="0" u="none" strike="noStrike" cap="none" normalizeH="0" baseline="0" dirty="0">
              <a:ln>
                <a:noFill/>
              </a:ln>
              <a:solidFill>
                <a:schemeClr val="tx1"/>
              </a:solidFill>
              <a:effectLst/>
              <a:latin typeface="Arial" pitchFamily="34" charset="0"/>
            </a:endParaRPr>
          </a:p>
        </p:txBody>
      </p:sp>
      <p:grpSp>
        <p:nvGrpSpPr>
          <p:cNvPr id="34" name="Group 33">
            <a:extLst>
              <a:ext uri="{FF2B5EF4-FFF2-40B4-BE49-F238E27FC236}">
                <a16:creationId xmlns:a16="http://schemas.microsoft.com/office/drawing/2014/main" id="{67AF0E8D-B344-9A47-A941-A7F6D4716985}"/>
              </a:ext>
            </a:extLst>
          </p:cNvPr>
          <p:cNvGrpSpPr/>
          <p:nvPr/>
        </p:nvGrpSpPr>
        <p:grpSpPr>
          <a:xfrm>
            <a:off x="192593" y="3678451"/>
            <a:ext cx="4055608" cy="2836712"/>
            <a:chOff x="192593" y="3608111"/>
            <a:chExt cx="4055608" cy="2836712"/>
          </a:xfrm>
        </p:grpSpPr>
        <p:sp>
          <p:nvSpPr>
            <p:cNvPr id="35" name="TextBox 34">
              <a:extLst>
                <a:ext uri="{FF2B5EF4-FFF2-40B4-BE49-F238E27FC236}">
                  <a16:creationId xmlns:a16="http://schemas.microsoft.com/office/drawing/2014/main" id="{1EF36C9E-C3B8-EA4D-BCDE-4A6D84E2F94D}"/>
                </a:ext>
              </a:extLst>
            </p:cNvPr>
            <p:cNvSpPr txBox="1"/>
            <p:nvPr/>
          </p:nvSpPr>
          <p:spPr>
            <a:xfrm>
              <a:off x="2740036" y="3608111"/>
              <a:ext cx="1508165" cy="278089"/>
            </a:xfrm>
            <a:prstGeom prst="rect">
              <a:avLst/>
            </a:prstGeom>
            <a:noFill/>
            <a:ln>
              <a:noFill/>
            </a:ln>
          </p:spPr>
          <p:txBody>
            <a:bodyPr wrap="square" lIns="0" tIns="46800" rIns="0" rtlCol="0">
              <a:spAutoFit/>
            </a:bodyPr>
            <a:lstStyle/>
            <a:p>
              <a:r>
                <a:rPr lang="en-IL" sz="1200" b="0" dirty="0">
                  <a:latin typeface="Consolas" panose="020B0609020204030204" pitchFamily="49" charset="0"/>
                  <a:cs typeface="Consolas" panose="020B0609020204030204" pitchFamily="49" charset="0"/>
                </a:rPr>
                <a:t>ASCII / Unicode</a:t>
              </a:r>
            </a:p>
          </p:txBody>
        </p:sp>
        <p:sp>
          <p:nvSpPr>
            <p:cNvPr id="36" name="TextBox 35">
              <a:extLst>
                <a:ext uri="{FF2B5EF4-FFF2-40B4-BE49-F238E27FC236}">
                  <a16:creationId xmlns:a16="http://schemas.microsoft.com/office/drawing/2014/main" id="{B5824589-FD71-0B47-AF0A-C148FB99180C}"/>
                </a:ext>
              </a:extLst>
            </p:cNvPr>
            <p:cNvSpPr txBox="1"/>
            <p:nvPr/>
          </p:nvSpPr>
          <p:spPr>
            <a:xfrm>
              <a:off x="2438400" y="4242509"/>
              <a:ext cx="304800" cy="278089"/>
            </a:xfrm>
            <a:prstGeom prst="rect">
              <a:avLst/>
            </a:prstGeom>
            <a:noFill/>
            <a:ln>
              <a:noFill/>
            </a:ln>
          </p:spPr>
          <p:txBody>
            <a:bodyPr wrap="square" lIns="0" tIns="46800" rIns="0" rtlCol="0">
              <a:spAutoFit/>
            </a:bodyPr>
            <a:lstStyle/>
            <a:p>
              <a:r>
                <a:rPr lang="en-US" sz="1200" b="0" dirty="0">
                  <a:latin typeface="Consolas" panose="020B0609020204030204" pitchFamily="49" charset="0"/>
                  <a:cs typeface="Consolas" panose="020B0609020204030204" pitchFamily="49" charset="0"/>
                </a:rPr>
                <a:t>'a'</a:t>
              </a:r>
              <a:endParaRPr lang="en-IL" sz="1200" b="0" dirty="0">
                <a:latin typeface="Consolas" panose="020B0609020204030204" pitchFamily="49" charset="0"/>
                <a:cs typeface="Consolas" panose="020B0609020204030204" pitchFamily="49" charset="0"/>
              </a:endParaRPr>
            </a:p>
          </p:txBody>
        </p:sp>
        <p:sp>
          <p:nvSpPr>
            <p:cNvPr id="37" name="TextBox 36">
              <a:extLst>
                <a:ext uri="{FF2B5EF4-FFF2-40B4-BE49-F238E27FC236}">
                  <a16:creationId xmlns:a16="http://schemas.microsoft.com/office/drawing/2014/main" id="{127FB9A2-4343-4341-AAC5-15A2610056E8}"/>
                </a:ext>
              </a:extLst>
            </p:cNvPr>
            <p:cNvSpPr txBox="1"/>
            <p:nvPr/>
          </p:nvSpPr>
          <p:spPr>
            <a:xfrm>
              <a:off x="2743199" y="4300015"/>
              <a:ext cx="1478309" cy="210608"/>
            </a:xfrm>
            <a:prstGeom prst="rect">
              <a:avLst/>
            </a:prstGeom>
            <a:solidFill>
              <a:schemeClr val="bg1">
                <a:lumMod val="95000"/>
              </a:schemeClr>
            </a:solidFill>
            <a:ln>
              <a:solidFill>
                <a:schemeClr val="tx1"/>
              </a:solidFill>
            </a:ln>
          </p:spPr>
          <p:txBody>
            <a:bodyPr wrap="square" lIns="72000" tIns="46800" rIns="0" rtlCol="0" anchor="ctr" anchorCtr="0">
              <a:noAutofit/>
            </a:bodyPr>
            <a:lstStyle/>
            <a:p>
              <a:pPr algn="l"/>
              <a:r>
                <a:rPr lang="en-IL" sz="1200" b="0" dirty="0">
                  <a:latin typeface="Consolas" panose="020B0609020204030204" pitchFamily="49" charset="0"/>
                  <a:cs typeface="Consolas" panose="020B0609020204030204" pitchFamily="49" charset="0"/>
                </a:rPr>
                <a:t>0000000000111101</a:t>
              </a:r>
            </a:p>
          </p:txBody>
        </p:sp>
        <p:sp>
          <p:nvSpPr>
            <p:cNvPr id="38" name="TextBox 37">
              <a:extLst>
                <a:ext uri="{FF2B5EF4-FFF2-40B4-BE49-F238E27FC236}">
                  <a16:creationId xmlns:a16="http://schemas.microsoft.com/office/drawing/2014/main" id="{6130300F-76ED-644F-99F1-712B6325E5AC}"/>
                </a:ext>
              </a:extLst>
            </p:cNvPr>
            <p:cNvSpPr txBox="1"/>
            <p:nvPr/>
          </p:nvSpPr>
          <p:spPr>
            <a:xfrm>
              <a:off x="2438400" y="4453117"/>
              <a:ext cx="304800" cy="278089"/>
            </a:xfrm>
            <a:prstGeom prst="rect">
              <a:avLst/>
            </a:prstGeom>
            <a:noFill/>
            <a:ln>
              <a:noFill/>
            </a:ln>
          </p:spPr>
          <p:txBody>
            <a:bodyPr wrap="square" lIns="0" tIns="46800" rIns="0" rtlCol="0">
              <a:spAutoFit/>
            </a:bodyPr>
            <a:lstStyle/>
            <a:p>
              <a:r>
                <a:rPr lang="en-US" sz="1200" b="0" dirty="0">
                  <a:latin typeface="Consolas" panose="020B0609020204030204" pitchFamily="49" charset="0"/>
                  <a:cs typeface="Consolas" panose="020B0609020204030204" pitchFamily="49" charset="0"/>
                </a:rPr>
                <a:t>'b'</a:t>
              </a:r>
              <a:endParaRPr lang="en-IL" sz="1200" b="0" dirty="0">
                <a:latin typeface="Consolas" panose="020B0609020204030204" pitchFamily="49" charset="0"/>
                <a:cs typeface="Consolas" panose="020B0609020204030204" pitchFamily="49" charset="0"/>
              </a:endParaRPr>
            </a:p>
          </p:txBody>
        </p:sp>
        <p:sp>
          <p:nvSpPr>
            <p:cNvPr id="39" name="TextBox 38">
              <a:extLst>
                <a:ext uri="{FF2B5EF4-FFF2-40B4-BE49-F238E27FC236}">
                  <a16:creationId xmlns:a16="http://schemas.microsoft.com/office/drawing/2014/main" id="{C71A4F67-DD82-AC49-84B5-E066576B5163}"/>
                </a:ext>
              </a:extLst>
            </p:cNvPr>
            <p:cNvSpPr txBox="1"/>
            <p:nvPr/>
          </p:nvSpPr>
          <p:spPr>
            <a:xfrm>
              <a:off x="2743199" y="4510623"/>
              <a:ext cx="1478309" cy="210608"/>
            </a:xfrm>
            <a:prstGeom prst="rect">
              <a:avLst/>
            </a:prstGeom>
            <a:solidFill>
              <a:schemeClr val="bg1">
                <a:lumMod val="95000"/>
              </a:schemeClr>
            </a:solidFill>
            <a:ln>
              <a:solidFill>
                <a:schemeClr val="tx1"/>
              </a:solidFill>
            </a:ln>
          </p:spPr>
          <p:txBody>
            <a:bodyPr wrap="square" lIns="72000" tIns="46800" rIns="0" rtlCol="0" anchor="ctr" anchorCtr="0">
              <a:noAutofit/>
            </a:bodyPr>
            <a:lstStyle/>
            <a:p>
              <a:pPr algn="l"/>
              <a:r>
                <a:rPr lang="en-IL" sz="1200" b="0" dirty="0">
                  <a:latin typeface="Consolas" panose="020B0609020204030204" pitchFamily="49" charset="0"/>
                  <a:cs typeface="Consolas" panose="020B0609020204030204" pitchFamily="49" charset="0"/>
                </a:rPr>
                <a:t>0000000000111110</a:t>
              </a:r>
            </a:p>
          </p:txBody>
        </p:sp>
        <p:sp>
          <p:nvSpPr>
            <p:cNvPr id="40" name="TextBox 39">
              <a:extLst>
                <a:ext uri="{FF2B5EF4-FFF2-40B4-BE49-F238E27FC236}">
                  <a16:creationId xmlns:a16="http://schemas.microsoft.com/office/drawing/2014/main" id="{213DB8D1-225E-F44B-8735-EE3EEE9BCA6E}"/>
                </a:ext>
              </a:extLst>
            </p:cNvPr>
            <p:cNvSpPr txBox="1"/>
            <p:nvPr/>
          </p:nvSpPr>
          <p:spPr>
            <a:xfrm>
              <a:off x="2438400" y="4663725"/>
              <a:ext cx="304800" cy="278089"/>
            </a:xfrm>
            <a:prstGeom prst="rect">
              <a:avLst/>
            </a:prstGeom>
            <a:noFill/>
            <a:ln>
              <a:noFill/>
            </a:ln>
          </p:spPr>
          <p:txBody>
            <a:bodyPr wrap="square" lIns="0" tIns="46800" rIns="0" rtlCol="0">
              <a:spAutoFit/>
            </a:bodyPr>
            <a:lstStyle/>
            <a:p>
              <a:r>
                <a:rPr lang="en-US" sz="1200" b="0" dirty="0">
                  <a:latin typeface="Consolas" panose="020B0609020204030204" pitchFamily="49" charset="0"/>
                  <a:cs typeface="Consolas" panose="020B0609020204030204" pitchFamily="49" charset="0"/>
                </a:rPr>
                <a:t>'c'</a:t>
              </a:r>
              <a:endParaRPr lang="en-IL" sz="1200" b="0" dirty="0">
                <a:latin typeface="Consolas" panose="020B0609020204030204" pitchFamily="49" charset="0"/>
                <a:cs typeface="Consolas" panose="020B0609020204030204" pitchFamily="49" charset="0"/>
              </a:endParaRPr>
            </a:p>
          </p:txBody>
        </p:sp>
        <p:sp>
          <p:nvSpPr>
            <p:cNvPr id="41" name="TextBox 40">
              <a:extLst>
                <a:ext uri="{FF2B5EF4-FFF2-40B4-BE49-F238E27FC236}">
                  <a16:creationId xmlns:a16="http://schemas.microsoft.com/office/drawing/2014/main" id="{2D4641BB-B5C1-5943-B4A9-67435BB84836}"/>
                </a:ext>
              </a:extLst>
            </p:cNvPr>
            <p:cNvSpPr txBox="1"/>
            <p:nvPr/>
          </p:nvSpPr>
          <p:spPr>
            <a:xfrm>
              <a:off x="2743199" y="4721231"/>
              <a:ext cx="1478309" cy="210608"/>
            </a:xfrm>
            <a:prstGeom prst="rect">
              <a:avLst/>
            </a:prstGeom>
            <a:solidFill>
              <a:schemeClr val="bg1">
                <a:lumMod val="95000"/>
              </a:schemeClr>
            </a:solidFill>
            <a:ln>
              <a:solidFill>
                <a:schemeClr val="tx1"/>
              </a:solidFill>
            </a:ln>
          </p:spPr>
          <p:txBody>
            <a:bodyPr wrap="square" lIns="72000" tIns="46800" rIns="0" rtlCol="0" anchor="ctr" anchorCtr="0">
              <a:noAutofit/>
            </a:bodyPr>
            <a:lstStyle/>
            <a:p>
              <a:pPr algn="l"/>
              <a:r>
                <a:rPr lang="en-IL" sz="1200" b="0" dirty="0">
                  <a:latin typeface="Consolas" panose="020B0609020204030204" pitchFamily="49" charset="0"/>
                  <a:cs typeface="Consolas" panose="020B0609020204030204" pitchFamily="49" charset="0"/>
                </a:rPr>
                <a:t>0000000000111111</a:t>
              </a:r>
            </a:p>
          </p:txBody>
        </p:sp>
        <p:sp>
          <p:nvSpPr>
            <p:cNvPr id="42" name="TextBox 41">
              <a:extLst>
                <a:ext uri="{FF2B5EF4-FFF2-40B4-BE49-F238E27FC236}">
                  <a16:creationId xmlns:a16="http://schemas.microsoft.com/office/drawing/2014/main" id="{633DD2C6-A534-D848-86E5-6C5C10164264}"/>
                </a:ext>
              </a:extLst>
            </p:cNvPr>
            <p:cNvSpPr txBox="1"/>
            <p:nvPr/>
          </p:nvSpPr>
          <p:spPr>
            <a:xfrm>
              <a:off x="2438400" y="4874333"/>
              <a:ext cx="304800" cy="278089"/>
            </a:xfrm>
            <a:prstGeom prst="rect">
              <a:avLst/>
            </a:prstGeom>
            <a:noFill/>
            <a:ln>
              <a:noFill/>
            </a:ln>
          </p:spPr>
          <p:txBody>
            <a:bodyPr wrap="square" lIns="0" tIns="46800" rIns="0" rtlCol="0">
              <a:spAutoFit/>
            </a:bodyPr>
            <a:lstStyle/>
            <a:p>
              <a:r>
                <a:rPr lang="en-US" sz="1200" b="0" dirty="0">
                  <a:latin typeface="Consolas" panose="020B0609020204030204" pitchFamily="49" charset="0"/>
                  <a:cs typeface="Consolas" panose="020B0609020204030204" pitchFamily="49" charset="0"/>
                </a:rPr>
                <a:t>'d'</a:t>
              </a:r>
              <a:endParaRPr lang="en-IL" sz="1200" b="0" dirty="0">
                <a:latin typeface="Consolas" panose="020B0609020204030204" pitchFamily="49" charset="0"/>
                <a:cs typeface="Consolas" panose="020B0609020204030204" pitchFamily="49" charset="0"/>
              </a:endParaRPr>
            </a:p>
          </p:txBody>
        </p:sp>
        <p:sp>
          <p:nvSpPr>
            <p:cNvPr id="43" name="TextBox 42">
              <a:extLst>
                <a:ext uri="{FF2B5EF4-FFF2-40B4-BE49-F238E27FC236}">
                  <a16:creationId xmlns:a16="http://schemas.microsoft.com/office/drawing/2014/main" id="{1EE2E936-7AEC-4B4A-A6E9-64F2818C4911}"/>
                </a:ext>
              </a:extLst>
            </p:cNvPr>
            <p:cNvSpPr txBox="1"/>
            <p:nvPr/>
          </p:nvSpPr>
          <p:spPr>
            <a:xfrm>
              <a:off x="2743199" y="4931839"/>
              <a:ext cx="1478309" cy="210608"/>
            </a:xfrm>
            <a:prstGeom prst="rect">
              <a:avLst/>
            </a:prstGeom>
            <a:solidFill>
              <a:schemeClr val="bg1">
                <a:lumMod val="95000"/>
              </a:schemeClr>
            </a:solidFill>
            <a:ln>
              <a:solidFill>
                <a:schemeClr val="tx1"/>
              </a:solidFill>
            </a:ln>
          </p:spPr>
          <p:txBody>
            <a:bodyPr wrap="square" lIns="72000" tIns="46800" rIns="0" rtlCol="0" anchor="ctr" anchorCtr="0">
              <a:noAutofit/>
            </a:bodyPr>
            <a:lstStyle/>
            <a:p>
              <a:pPr algn="l"/>
              <a:r>
                <a:rPr lang="en-IL" sz="1200" b="0" dirty="0">
                  <a:latin typeface="Consolas" panose="020B0609020204030204" pitchFamily="49" charset="0"/>
                  <a:cs typeface="Consolas" panose="020B0609020204030204" pitchFamily="49" charset="0"/>
                </a:rPr>
                <a:t>0000000001000000</a:t>
              </a:r>
            </a:p>
          </p:txBody>
        </p:sp>
        <p:sp>
          <p:nvSpPr>
            <p:cNvPr id="44" name="TextBox 43">
              <a:extLst>
                <a:ext uri="{FF2B5EF4-FFF2-40B4-BE49-F238E27FC236}">
                  <a16:creationId xmlns:a16="http://schemas.microsoft.com/office/drawing/2014/main" id="{BBAEC0F0-7A05-0A49-8212-0ABBA3A375E9}"/>
                </a:ext>
              </a:extLst>
            </p:cNvPr>
            <p:cNvSpPr txBox="1"/>
            <p:nvPr/>
          </p:nvSpPr>
          <p:spPr>
            <a:xfrm>
              <a:off x="2436116" y="5084941"/>
              <a:ext cx="304800" cy="278089"/>
            </a:xfrm>
            <a:prstGeom prst="rect">
              <a:avLst/>
            </a:prstGeom>
            <a:noFill/>
            <a:ln>
              <a:noFill/>
            </a:ln>
          </p:spPr>
          <p:txBody>
            <a:bodyPr wrap="square" lIns="0" tIns="46800" rIns="0" rtlCol="0">
              <a:spAutoFit/>
            </a:bodyPr>
            <a:lstStyle/>
            <a:p>
              <a:r>
                <a:rPr lang="en-US" sz="1200" b="0" dirty="0">
                  <a:latin typeface="Consolas" panose="020B0609020204030204" pitchFamily="49" charset="0"/>
                  <a:cs typeface="Consolas" panose="020B0609020204030204" pitchFamily="49" charset="0"/>
                </a:rPr>
                <a:t>'e'</a:t>
              </a:r>
              <a:endParaRPr lang="en-IL" sz="1200" b="0" dirty="0">
                <a:latin typeface="Consolas" panose="020B0609020204030204" pitchFamily="49" charset="0"/>
                <a:cs typeface="Consolas" panose="020B0609020204030204" pitchFamily="49" charset="0"/>
              </a:endParaRPr>
            </a:p>
          </p:txBody>
        </p:sp>
        <p:sp>
          <p:nvSpPr>
            <p:cNvPr id="45" name="TextBox 44">
              <a:extLst>
                <a:ext uri="{FF2B5EF4-FFF2-40B4-BE49-F238E27FC236}">
                  <a16:creationId xmlns:a16="http://schemas.microsoft.com/office/drawing/2014/main" id="{0B49D9FF-0CA1-F943-9624-43E511AD22B6}"/>
                </a:ext>
              </a:extLst>
            </p:cNvPr>
            <p:cNvSpPr txBox="1"/>
            <p:nvPr/>
          </p:nvSpPr>
          <p:spPr>
            <a:xfrm>
              <a:off x="2740915" y="5142447"/>
              <a:ext cx="1478309" cy="210608"/>
            </a:xfrm>
            <a:prstGeom prst="rect">
              <a:avLst/>
            </a:prstGeom>
            <a:solidFill>
              <a:schemeClr val="bg1">
                <a:lumMod val="95000"/>
              </a:schemeClr>
            </a:solidFill>
            <a:ln>
              <a:solidFill>
                <a:schemeClr val="tx1"/>
              </a:solidFill>
            </a:ln>
          </p:spPr>
          <p:txBody>
            <a:bodyPr wrap="square" lIns="72000" tIns="46800" rIns="0" rtlCol="0" anchor="ctr" anchorCtr="0">
              <a:noAutofit/>
            </a:bodyPr>
            <a:lstStyle/>
            <a:p>
              <a:pPr algn="l"/>
              <a:r>
                <a:rPr lang="en-IL" sz="1200" b="0" dirty="0">
                  <a:latin typeface="Consolas" panose="020B0609020204030204" pitchFamily="49" charset="0"/>
                  <a:cs typeface="Consolas" panose="020B0609020204030204" pitchFamily="49" charset="0"/>
                </a:rPr>
                <a:t>0000000001000001</a:t>
              </a:r>
            </a:p>
          </p:txBody>
        </p:sp>
        <p:sp>
          <p:nvSpPr>
            <p:cNvPr id="46" name="TextBox 45">
              <a:extLst>
                <a:ext uri="{FF2B5EF4-FFF2-40B4-BE49-F238E27FC236}">
                  <a16:creationId xmlns:a16="http://schemas.microsoft.com/office/drawing/2014/main" id="{FE2A0163-1CB2-AC4A-B59E-CAC491BC333D}"/>
                </a:ext>
              </a:extLst>
            </p:cNvPr>
            <p:cNvSpPr txBox="1"/>
            <p:nvPr/>
          </p:nvSpPr>
          <p:spPr>
            <a:xfrm>
              <a:off x="2436116" y="5295549"/>
              <a:ext cx="304800" cy="278089"/>
            </a:xfrm>
            <a:prstGeom prst="rect">
              <a:avLst/>
            </a:prstGeom>
            <a:noFill/>
            <a:ln>
              <a:noFill/>
            </a:ln>
          </p:spPr>
          <p:txBody>
            <a:bodyPr wrap="square" lIns="0" tIns="46800" rIns="0" rtlCol="0">
              <a:spAutoFit/>
            </a:bodyPr>
            <a:lstStyle/>
            <a:p>
              <a:r>
                <a:rPr lang="en-US" sz="1200" b="0" dirty="0">
                  <a:latin typeface="Consolas" panose="020B0609020204030204" pitchFamily="49" charset="0"/>
                  <a:cs typeface="Consolas" panose="020B0609020204030204" pitchFamily="49" charset="0"/>
                </a:rPr>
                <a:t>'f'</a:t>
              </a:r>
              <a:endParaRPr lang="en-IL" sz="1200" b="0" dirty="0">
                <a:latin typeface="Consolas" panose="020B0609020204030204" pitchFamily="49" charset="0"/>
                <a:cs typeface="Consolas" panose="020B0609020204030204" pitchFamily="49" charset="0"/>
              </a:endParaRPr>
            </a:p>
          </p:txBody>
        </p:sp>
        <p:sp>
          <p:nvSpPr>
            <p:cNvPr id="47" name="TextBox 46">
              <a:extLst>
                <a:ext uri="{FF2B5EF4-FFF2-40B4-BE49-F238E27FC236}">
                  <a16:creationId xmlns:a16="http://schemas.microsoft.com/office/drawing/2014/main" id="{02729B5A-267E-D44C-97B4-6A5B7C669470}"/>
                </a:ext>
              </a:extLst>
            </p:cNvPr>
            <p:cNvSpPr txBox="1"/>
            <p:nvPr/>
          </p:nvSpPr>
          <p:spPr>
            <a:xfrm>
              <a:off x="2740915" y="5353055"/>
              <a:ext cx="1478309" cy="210608"/>
            </a:xfrm>
            <a:prstGeom prst="rect">
              <a:avLst/>
            </a:prstGeom>
            <a:solidFill>
              <a:schemeClr val="bg1">
                <a:lumMod val="95000"/>
              </a:schemeClr>
            </a:solidFill>
            <a:ln>
              <a:solidFill>
                <a:schemeClr val="tx1"/>
              </a:solidFill>
            </a:ln>
          </p:spPr>
          <p:txBody>
            <a:bodyPr wrap="square" lIns="72000" tIns="46800" rIns="0" rtlCol="0" anchor="ctr" anchorCtr="0">
              <a:noAutofit/>
            </a:bodyPr>
            <a:lstStyle/>
            <a:p>
              <a:pPr algn="l"/>
              <a:r>
                <a:rPr lang="en-IL" sz="1200" b="0" dirty="0">
                  <a:latin typeface="Consolas" panose="020B0609020204030204" pitchFamily="49" charset="0"/>
                  <a:cs typeface="Consolas" panose="020B0609020204030204" pitchFamily="49" charset="0"/>
                </a:rPr>
                <a:t>0000000001000010</a:t>
              </a:r>
            </a:p>
          </p:txBody>
        </p:sp>
        <p:sp>
          <p:nvSpPr>
            <p:cNvPr id="48" name="TextBox 47">
              <a:extLst>
                <a:ext uri="{FF2B5EF4-FFF2-40B4-BE49-F238E27FC236}">
                  <a16:creationId xmlns:a16="http://schemas.microsoft.com/office/drawing/2014/main" id="{C9598CDB-DC3F-3C42-9C36-F0ACAB4FFD6F}"/>
                </a:ext>
              </a:extLst>
            </p:cNvPr>
            <p:cNvSpPr txBox="1"/>
            <p:nvPr/>
          </p:nvSpPr>
          <p:spPr>
            <a:xfrm>
              <a:off x="2436116" y="5506157"/>
              <a:ext cx="304800" cy="278089"/>
            </a:xfrm>
            <a:prstGeom prst="rect">
              <a:avLst/>
            </a:prstGeom>
            <a:noFill/>
            <a:ln>
              <a:noFill/>
            </a:ln>
          </p:spPr>
          <p:txBody>
            <a:bodyPr wrap="square" lIns="0" tIns="46800" rIns="0" rtlCol="0">
              <a:spAutoFit/>
            </a:bodyPr>
            <a:lstStyle/>
            <a:p>
              <a:r>
                <a:rPr lang="en-US" sz="1200" b="0" dirty="0">
                  <a:latin typeface="Consolas" panose="020B0609020204030204" pitchFamily="49" charset="0"/>
                  <a:cs typeface="Consolas" panose="020B0609020204030204" pitchFamily="49" charset="0"/>
                </a:rPr>
                <a:t>'g'</a:t>
              </a:r>
              <a:endParaRPr lang="en-IL" sz="1200" b="0" dirty="0">
                <a:latin typeface="Consolas" panose="020B0609020204030204" pitchFamily="49" charset="0"/>
                <a:cs typeface="Consolas" panose="020B0609020204030204" pitchFamily="49" charset="0"/>
              </a:endParaRPr>
            </a:p>
          </p:txBody>
        </p:sp>
        <p:sp>
          <p:nvSpPr>
            <p:cNvPr id="49" name="TextBox 48">
              <a:extLst>
                <a:ext uri="{FF2B5EF4-FFF2-40B4-BE49-F238E27FC236}">
                  <a16:creationId xmlns:a16="http://schemas.microsoft.com/office/drawing/2014/main" id="{AA13C4F9-411F-4A41-874E-CB11BA43D729}"/>
                </a:ext>
              </a:extLst>
            </p:cNvPr>
            <p:cNvSpPr txBox="1"/>
            <p:nvPr/>
          </p:nvSpPr>
          <p:spPr>
            <a:xfrm>
              <a:off x="2740915" y="5563663"/>
              <a:ext cx="1478309" cy="210608"/>
            </a:xfrm>
            <a:prstGeom prst="rect">
              <a:avLst/>
            </a:prstGeom>
            <a:solidFill>
              <a:schemeClr val="bg1">
                <a:lumMod val="95000"/>
              </a:schemeClr>
            </a:solidFill>
            <a:ln>
              <a:solidFill>
                <a:schemeClr val="tx1"/>
              </a:solidFill>
            </a:ln>
          </p:spPr>
          <p:txBody>
            <a:bodyPr wrap="square" lIns="72000" tIns="46800" rIns="0" rtlCol="0" anchor="ctr" anchorCtr="0">
              <a:noAutofit/>
            </a:bodyPr>
            <a:lstStyle/>
            <a:p>
              <a:pPr algn="l"/>
              <a:r>
                <a:rPr lang="en-IL" sz="1200" b="0" dirty="0">
                  <a:latin typeface="Consolas" panose="020B0609020204030204" pitchFamily="49" charset="0"/>
                  <a:cs typeface="Consolas" panose="020B0609020204030204" pitchFamily="49" charset="0"/>
                </a:rPr>
                <a:t>0000000001000011</a:t>
              </a:r>
            </a:p>
          </p:txBody>
        </p:sp>
        <p:sp>
          <p:nvSpPr>
            <p:cNvPr id="50" name="TextBox 49">
              <a:extLst>
                <a:ext uri="{FF2B5EF4-FFF2-40B4-BE49-F238E27FC236}">
                  <a16:creationId xmlns:a16="http://schemas.microsoft.com/office/drawing/2014/main" id="{641D1511-4C55-9C4D-8A15-1D99D9C703B8}"/>
                </a:ext>
              </a:extLst>
            </p:cNvPr>
            <p:cNvSpPr txBox="1"/>
            <p:nvPr/>
          </p:nvSpPr>
          <p:spPr>
            <a:xfrm>
              <a:off x="2436116" y="5716765"/>
              <a:ext cx="304800" cy="278089"/>
            </a:xfrm>
            <a:prstGeom prst="rect">
              <a:avLst/>
            </a:prstGeom>
            <a:noFill/>
            <a:ln>
              <a:noFill/>
            </a:ln>
          </p:spPr>
          <p:txBody>
            <a:bodyPr wrap="square" lIns="0" tIns="46800" rIns="0" rtlCol="0">
              <a:spAutoFit/>
            </a:bodyPr>
            <a:lstStyle/>
            <a:p>
              <a:r>
                <a:rPr lang="en-US" sz="1200" b="0" dirty="0">
                  <a:latin typeface="Consolas" panose="020B0609020204030204" pitchFamily="49" charset="0"/>
                  <a:cs typeface="Consolas" panose="020B0609020204030204" pitchFamily="49" charset="0"/>
                </a:rPr>
                <a:t>'h'</a:t>
              </a:r>
              <a:endParaRPr lang="en-IL" sz="1200" b="0" dirty="0">
                <a:latin typeface="Consolas" panose="020B0609020204030204" pitchFamily="49" charset="0"/>
                <a:cs typeface="Consolas" panose="020B0609020204030204" pitchFamily="49" charset="0"/>
              </a:endParaRPr>
            </a:p>
          </p:txBody>
        </p:sp>
        <p:sp>
          <p:nvSpPr>
            <p:cNvPr id="51" name="TextBox 50">
              <a:extLst>
                <a:ext uri="{FF2B5EF4-FFF2-40B4-BE49-F238E27FC236}">
                  <a16:creationId xmlns:a16="http://schemas.microsoft.com/office/drawing/2014/main" id="{1D940F0D-BDD3-7142-BCE6-2BBA0EDA11B2}"/>
                </a:ext>
              </a:extLst>
            </p:cNvPr>
            <p:cNvSpPr txBox="1"/>
            <p:nvPr/>
          </p:nvSpPr>
          <p:spPr>
            <a:xfrm>
              <a:off x="2740915" y="5774271"/>
              <a:ext cx="1478309" cy="210608"/>
            </a:xfrm>
            <a:prstGeom prst="rect">
              <a:avLst/>
            </a:prstGeom>
            <a:solidFill>
              <a:schemeClr val="bg1">
                <a:lumMod val="95000"/>
              </a:schemeClr>
            </a:solidFill>
            <a:ln>
              <a:solidFill>
                <a:schemeClr val="tx1"/>
              </a:solidFill>
            </a:ln>
          </p:spPr>
          <p:txBody>
            <a:bodyPr wrap="square" lIns="72000" tIns="46800" rIns="0" rtlCol="0" anchor="ctr" anchorCtr="0">
              <a:noAutofit/>
            </a:bodyPr>
            <a:lstStyle/>
            <a:p>
              <a:pPr algn="l"/>
              <a:r>
                <a:rPr lang="en-IL" sz="1200" b="0" dirty="0">
                  <a:latin typeface="Consolas" panose="020B0609020204030204" pitchFamily="49" charset="0"/>
                  <a:cs typeface="Consolas" panose="020B0609020204030204" pitchFamily="49" charset="0"/>
                </a:rPr>
                <a:t>0000000001000100</a:t>
              </a:r>
            </a:p>
          </p:txBody>
        </p:sp>
        <p:sp>
          <p:nvSpPr>
            <p:cNvPr id="52" name="TextBox 51">
              <a:extLst>
                <a:ext uri="{FF2B5EF4-FFF2-40B4-BE49-F238E27FC236}">
                  <a16:creationId xmlns:a16="http://schemas.microsoft.com/office/drawing/2014/main" id="{AC7A09AB-7BAD-374F-B75B-351CCFBFE278}"/>
                </a:ext>
              </a:extLst>
            </p:cNvPr>
            <p:cNvSpPr txBox="1"/>
            <p:nvPr/>
          </p:nvSpPr>
          <p:spPr>
            <a:xfrm>
              <a:off x="2445764" y="3854129"/>
              <a:ext cx="304800" cy="278089"/>
            </a:xfrm>
            <a:prstGeom prst="rect">
              <a:avLst/>
            </a:prstGeom>
            <a:noFill/>
            <a:ln>
              <a:noFill/>
            </a:ln>
          </p:spPr>
          <p:txBody>
            <a:bodyPr wrap="square" lIns="0" tIns="46800" rIns="0" rtlCol="0">
              <a:spAutoFit/>
            </a:bodyPr>
            <a:lstStyle/>
            <a:p>
              <a:r>
                <a:rPr lang="en-US" sz="1200" b="0" dirty="0">
                  <a:latin typeface="Consolas" panose="020B0609020204030204" pitchFamily="49" charset="0"/>
                  <a:cs typeface="Consolas" panose="020B0609020204030204" pitchFamily="49" charset="0"/>
                </a:rPr>
                <a:t>0</a:t>
              </a:r>
            </a:p>
          </p:txBody>
        </p:sp>
        <p:sp>
          <p:nvSpPr>
            <p:cNvPr id="53" name="TextBox 52">
              <a:extLst>
                <a:ext uri="{FF2B5EF4-FFF2-40B4-BE49-F238E27FC236}">
                  <a16:creationId xmlns:a16="http://schemas.microsoft.com/office/drawing/2014/main" id="{B3089A35-7C47-6247-9F25-42A2063EF7A9}"/>
                </a:ext>
              </a:extLst>
            </p:cNvPr>
            <p:cNvSpPr txBox="1"/>
            <p:nvPr/>
          </p:nvSpPr>
          <p:spPr>
            <a:xfrm>
              <a:off x="2743199" y="3880349"/>
              <a:ext cx="1478309" cy="210608"/>
            </a:xfrm>
            <a:prstGeom prst="rect">
              <a:avLst/>
            </a:prstGeom>
            <a:solidFill>
              <a:schemeClr val="bg1">
                <a:lumMod val="95000"/>
              </a:schemeClr>
            </a:solidFill>
            <a:ln>
              <a:solidFill>
                <a:schemeClr val="tx1"/>
              </a:solidFill>
            </a:ln>
          </p:spPr>
          <p:txBody>
            <a:bodyPr wrap="square" lIns="72000" tIns="46800" rIns="0" rtlCol="0" anchor="ctr" anchorCtr="0">
              <a:noAutofit/>
            </a:bodyPr>
            <a:lstStyle/>
            <a:p>
              <a:pPr algn="l"/>
              <a:endParaRPr lang="en-IL" sz="1200" b="0" dirty="0">
                <a:latin typeface="Consolas" panose="020B0609020204030204" pitchFamily="49" charset="0"/>
                <a:cs typeface="Consolas" panose="020B0609020204030204" pitchFamily="49" charset="0"/>
              </a:endParaRPr>
            </a:p>
          </p:txBody>
        </p:sp>
        <p:sp>
          <p:nvSpPr>
            <p:cNvPr id="54" name="TextBox 53">
              <a:extLst>
                <a:ext uri="{FF2B5EF4-FFF2-40B4-BE49-F238E27FC236}">
                  <a16:creationId xmlns:a16="http://schemas.microsoft.com/office/drawing/2014/main" id="{11B2CA7F-E87C-7146-8137-93CD2E07A267}"/>
                </a:ext>
              </a:extLst>
            </p:cNvPr>
            <p:cNvSpPr txBox="1"/>
            <p:nvPr/>
          </p:nvSpPr>
          <p:spPr>
            <a:xfrm>
              <a:off x="2362200" y="4033451"/>
              <a:ext cx="381000" cy="278089"/>
            </a:xfrm>
            <a:prstGeom prst="rect">
              <a:avLst/>
            </a:prstGeom>
            <a:noFill/>
            <a:ln>
              <a:noFill/>
            </a:ln>
          </p:spPr>
          <p:txBody>
            <a:bodyPr wrap="square" lIns="0" tIns="46800" rIns="0" rtlCol="0">
              <a:spAutoFit/>
            </a:bodyPr>
            <a:lstStyle/>
            <a:p>
              <a:r>
                <a:rPr lang="en-US" sz="1200" b="0" dirty="0">
                  <a:latin typeface="Times New Roman" panose="02020603050405020304" pitchFamily="18" charset="0"/>
                  <a:cs typeface="Times New Roman" panose="02020603050405020304" pitchFamily="18" charset="0"/>
                </a:rPr>
                <a:t>...</a:t>
              </a:r>
              <a:endParaRPr lang="en-IL" sz="1200" b="0" dirty="0">
                <a:latin typeface="Times New Roman" panose="02020603050405020304" pitchFamily="18" charset="0"/>
                <a:cs typeface="Times New Roman" panose="02020603050405020304" pitchFamily="18" charset="0"/>
              </a:endParaRPr>
            </a:p>
          </p:txBody>
        </p:sp>
        <p:sp>
          <p:nvSpPr>
            <p:cNvPr id="55" name="TextBox 54">
              <a:extLst>
                <a:ext uri="{FF2B5EF4-FFF2-40B4-BE49-F238E27FC236}">
                  <a16:creationId xmlns:a16="http://schemas.microsoft.com/office/drawing/2014/main" id="{750B70AD-4177-2F44-B8B3-F3FF19A759B6}"/>
                </a:ext>
              </a:extLst>
            </p:cNvPr>
            <p:cNvSpPr txBox="1"/>
            <p:nvPr/>
          </p:nvSpPr>
          <p:spPr>
            <a:xfrm>
              <a:off x="2743199" y="4090957"/>
              <a:ext cx="1478309" cy="210608"/>
            </a:xfrm>
            <a:prstGeom prst="rect">
              <a:avLst/>
            </a:prstGeom>
            <a:solidFill>
              <a:schemeClr val="bg1">
                <a:lumMod val="95000"/>
              </a:schemeClr>
            </a:solidFill>
            <a:ln>
              <a:solidFill>
                <a:schemeClr val="tx1"/>
              </a:solidFill>
            </a:ln>
          </p:spPr>
          <p:txBody>
            <a:bodyPr wrap="square" lIns="72000" tIns="46800" rIns="0" rtlCol="0" anchor="b" anchorCtr="0">
              <a:noAutofit/>
            </a:bodyPr>
            <a:lstStyle/>
            <a:p>
              <a:pPr algn="l"/>
              <a:r>
                <a:rPr lang="en-IL" sz="1200" b="0" dirty="0">
                  <a:latin typeface="Times New Roman" panose="02020603050405020304" pitchFamily="18" charset="0"/>
                  <a:cs typeface="Times New Roman" panose="02020603050405020304" pitchFamily="18" charset="0"/>
                </a:rPr>
                <a:t>...</a:t>
              </a:r>
            </a:p>
          </p:txBody>
        </p:sp>
        <p:sp>
          <p:nvSpPr>
            <p:cNvPr id="56" name="TextBox 55">
              <a:extLst>
                <a:ext uri="{FF2B5EF4-FFF2-40B4-BE49-F238E27FC236}">
                  <a16:creationId xmlns:a16="http://schemas.microsoft.com/office/drawing/2014/main" id="{BC7D910D-B2AD-BB43-9F9B-F3FA57762B13}"/>
                </a:ext>
              </a:extLst>
            </p:cNvPr>
            <p:cNvSpPr txBox="1"/>
            <p:nvPr/>
          </p:nvSpPr>
          <p:spPr>
            <a:xfrm>
              <a:off x="2405380" y="6166734"/>
              <a:ext cx="304800" cy="278089"/>
            </a:xfrm>
            <a:prstGeom prst="rect">
              <a:avLst/>
            </a:prstGeom>
            <a:noFill/>
            <a:ln>
              <a:noFill/>
            </a:ln>
          </p:spPr>
          <p:txBody>
            <a:bodyPr wrap="square" lIns="0" tIns="46800" rIns="0" rtlCol="0">
              <a:spAutoFit/>
            </a:bodyPr>
            <a:lstStyle/>
            <a:p>
              <a:r>
                <a:rPr lang="en-US" sz="1200" b="0" dirty="0">
                  <a:latin typeface="Consolas" panose="020B0609020204030204" pitchFamily="49" charset="0"/>
                  <a:cs typeface="Consolas" panose="020B0609020204030204" pitchFamily="49" charset="0"/>
                </a:rPr>
                <a:t>255</a:t>
              </a:r>
            </a:p>
          </p:txBody>
        </p:sp>
        <p:sp>
          <p:nvSpPr>
            <p:cNvPr id="57" name="TextBox 56">
              <a:extLst>
                <a:ext uri="{FF2B5EF4-FFF2-40B4-BE49-F238E27FC236}">
                  <a16:creationId xmlns:a16="http://schemas.microsoft.com/office/drawing/2014/main" id="{3142A1F7-D4FB-3441-8929-7AE3328333FC}"/>
                </a:ext>
              </a:extLst>
            </p:cNvPr>
            <p:cNvSpPr txBox="1"/>
            <p:nvPr/>
          </p:nvSpPr>
          <p:spPr>
            <a:xfrm>
              <a:off x="2740036" y="6195487"/>
              <a:ext cx="1478309" cy="210608"/>
            </a:xfrm>
            <a:prstGeom prst="rect">
              <a:avLst/>
            </a:prstGeom>
            <a:solidFill>
              <a:schemeClr val="bg1">
                <a:lumMod val="95000"/>
              </a:schemeClr>
            </a:solidFill>
            <a:ln>
              <a:solidFill>
                <a:schemeClr val="tx1"/>
              </a:solidFill>
            </a:ln>
          </p:spPr>
          <p:txBody>
            <a:bodyPr wrap="square" lIns="72000" tIns="46800" rIns="0" rtlCol="0" anchor="ctr" anchorCtr="0">
              <a:noAutofit/>
            </a:bodyPr>
            <a:lstStyle/>
            <a:p>
              <a:pPr algn="l"/>
              <a:endParaRPr lang="en-IL" sz="1200" b="0" dirty="0">
                <a:latin typeface="Consolas" panose="020B0609020204030204" pitchFamily="49" charset="0"/>
                <a:cs typeface="Consolas" panose="020B0609020204030204" pitchFamily="49" charset="0"/>
              </a:endParaRPr>
            </a:p>
          </p:txBody>
        </p:sp>
        <p:sp>
          <p:nvSpPr>
            <p:cNvPr id="58" name="TextBox 57">
              <a:extLst>
                <a:ext uri="{FF2B5EF4-FFF2-40B4-BE49-F238E27FC236}">
                  <a16:creationId xmlns:a16="http://schemas.microsoft.com/office/drawing/2014/main" id="{0AE0F9BA-3396-0F46-9B7E-4BB0CCAD20D4}"/>
                </a:ext>
              </a:extLst>
            </p:cNvPr>
            <p:cNvSpPr txBox="1"/>
            <p:nvPr/>
          </p:nvSpPr>
          <p:spPr>
            <a:xfrm>
              <a:off x="2367280" y="5927373"/>
              <a:ext cx="381000" cy="278089"/>
            </a:xfrm>
            <a:prstGeom prst="rect">
              <a:avLst/>
            </a:prstGeom>
            <a:noFill/>
            <a:ln>
              <a:noFill/>
            </a:ln>
          </p:spPr>
          <p:txBody>
            <a:bodyPr wrap="square" lIns="0" tIns="46800" rIns="0" rtlCol="0">
              <a:spAutoFit/>
            </a:bodyPr>
            <a:lstStyle/>
            <a:p>
              <a:r>
                <a:rPr lang="en-US" sz="1200" b="0" dirty="0">
                  <a:latin typeface="Times New Roman" panose="02020603050405020304" pitchFamily="18" charset="0"/>
                  <a:cs typeface="Times New Roman" panose="02020603050405020304" pitchFamily="18" charset="0"/>
                </a:rPr>
                <a:t>...</a:t>
              </a:r>
              <a:endParaRPr lang="en-IL" sz="1200" b="0" dirty="0">
                <a:latin typeface="Times New Roman" panose="02020603050405020304" pitchFamily="18" charset="0"/>
                <a:cs typeface="Times New Roman" panose="02020603050405020304" pitchFamily="18" charset="0"/>
              </a:endParaRPr>
            </a:p>
          </p:txBody>
        </p:sp>
        <p:sp>
          <p:nvSpPr>
            <p:cNvPr id="59" name="TextBox 58">
              <a:extLst>
                <a:ext uri="{FF2B5EF4-FFF2-40B4-BE49-F238E27FC236}">
                  <a16:creationId xmlns:a16="http://schemas.microsoft.com/office/drawing/2014/main" id="{18E05F3D-DEFD-9649-8F35-2161FC309EB8}"/>
                </a:ext>
              </a:extLst>
            </p:cNvPr>
            <p:cNvSpPr txBox="1"/>
            <p:nvPr/>
          </p:nvSpPr>
          <p:spPr>
            <a:xfrm>
              <a:off x="2740036" y="5984879"/>
              <a:ext cx="1478309" cy="210608"/>
            </a:xfrm>
            <a:prstGeom prst="rect">
              <a:avLst/>
            </a:prstGeom>
            <a:solidFill>
              <a:schemeClr val="bg1">
                <a:lumMod val="95000"/>
              </a:schemeClr>
            </a:solidFill>
            <a:ln>
              <a:solidFill>
                <a:schemeClr val="tx1"/>
              </a:solidFill>
            </a:ln>
          </p:spPr>
          <p:txBody>
            <a:bodyPr wrap="square" lIns="72000" tIns="46800" rIns="0" rtlCol="0" anchor="b" anchorCtr="0">
              <a:noAutofit/>
            </a:bodyPr>
            <a:lstStyle/>
            <a:p>
              <a:pPr algn="l"/>
              <a:r>
                <a:rPr lang="en-IL" sz="1200" b="0" dirty="0">
                  <a:latin typeface="Times New Roman" panose="02020603050405020304" pitchFamily="18" charset="0"/>
                  <a:cs typeface="Times New Roman" panose="02020603050405020304" pitchFamily="18" charset="0"/>
                </a:rPr>
                <a:t>...</a:t>
              </a:r>
            </a:p>
          </p:txBody>
        </p:sp>
        <p:sp>
          <p:nvSpPr>
            <p:cNvPr id="60" name="Rectangle 59">
              <a:extLst>
                <a:ext uri="{FF2B5EF4-FFF2-40B4-BE49-F238E27FC236}">
                  <a16:creationId xmlns:a16="http://schemas.microsoft.com/office/drawing/2014/main" id="{3D2A66E1-D983-B347-B5B5-BC940A0029B9}"/>
                </a:ext>
              </a:extLst>
            </p:cNvPr>
            <p:cNvSpPr/>
            <p:nvPr/>
          </p:nvSpPr>
          <p:spPr>
            <a:xfrm>
              <a:off x="192593" y="4817620"/>
              <a:ext cx="1079142" cy="307777"/>
            </a:xfrm>
            <a:prstGeom prst="rect">
              <a:avLst/>
            </a:prstGeom>
          </p:spPr>
          <p:txBody>
            <a:bodyPr wrap="none">
              <a:spAutoFit/>
            </a:bodyPr>
            <a:lstStyle/>
            <a:p>
              <a:r>
                <a:rPr lang="en-IL" sz="1400" b="0" dirty="0">
                  <a:latin typeface="Consolas" panose="020B0609020204030204" pitchFamily="49" charset="0"/>
                  <a:cs typeface="Consolas" panose="020B0609020204030204" pitchFamily="49" charset="0"/>
                </a:rPr>
                <a:t>"abadcab"</a:t>
              </a:r>
            </a:p>
          </p:txBody>
        </p:sp>
        <p:sp>
          <p:nvSpPr>
            <p:cNvPr id="61" name="Rectangle 60">
              <a:extLst>
                <a:ext uri="{FF2B5EF4-FFF2-40B4-BE49-F238E27FC236}">
                  <a16:creationId xmlns:a16="http://schemas.microsoft.com/office/drawing/2014/main" id="{7A384298-6528-4844-8D0D-C60B7A20478C}"/>
                </a:ext>
              </a:extLst>
            </p:cNvPr>
            <p:cNvSpPr/>
            <p:nvPr/>
          </p:nvSpPr>
          <p:spPr>
            <a:xfrm>
              <a:off x="246698" y="4158841"/>
              <a:ext cx="2093823" cy="338554"/>
            </a:xfrm>
            <a:prstGeom prst="rect">
              <a:avLst/>
            </a:prstGeom>
          </p:spPr>
          <p:txBody>
            <a:bodyPr wrap="square">
              <a:spAutoFit/>
            </a:bodyPr>
            <a:lstStyle/>
            <a:p>
              <a:pPr algn="l"/>
              <a:r>
                <a:rPr lang="en-IL" sz="1600" b="0" u="sng" dirty="0">
                  <a:latin typeface="Times New Roman" panose="02020603050405020304" pitchFamily="18" charset="0"/>
                  <a:cs typeface="Times New Roman" panose="02020603050405020304" pitchFamily="18" charset="0"/>
                </a:rPr>
                <a:t>Without compression:</a:t>
              </a:r>
              <a:endParaRPr lang="en-IL" sz="1200" b="0" u="sng" dirty="0">
                <a:latin typeface="Times New Roman" panose="02020603050405020304" pitchFamily="18" charset="0"/>
                <a:cs typeface="Times New Roman" panose="02020603050405020304" pitchFamily="18" charset="0"/>
              </a:endParaRPr>
            </a:p>
          </p:txBody>
        </p:sp>
        <p:sp>
          <p:nvSpPr>
            <p:cNvPr id="62" name="Down Arrow 61">
              <a:extLst>
                <a:ext uri="{FF2B5EF4-FFF2-40B4-BE49-F238E27FC236}">
                  <a16:creationId xmlns:a16="http://schemas.microsoft.com/office/drawing/2014/main" id="{02B4860C-274E-1148-8A7A-2FBFAE97C0DB}"/>
                </a:ext>
              </a:extLst>
            </p:cNvPr>
            <p:cNvSpPr/>
            <p:nvPr/>
          </p:nvSpPr>
          <p:spPr bwMode="auto">
            <a:xfrm rot="16200000" flipH="1">
              <a:off x="1637412" y="4621134"/>
              <a:ext cx="338555" cy="735008"/>
            </a:xfrm>
            <a:prstGeom prst="downArrow">
              <a:avLst/>
            </a:prstGeom>
            <a:solidFill>
              <a:srgbClr val="C00000"/>
            </a:solidFill>
            <a:ln w="9525" cap="flat" cmpd="sng" algn="ctr">
              <a:no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sz="3200" b="1" i="0" u="none" strike="noStrike" cap="none" normalizeH="0" baseline="0" dirty="0">
                <a:ln>
                  <a:noFill/>
                </a:ln>
                <a:solidFill>
                  <a:schemeClr val="tx1"/>
                </a:solidFill>
                <a:effectLst/>
                <a:latin typeface="Arial" pitchFamily="34" charset="0"/>
              </a:endParaRPr>
            </a:p>
          </p:txBody>
        </p:sp>
      </p:grpSp>
      <p:sp>
        <p:nvSpPr>
          <p:cNvPr id="64" name="Rounded Rectangular Callout 63">
            <a:extLst>
              <a:ext uri="{FF2B5EF4-FFF2-40B4-BE49-F238E27FC236}">
                <a16:creationId xmlns:a16="http://schemas.microsoft.com/office/drawing/2014/main" id="{CE9627CF-BB9B-3C40-877D-2958AF9455AE}"/>
              </a:ext>
            </a:extLst>
          </p:cNvPr>
          <p:cNvSpPr/>
          <p:nvPr/>
        </p:nvSpPr>
        <p:spPr>
          <a:xfrm>
            <a:off x="6772256" y="4236492"/>
            <a:ext cx="817947" cy="425563"/>
          </a:xfrm>
          <a:prstGeom prst="wedgeRoundRectCallout">
            <a:avLst>
              <a:gd name="adj1" fmla="val -90881"/>
              <a:gd name="adj2" fmla="val 63954"/>
              <a:gd name="adj3" fmla="val 16667"/>
            </a:avLst>
          </a:prstGeom>
          <a:solidFill>
            <a:schemeClr val="bg1"/>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lIns="108000" tIns="46800" rIns="0" rtlCol="0" anchor="ctr" anchorCtr="0"/>
          <a:lstStyle/>
          <a:p>
            <a:pPr algn="l" eaLnBrk="0" fontAlgn="base" hangingPunct="0">
              <a:spcBef>
                <a:spcPts val="600"/>
              </a:spcBef>
              <a:spcAft>
                <a:spcPct val="0"/>
              </a:spcAft>
            </a:pPr>
            <a:r>
              <a:rPr lang="en-US" sz="1400" b="0" dirty="0">
                <a:solidFill>
                  <a:srgbClr val="000000"/>
                </a:solidFill>
                <a:latin typeface="Times New Roman" panose="02020603050405020304" pitchFamily="18" charset="0"/>
                <a:cs typeface="Times New Roman" panose="02020603050405020304" pitchFamily="18" charset="0"/>
              </a:rPr>
              <a:t>112 bits</a:t>
            </a:r>
          </a:p>
        </p:txBody>
      </p:sp>
      <p:grpSp>
        <p:nvGrpSpPr>
          <p:cNvPr id="65" name="Group 64">
            <a:extLst>
              <a:ext uri="{FF2B5EF4-FFF2-40B4-BE49-F238E27FC236}">
                <a16:creationId xmlns:a16="http://schemas.microsoft.com/office/drawing/2014/main" id="{B4826E00-96FA-CD45-9414-B3EBD8703F03}"/>
              </a:ext>
            </a:extLst>
          </p:cNvPr>
          <p:cNvGrpSpPr/>
          <p:nvPr/>
        </p:nvGrpSpPr>
        <p:grpSpPr>
          <a:xfrm>
            <a:off x="4572000" y="4800756"/>
            <a:ext cx="4152763" cy="954107"/>
            <a:chOff x="4381637" y="4716699"/>
            <a:chExt cx="4152763" cy="954107"/>
          </a:xfrm>
        </p:grpSpPr>
        <p:sp>
          <p:nvSpPr>
            <p:cNvPr id="66" name="Rectangle 65">
              <a:extLst>
                <a:ext uri="{FF2B5EF4-FFF2-40B4-BE49-F238E27FC236}">
                  <a16:creationId xmlns:a16="http://schemas.microsoft.com/office/drawing/2014/main" id="{67A6D99C-3D13-674B-93B8-17A961A14360}"/>
                </a:ext>
              </a:extLst>
            </p:cNvPr>
            <p:cNvSpPr/>
            <p:nvPr/>
          </p:nvSpPr>
          <p:spPr>
            <a:xfrm>
              <a:off x="5123967" y="4716699"/>
              <a:ext cx="3410433" cy="954107"/>
            </a:xfrm>
            <a:prstGeom prst="rect">
              <a:avLst/>
            </a:prstGeom>
          </p:spPr>
          <p:txBody>
            <a:bodyPr wrap="square">
              <a:spAutoFit/>
            </a:bodyPr>
            <a:lstStyle/>
            <a:p>
              <a:pPr algn="l"/>
              <a:r>
                <a:rPr lang="en-IL" sz="1400" b="0" dirty="0">
                  <a:latin typeface="Consolas" panose="020B0609020204030204" pitchFamily="49" charset="0"/>
                  <a:cs typeface="Consolas" panose="020B0609020204030204" pitchFamily="49" charset="0"/>
                </a:rPr>
                <a:t>0000000000111101000000000011111000000000001111010000000001000000000000000011111100000000001111010000000000111110</a:t>
              </a:r>
            </a:p>
          </p:txBody>
        </p:sp>
        <p:sp>
          <p:nvSpPr>
            <p:cNvPr id="67" name="Down Arrow 66">
              <a:extLst>
                <a:ext uri="{FF2B5EF4-FFF2-40B4-BE49-F238E27FC236}">
                  <a16:creationId xmlns:a16="http://schemas.microsoft.com/office/drawing/2014/main" id="{61637C4F-70C5-A04D-ADFA-51221A64CDF4}"/>
                </a:ext>
              </a:extLst>
            </p:cNvPr>
            <p:cNvSpPr/>
            <p:nvPr/>
          </p:nvSpPr>
          <p:spPr bwMode="auto">
            <a:xfrm rot="16200000" flipH="1">
              <a:off x="4579863" y="4645873"/>
              <a:ext cx="338555" cy="735008"/>
            </a:xfrm>
            <a:prstGeom prst="downArrow">
              <a:avLst/>
            </a:prstGeom>
            <a:solidFill>
              <a:srgbClr val="C00000"/>
            </a:solidFill>
            <a:ln w="9525" cap="flat" cmpd="sng" algn="ctr">
              <a:no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sz="3200" b="1" i="0" u="none" strike="noStrike" cap="none" normalizeH="0" baseline="0" dirty="0">
                <a:ln>
                  <a:noFill/>
                </a:ln>
                <a:solidFill>
                  <a:schemeClr val="tx1"/>
                </a:solidFill>
                <a:effectLst/>
                <a:latin typeface="Arial" pitchFamily="34" charset="0"/>
              </a:endParaRPr>
            </a:p>
          </p:txBody>
        </p:sp>
      </p:grpSp>
      <p:sp>
        <p:nvSpPr>
          <p:cNvPr id="68" name="Rounded Rectangular Callout 67">
            <a:extLst>
              <a:ext uri="{FF2B5EF4-FFF2-40B4-BE49-F238E27FC236}">
                <a16:creationId xmlns:a16="http://schemas.microsoft.com/office/drawing/2014/main" id="{83319862-915B-CA41-913F-977B3DE6DD88}"/>
              </a:ext>
            </a:extLst>
          </p:cNvPr>
          <p:cNvSpPr/>
          <p:nvPr/>
        </p:nvSpPr>
        <p:spPr>
          <a:xfrm>
            <a:off x="6410926" y="1142410"/>
            <a:ext cx="817947" cy="425563"/>
          </a:xfrm>
          <a:prstGeom prst="wedgeRoundRectCallout">
            <a:avLst>
              <a:gd name="adj1" fmla="val -90881"/>
              <a:gd name="adj2" fmla="val 63954"/>
              <a:gd name="adj3" fmla="val 16667"/>
            </a:avLst>
          </a:prstGeom>
          <a:solidFill>
            <a:schemeClr val="bg1"/>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lIns="108000" tIns="46800" rIns="0" rtlCol="0" anchor="ctr" anchorCtr="0"/>
          <a:lstStyle/>
          <a:p>
            <a:pPr algn="l" eaLnBrk="0" fontAlgn="base" hangingPunct="0">
              <a:spcBef>
                <a:spcPts val="600"/>
              </a:spcBef>
              <a:spcAft>
                <a:spcPct val="0"/>
              </a:spcAft>
            </a:pPr>
            <a:r>
              <a:rPr lang="en-US" sz="1400" b="0" dirty="0">
                <a:solidFill>
                  <a:srgbClr val="000000"/>
                </a:solidFill>
                <a:latin typeface="Times New Roman" panose="02020603050405020304" pitchFamily="18" charset="0"/>
                <a:cs typeface="Times New Roman" panose="02020603050405020304" pitchFamily="18" charset="0"/>
              </a:rPr>
              <a:t>17 bits</a:t>
            </a:r>
          </a:p>
        </p:txBody>
      </p:sp>
      <p:sp>
        <p:nvSpPr>
          <p:cNvPr id="69" name="Rectangle 68">
            <a:extLst>
              <a:ext uri="{FF2B5EF4-FFF2-40B4-BE49-F238E27FC236}">
                <a16:creationId xmlns:a16="http://schemas.microsoft.com/office/drawing/2014/main" id="{4BB98A38-4B22-784A-8E8A-E93BA3FCCAB7}"/>
              </a:ext>
            </a:extLst>
          </p:cNvPr>
          <p:cNvSpPr/>
          <p:nvPr/>
        </p:nvSpPr>
        <p:spPr>
          <a:xfrm>
            <a:off x="5029199" y="6136757"/>
            <a:ext cx="3581400" cy="338554"/>
          </a:xfrm>
          <a:prstGeom prst="rect">
            <a:avLst/>
          </a:prstGeom>
        </p:spPr>
        <p:txBody>
          <a:bodyPr wrap="square">
            <a:spAutoFit/>
          </a:bodyPr>
          <a:lstStyle/>
          <a:p>
            <a:pPr algn="l">
              <a:spcBef>
                <a:spcPts val="600"/>
              </a:spcBef>
            </a:pPr>
            <a:r>
              <a:rPr lang="en-IL" sz="1600" b="0" u="sng" dirty="0">
                <a:latin typeface="Times New Roman" panose="02020603050405020304" pitchFamily="18" charset="0"/>
                <a:cs typeface="Times New Roman" panose="02020603050405020304" pitchFamily="18" charset="0"/>
              </a:rPr>
              <a:t>Compression impact</a:t>
            </a:r>
            <a:r>
              <a:rPr lang="en-IL" sz="1600" b="0" dirty="0">
                <a:latin typeface="Times New Roman" panose="02020603050405020304" pitchFamily="18" charset="0"/>
                <a:cs typeface="Times New Roman" panose="02020603050405020304" pitchFamily="18" charset="0"/>
              </a:rPr>
              <a:t>:  84% reduction</a:t>
            </a:r>
            <a:endParaRPr lang="en-IL" sz="1200" b="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95293836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65"/>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64"/>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6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4" grpId="0" animBg="1"/>
      <p:bldP spid="68" grpId="0" animBg="1"/>
      <p:bldP spid="69" grpId="0"/>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8E29DF-072E-354E-8B5E-245D26B4315F}"/>
              </a:ext>
            </a:extLst>
          </p:cNvPr>
          <p:cNvSpPr>
            <a:spLocks noGrp="1"/>
          </p:cNvSpPr>
          <p:nvPr>
            <p:ph type="title"/>
          </p:nvPr>
        </p:nvSpPr>
        <p:spPr/>
        <p:txBody>
          <a:bodyPr/>
          <a:lstStyle/>
          <a:p>
            <a:r>
              <a:rPr lang="en-US" dirty="0"/>
              <a:t>Decompression</a:t>
            </a:r>
          </a:p>
        </p:txBody>
      </p:sp>
      <p:sp>
        <p:nvSpPr>
          <p:cNvPr id="84" name="Down Arrow 83">
            <a:extLst>
              <a:ext uri="{FF2B5EF4-FFF2-40B4-BE49-F238E27FC236}">
                <a16:creationId xmlns:a16="http://schemas.microsoft.com/office/drawing/2014/main" id="{F802F873-B715-404A-B9C2-AF8483DF4797}"/>
              </a:ext>
            </a:extLst>
          </p:cNvPr>
          <p:cNvSpPr/>
          <p:nvPr/>
        </p:nvSpPr>
        <p:spPr bwMode="auto">
          <a:xfrm rot="10800000" flipH="1">
            <a:off x="320364" y="1982617"/>
            <a:ext cx="262356" cy="307776"/>
          </a:xfrm>
          <a:prstGeom prst="downArrow">
            <a:avLst/>
          </a:prstGeom>
          <a:solidFill>
            <a:schemeClr val="bg1">
              <a:lumMod val="75000"/>
            </a:schemeClr>
          </a:solidFill>
          <a:ln w="9525" cap="flat" cmpd="sng" algn="ctr">
            <a:no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2"/>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sz="3200" b="1" i="0" u="none" strike="noStrike" cap="none" normalizeH="0" baseline="0" dirty="0">
              <a:ln>
                <a:noFill/>
              </a:ln>
              <a:solidFill>
                <a:schemeClr val="tx1"/>
              </a:solidFill>
              <a:effectLst/>
              <a:latin typeface="Arial" pitchFamily="34" charset="0"/>
            </a:endParaRPr>
          </a:p>
        </p:txBody>
      </p:sp>
      <p:grpSp>
        <p:nvGrpSpPr>
          <p:cNvPr id="4" name="Group 3">
            <a:extLst>
              <a:ext uri="{FF2B5EF4-FFF2-40B4-BE49-F238E27FC236}">
                <a16:creationId xmlns:a16="http://schemas.microsoft.com/office/drawing/2014/main" id="{F936EFFB-3F95-624A-9C90-E45EAF238273}"/>
              </a:ext>
            </a:extLst>
          </p:cNvPr>
          <p:cNvGrpSpPr/>
          <p:nvPr/>
        </p:nvGrpSpPr>
        <p:grpSpPr>
          <a:xfrm>
            <a:off x="2292735" y="740191"/>
            <a:ext cx="5807604" cy="4134647"/>
            <a:chOff x="2292735" y="740191"/>
            <a:chExt cx="5807604" cy="4134647"/>
          </a:xfrm>
        </p:grpSpPr>
        <p:sp>
          <p:nvSpPr>
            <p:cNvPr id="72" name="Down Arrow 71">
              <a:extLst>
                <a:ext uri="{FF2B5EF4-FFF2-40B4-BE49-F238E27FC236}">
                  <a16:creationId xmlns:a16="http://schemas.microsoft.com/office/drawing/2014/main" id="{1AA824BE-5624-204D-BA7F-155C65BC0389}"/>
                </a:ext>
              </a:extLst>
            </p:cNvPr>
            <p:cNvSpPr/>
            <p:nvPr/>
          </p:nvSpPr>
          <p:spPr bwMode="auto">
            <a:xfrm rot="16200000" flipH="1">
              <a:off x="3090337" y="1604302"/>
              <a:ext cx="338555" cy="381001"/>
            </a:xfrm>
            <a:prstGeom prst="downArrow">
              <a:avLst/>
            </a:prstGeom>
            <a:solidFill>
              <a:srgbClr val="C00000"/>
            </a:solidFill>
            <a:ln w="9525" cap="flat" cmpd="sng" algn="ctr">
              <a:no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2"/>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sz="3200" b="1" i="0" u="none" strike="noStrike" cap="none" normalizeH="0" baseline="0" dirty="0">
                <a:ln>
                  <a:noFill/>
                </a:ln>
                <a:solidFill>
                  <a:schemeClr val="tx1"/>
                </a:solidFill>
                <a:effectLst/>
                <a:latin typeface="Arial" pitchFamily="34" charset="0"/>
              </a:endParaRPr>
            </a:p>
          </p:txBody>
        </p:sp>
        <p:grpSp>
          <p:nvGrpSpPr>
            <p:cNvPr id="167" name="Group 166">
              <a:extLst>
                <a:ext uri="{FF2B5EF4-FFF2-40B4-BE49-F238E27FC236}">
                  <a16:creationId xmlns:a16="http://schemas.microsoft.com/office/drawing/2014/main" id="{2FAAED43-A343-A848-B8F6-185ABFAE615B}"/>
                </a:ext>
              </a:extLst>
            </p:cNvPr>
            <p:cNvGrpSpPr/>
            <p:nvPr/>
          </p:nvGrpSpPr>
          <p:grpSpPr>
            <a:xfrm>
              <a:off x="2292735" y="4409449"/>
              <a:ext cx="635181" cy="457200"/>
              <a:chOff x="1916178" y="5715000"/>
              <a:chExt cx="635181" cy="457200"/>
            </a:xfrm>
          </p:grpSpPr>
          <p:sp>
            <p:nvSpPr>
              <p:cNvPr id="168" name="Oval 167">
                <a:extLst>
                  <a:ext uri="{FF2B5EF4-FFF2-40B4-BE49-F238E27FC236}">
                    <a16:creationId xmlns:a16="http://schemas.microsoft.com/office/drawing/2014/main" id="{2D9D7174-A3A7-E24C-886C-A55A355A8919}"/>
                  </a:ext>
                </a:extLst>
              </p:cNvPr>
              <p:cNvSpPr/>
              <p:nvPr/>
            </p:nvSpPr>
            <p:spPr bwMode="auto">
              <a:xfrm>
                <a:off x="1916178" y="5715000"/>
                <a:ext cx="635181" cy="457200"/>
              </a:xfrm>
              <a:prstGeom prst="ellipse">
                <a:avLst/>
              </a:prstGeom>
              <a:solidFill>
                <a:schemeClr val="bg1">
                  <a:lumMod val="8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b="0" i="0" u="none" strike="noStrike" cap="none" normalizeH="0" baseline="0">
                  <a:ln>
                    <a:noFill/>
                  </a:ln>
                  <a:solidFill>
                    <a:schemeClr val="tx1"/>
                  </a:solidFill>
                  <a:effectLst/>
                  <a:latin typeface="Arial" pitchFamily="34" charset="0"/>
                </a:endParaRPr>
              </a:p>
            </p:txBody>
          </p:sp>
          <p:sp>
            <p:nvSpPr>
              <p:cNvPr id="169" name="TextBox 168">
                <a:extLst>
                  <a:ext uri="{FF2B5EF4-FFF2-40B4-BE49-F238E27FC236}">
                    <a16:creationId xmlns:a16="http://schemas.microsoft.com/office/drawing/2014/main" id="{8FAB08F8-E74A-E148-BEB3-BB1B69DFB8D9}"/>
                  </a:ext>
                </a:extLst>
              </p:cNvPr>
              <p:cNvSpPr txBox="1"/>
              <p:nvPr/>
            </p:nvSpPr>
            <p:spPr>
              <a:xfrm>
                <a:off x="2101218" y="5726256"/>
                <a:ext cx="287258" cy="338554"/>
              </a:xfrm>
              <a:prstGeom prst="rect">
                <a:avLst/>
              </a:prstGeom>
              <a:noFill/>
            </p:spPr>
            <p:txBody>
              <a:bodyPr wrap="none" rtlCol="0">
                <a:spAutoFit/>
              </a:bodyPr>
              <a:lstStyle/>
              <a:p>
                <a:r>
                  <a:rPr lang="en-US" sz="1600" b="0" dirty="0"/>
                  <a:t>c</a:t>
                </a:r>
                <a:endParaRPr lang="en-IL" sz="1600" b="0" dirty="0"/>
              </a:p>
            </p:txBody>
          </p:sp>
        </p:grpSp>
        <p:grpSp>
          <p:nvGrpSpPr>
            <p:cNvPr id="170" name="Group 169">
              <a:extLst>
                <a:ext uri="{FF2B5EF4-FFF2-40B4-BE49-F238E27FC236}">
                  <a16:creationId xmlns:a16="http://schemas.microsoft.com/office/drawing/2014/main" id="{70FA42AD-4050-F04C-8F15-1721585F2044}"/>
                </a:ext>
              </a:extLst>
            </p:cNvPr>
            <p:cNvGrpSpPr/>
            <p:nvPr/>
          </p:nvGrpSpPr>
          <p:grpSpPr>
            <a:xfrm>
              <a:off x="3126702" y="4392205"/>
              <a:ext cx="635181" cy="457200"/>
              <a:chOff x="3064567" y="5754434"/>
              <a:chExt cx="635181" cy="457200"/>
            </a:xfrm>
          </p:grpSpPr>
          <p:sp>
            <p:nvSpPr>
              <p:cNvPr id="171" name="Oval 170">
                <a:extLst>
                  <a:ext uri="{FF2B5EF4-FFF2-40B4-BE49-F238E27FC236}">
                    <a16:creationId xmlns:a16="http://schemas.microsoft.com/office/drawing/2014/main" id="{F9431492-BEBD-344B-86FF-5C52093044F9}"/>
                  </a:ext>
                </a:extLst>
              </p:cNvPr>
              <p:cNvSpPr/>
              <p:nvPr/>
            </p:nvSpPr>
            <p:spPr bwMode="auto">
              <a:xfrm>
                <a:off x="3064567" y="5754434"/>
                <a:ext cx="635181" cy="457200"/>
              </a:xfrm>
              <a:prstGeom prst="ellipse">
                <a:avLst/>
              </a:prstGeom>
              <a:solidFill>
                <a:schemeClr val="bg1">
                  <a:lumMod val="8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b="0" i="0" u="none" strike="noStrike" cap="none" normalizeH="0" baseline="0">
                  <a:ln>
                    <a:noFill/>
                  </a:ln>
                  <a:solidFill>
                    <a:schemeClr val="tx1"/>
                  </a:solidFill>
                  <a:effectLst/>
                  <a:latin typeface="Arial" pitchFamily="34" charset="0"/>
                </a:endParaRPr>
              </a:p>
            </p:txBody>
          </p:sp>
          <p:sp>
            <p:nvSpPr>
              <p:cNvPr id="172" name="TextBox 171">
                <a:extLst>
                  <a:ext uri="{FF2B5EF4-FFF2-40B4-BE49-F238E27FC236}">
                    <a16:creationId xmlns:a16="http://schemas.microsoft.com/office/drawing/2014/main" id="{8D7BD11E-C745-CE4F-A61F-1440E3A0844D}"/>
                  </a:ext>
                </a:extLst>
              </p:cNvPr>
              <p:cNvSpPr txBox="1"/>
              <p:nvPr/>
            </p:nvSpPr>
            <p:spPr>
              <a:xfrm>
                <a:off x="3252941" y="5782934"/>
                <a:ext cx="298479" cy="338554"/>
              </a:xfrm>
              <a:prstGeom prst="rect">
                <a:avLst/>
              </a:prstGeom>
              <a:noFill/>
            </p:spPr>
            <p:txBody>
              <a:bodyPr wrap="none" rtlCol="0">
                <a:spAutoFit/>
              </a:bodyPr>
              <a:lstStyle/>
              <a:p>
                <a:r>
                  <a:rPr lang="en-US" sz="1600" b="0" dirty="0"/>
                  <a:t>d</a:t>
                </a:r>
                <a:endParaRPr lang="en-IL" sz="1600" b="0" dirty="0"/>
              </a:p>
            </p:txBody>
          </p:sp>
        </p:grpSp>
        <p:grpSp>
          <p:nvGrpSpPr>
            <p:cNvPr id="173" name="Group 172">
              <a:extLst>
                <a:ext uri="{FF2B5EF4-FFF2-40B4-BE49-F238E27FC236}">
                  <a16:creationId xmlns:a16="http://schemas.microsoft.com/office/drawing/2014/main" id="{DB26F5AE-8787-AF4F-86D7-60CDBE4C8B11}"/>
                </a:ext>
              </a:extLst>
            </p:cNvPr>
            <p:cNvGrpSpPr/>
            <p:nvPr/>
          </p:nvGrpSpPr>
          <p:grpSpPr>
            <a:xfrm>
              <a:off x="4044023" y="4409449"/>
              <a:ext cx="635181" cy="457200"/>
              <a:chOff x="1916178" y="5715000"/>
              <a:chExt cx="635181" cy="457200"/>
            </a:xfrm>
          </p:grpSpPr>
          <p:sp>
            <p:nvSpPr>
              <p:cNvPr id="174" name="Oval 173">
                <a:extLst>
                  <a:ext uri="{FF2B5EF4-FFF2-40B4-BE49-F238E27FC236}">
                    <a16:creationId xmlns:a16="http://schemas.microsoft.com/office/drawing/2014/main" id="{D51713E3-E11D-BC48-94ED-C4114BCC0C26}"/>
                  </a:ext>
                </a:extLst>
              </p:cNvPr>
              <p:cNvSpPr/>
              <p:nvPr/>
            </p:nvSpPr>
            <p:spPr bwMode="auto">
              <a:xfrm>
                <a:off x="1916178" y="5715000"/>
                <a:ext cx="635181" cy="457200"/>
              </a:xfrm>
              <a:prstGeom prst="ellipse">
                <a:avLst/>
              </a:prstGeom>
              <a:solidFill>
                <a:schemeClr val="bg1">
                  <a:lumMod val="8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b="0" i="0" u="none" strike="noStrike" cap="none" normalizeH="0" baseline="0">
                  <a:ln>
                    <a:noFill/>
                  </a:ln>
                  <a:solidFill>
                    <a:schemeClr val="tx1"/>
                  </a:solidFill>
                  <a:effectLst/>
                  <a:latin typeface="Arial" pitchFamily="34" charset="0"/>
                </a:endParaRPr>
              </a:p>
            </p:txBody>
          </p:sp>
          <p:sp>
            <p:nvSpPr>
              <p:cNvPr id="175" name="TextBox 174">
                <a:extLst>
                  <a:ext uri="{FF2B5EF4-FFF2-40B4-BE49-F238E27FC236}">
                    <a16:creationId xmlns:a16="http://schemas.microsoft.com/office/drawing/2014/main" id="{3367E37B-435B-E144-A6B2-DB930B920C51}"/>
                  </a:ext>
                </a:extLst>
              </p:cNvPr>
              <p:cNvSpPr txBox="1"/>
              <p:nvPr/>
            </p:nvSpPr>
            <p:spPr>
              <a:xfrm>
                <a:off x="2095606" y="5726256"/>
                <a:ext cx="298479" cy="338554"/>
              </a:xfrm>
              <a:prstGeom prst="rect">
                <a:avLst/>
              </a:prstGeom>
              <a:noFill/>
            </p:spPr>
            <p:txBody>
              <a:bodyPr wrap="none" rtlCol="0">
                <a:spAutoFit/>
              </a:bodyPr>
              <a:lstStyle/>
              <a:p>
                <a:r>
                  <a:rPr lang="en-US" sz="1600" b="0" dirty="0"/>
                  <a:t>e</a:t>
                </a:r>
                <a:endParaRPr lang="en-IL" sz="1600" b="0" dirty="0"/>
              </a:p>
            </p:txBody>
          </p:sp>
        </p:grpSp>
        <p:grpSp>
          <p:nvGrpSpPr>
            <p:cNvPr id="176" name="Group 175">
              <a:extLst>
                <a:ext uri="{FF2B5EF4-FFF2-40B4-BE49-F238E27FC236}">
                  <a16:creationId xmlns:a16="http://schemas.microsoft.com/office/drawing/2014/main" id="{DBBE5066-5D47-AD4C-A37D-6A132D26BBE6}"/>
                </a:ext>
              </a:extLst>
            </p:cNvPr>
            <p:cNvGrpSpPr/>
            <p:nvPr/>
          </p:nvGrpSpPr>
          <p:grpSpPr>
            <a:xfrm>
              <a:off x="4920594" y="4417638"/>
              <a:ext cx="635181" cy="457200"/>
              <a:chOff x="3064567" y="5754434"/>
              <a:chExt cx="635181" cy="457200"/>
            </a:xfrm>
          </p:grpSpPr>
          <p:sp>
            <p:nvSpPr>
              <p:cNvPr id="177" name="Oval 176">
                <a:extLst>
                  <a:ext uri="{FF2B5EF4-FFF2-40B4-BE49-F238E27FC236}">
                    <a16:creationId xmlns:a16="http://schemas.microsoft.com/office/drawing/2014/main" id="{49EAC30E-782F-E947-ACEE-0B186498882C}"/>
                  </a:ext>
                </a:extLst>
              </p:cNvPr>
              <p:cNvSpPr/>
              <p:nvPr/>
            </p:nvSpPr>
            <p:spPr bwMode="auto">
              <a:xfrm>
                <a:off x="3064567" y="5754434"/>
                <a:ext cx="635181" cy="457200"/>
              </a:xfrm>
              <a:prstGeom prst="ellipse">
                <a:avLst/>
              </a:prstGeom>
              <a:solidFill>
                <a:schemeClr val="bg1">
                  <a:lumMod val="8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b="0" i="0" u="none" strike="noStrike" cap="none" normalizeH="0" baseline="0">
                  <a:ln>
                    <a:noFill/>
                  </a:ln>
                  <a:solidFill>
                    <a:schemeClr val="tx1"/>
                  </a:solidFill>
                  <a:effectLst/>
                  <a:latin typeface="Arial" pitchFamily="34" charset="0"/>
                </a:endParaRPr>
              </a:p>
            </p:txBody>
          </p:sp>
          <p:sp>
            <p:nvSpPr>
              <p:cNvPr id="178" name="TextBox 177">
                <a:extLst>
                  <a:ext uri="{FF2B5EF4-FFF2-40B4-BE49-F238E27FC236}">
                    <a16:creationId xmlns:a16="http://schemas.microsoft.com/office/drawing/2014/main" id="{E2618744-064B-1F44-B5D8-DA320AD427BA}"/>
                  </a:ext>
                </a:extLst>
              </p:cNvPr>
              <p:cNvSpPr txBox="1"/>
              <p:nvPr/>
            </p:nvSpPr>
            <p:spPr>
              <a:xfrm>
                <a:off x="3280995" y="5757501"/>
                <a:ext cx="242374" cy="338554"/>
              </a:xfrm>
              <a:prstGeom prst="rect">
                <a:avLst/>
              </a:prstGeom>
              <a:noFill/>
            </p:spPr>
            <p:txBody>
              <a:bodyPr wrap="none" rtlCol="0">
                <a:spAutoFit/>
              </a:bodyPr>
              <a:lstStyle/>
              <a:p>
                <a:r>
                  <a:rPr lang="en-US" sz="1600" b="0" dirty="0"/>
                  <a:t>f</a:t>
                </a:r>
                <a:endParaRPr lang="en-IL" sz="1600" b="0" dirty="0"/>
              </a:p>
            </p:txBody>
          </p:sp>
        </p:grpSp>
        <p:grpSp>
          <p:nvGrpSpPr>
            <p:cNvPr id="179" name="Group 178">
              <a:extLst>
                <a:ext uri="{FF2B5EF4-FFF2-40B4-BE49-F238E27FC236}">
                  <a16:creationId xmlns:a16="http://schemas.microsoft.com/office/drawing/2014/main" id="{42061355-2093-0C43-986D-5D7CAD2E27C7}"/>
                </a:ext>
              </a:extLst>
            </p:cNvPr>
            <p:cNvGrpSpPr/>
            <p:nvPr/>
          </p:nvGrpSpPr>
          <p:grpSpPr>
            <a:xfrm>
              <a:off x="5806384" y="4409449"/>
              <a:ext cx="635181" cy="457200"/>
              <a:chOff x="1916178" y="5715000"/>
              <a:chExt cx="635181" cy="457200"/>
            </a:xfrm>
          </p:grpSpPr>
          <p:sp>
            <p:nvSpPr>
              <p:cNvPr id="180" name="Oval 179">
                <a:extLst>
                  <a:ext uri="{FF2B5EF4-FFF2-40B4-BE49-F238E27FC236}">
                    <a16:creationId xmlns:a16="http://schemas.microsoft.com/office/drawing/2014/main" id="{C4592195-403D-6D4F-A552-8E9951EC4702}"/>
                  </a:ext>
                </a:extLst>
              </p:cNvPr>
              <p:cNvSpPr/>
              <p:nvPr/>
            </p:nvSpPr>
            <p:spPr bwMode="auto">
              <a:xfrm>
                <a:off x="1916178" y="5715000"/>
                <a:ext cx="635181" cy="457200"/>
              </a:xfrm>
              <a:prstGeom prst="ellipse">
                <a:avLst/>
              </a:prstGeom>
              <a:solidFill>
                <a:schemeClr val="bg1">
                  <a:lumMod val="8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b="0" i="0" u="none" strike="noStrike" cap="none" normalizeH="0" baseline="0">
                  <a:ln>
                    <a:noFill/>
                  </a:ln>
                  <a:solidFill>
                    <a:schemeClr val="tx1"/>
                  </a:solidFill>
                  <a:effectLst/>
                  <a:latin typeface="Arial" pitchFamily="34" charset="0"/>
                </a:endParaRPr>
              </a:p>
            </p:txBody>
          </p:sp>
          <p:sp>
            <p:nvSpPr>
              <p:cNvPr id="191" name="TextBox 190">
                <a:extLst>
                  <a:ext uri="{FF2B5EF4-FFF2-40B4-BE49-F238E27FC236}">
                    <a16:creationId xmlns:a16="http://schemas.microsoft.com/office/drawing/2014/main" id="{AE5E6577-D33D-8740-83FC-13AB93377852}"/>
                  </a:ext>
                </a:extLst>
              </p:cNvPr>
              <p:cNvSpPr txBox="1"/>
              <p:nvPr/>
            </p:nvSpPr>
            <p:spPr>
              <a:xfrm>
                <a:off x="2095606" y="5726256"/>
                <a:ext cx="298479" cy="338554"/>
              </a:xfrm>
              <a:prstGeom prst="rect">
                <a:avLst/>
              </a:prstGeom>
              <a:noFill/>
            </p:spPr>
            <p:txBody>
              <a:bodyPr wrap="none" rtlCol="0">
                <a:spAutoFit/>
              </a:bodyPr>
              <a:lstStyle/>
              <a:p>
                <a:r>
                  <a:rPr lang="en-US" sz="1600" b="0" dirty="0"/>
                  <a:t>g</a:t>
                </a:r>
                <a:endParaRPr lang="en-IL" sz="1600" b="0" dirty="0"/>
              </a:p>
            </p:txBody>
          </p:sp>
        </p:grpSp>
        <p:grpSp>
          <p:nvGrpSpPr>
            <p:cNvPr id="192" name="Group 191">
              <a:extLst>
                <a:ext uri="{FF2B5EF4-FFF2-40B4-BE49-F238E27FC236}">
                  <a16:creationId xmlns:a16="http://schemas.microsoft.com/office/drawing/2014/main" id="{06B5FDCF-8306-1843-BEBD-A80AF752246D}"/>
                </a:ext>
              </a:extLst>
            </p:cNvPr>
            <p:cNvGrpSpPr/>
            <p:nvPr/>
          </p:nvGrpSpPr>
          <p:grpSpPr>
            <a:xfrm>
              <a:off x="6692174" y="4409449"/>
              <a:ext cx="635181" cy="457200"/>
              <a:chOff x="3064567" y="5754434"/>
              <a:chExt cx="635181" cy="457200"/>
            </a:xfrm>
          </p:grpSpPr>
          <p:sp>
            <p:nvSpPr>
              <p:cNvPr id="193" name="Oval 192">
                <a:extLst>
                  <a:ext uri="{FF2B5EF4-FFF2-40B4-BE49-F238E27FC236}">
                    <a16:creationId xmlns:a16="http://schemas.microsoft.com/office/drawing/2014/main" id="{4D2A0AB5-9B7A-144F-BE57-658452063461}"/>
                  </a:ext>
                </a:extLst>
              </p:cNvPr>
              <p:cNvSpPr/>
              <p:nvPr/>
            </p:nvSpPr>
            <p:spPr bwMode="auto">
              <a:xfrm>
                <a:off x="3064567" y="5754434"/>
                <a:ext cx="635181" cy="457200"/>
              </a:xfrm>
              <a:prstGeom prst="ellipse">
                <a:avLst/>
              </a:prstGeom>
              <a:solidFill>
                <a:schemeClr val="bg1">
                  <a:lumMod val="8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b="0" i="0" u="none" strike="noStrike" cap="none" normalizeH="0" baseline="0">
                  <a:ln>
                    <a:noFill/>
                  </a:ln>
                  <a:solidFill>
                    <a:schemeClr val="tx1"/>
                  </a:solidFill>
                  <a:effectLst/>
                  <a:latin typeface="Arial" pitchFamily="34" charset="0"/>
                </a:endParaRPr>
              </a:p>
            </p:txBody>
          </p:sp>
          <p:sp>
            <p:nvSpPr>
              <p:cNvPr id="194" name="TextBox 193">
                <a:extLst>
                  <a:ext uri="{FF2B5EF4-FFF2-40B4-BE49-F238E27FC236}">
                    <a16:creationId xmlns:a16="http://schemas.microsoft.com/office/drawing/2014/main" id="{AD4D322C-0CFB-4C46-945A-3C335A2B618A}"/>
                  </a:ext>
                </a:extLst>
              </p:cNvPr>
              <p:cNvSpPr txBox="1"/>
              <p:nvPr/>
            </p:nvSpPr>
            <p:spPr>
              <a:xfrm>
                <a:off x="3252941" y="5765690"/>
                <a:ext cx="298479" cy="338554"/>
              </a:xfrm>
              <a:prstGeom prst="rect">
                <a:avLst/>
              </a:prstGeom>
              <a:noFill/>
            </p:spPr>
            <p:txBody>
              <a:bodyPr wrap="none" rtlCol="0">
                <a:spAutoFit/>
              </a:bodyPr>
              <a:lstStyle/>
              <a:p>
                <a:r>
                  <a:rPr lang="en-US" sz="1600" b="0" dirty="0"/>
                  <a:t>h</a:t>
                </a:r>
                <a:endParaRPr lang="en-IL" sz="1600" b="0" dirty="0"/>
              </a:p>
            </p:txBody>
          </p:sp>
        </p:grpSp>
        <p:grpSp>
          <p:nvGrpSpPr>
            <p:cNvPr id="195" name="Group 194">
              <a:extLst>
                <a:ext uri="{FF2B5EF4-FFF2-40B4-BE49-F238E27FC236}">
                  <a16:creationId xmlns:a16="http://schemas.microsoft.com/office/drawing/2014/main" id="{FF5BAE6F-F6D8-A34E-9312-CD3BE2206DAC}"/>
                </a:ext>
              </a:extLst>
            </p:cNvPr>
            <p:cNvGrpSpPr/>
            <p:nvPr/>
          </p:nvGrpSpPr>
          <p:grpSpPr>
            <a:xfrm>
              <a:off x="3888702" y="1655310"/>
              <a:ext cx="635181" cy="457200"/>
              <a:chOff x="1916178" y="5715000"/>
              <a:chExt cx="635181" cy="457200"/>
            </a:xfrm>
          </p:grpSpPr>
          <p:sp>
            <p:nvSpPr>
              <p:cNvPr id="196" name="Oval 195">
                <a:extLst>
                  <a:ext uri="{FF2B5EF4-FFF2-40B4-BE49-F238E27FC236}">
                    <a16:creationId xmlns:a16="http://schemas.microsoft.com/office/drawing/2014/main" id="{7C1DAA78-EEF7-354C-94ED-DBA5444EBAB7}"/>
                  </a:ext>
                </a:extLst>
              </p:cNvPr>
              <p:cNvSpPr/>
              <p:nvPr/>
            </p:nvSpPr>
            <p:spPr bwMode="auto">
              <a:xfrm>
                <a:off x="1916178" y="5715000"/>
                <a:ext cx="635181" cy="457200"/>
              </a:xfrm>
              <a:prstGeom prst="ellipse">
                <a:avLst/>
              </a:prstGeom>
              <a:solidFill>
                <a:schemeClr val="bg1">
                  <a:lumMod val="8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sz="2800" b="0" i="0" u="none" strike="noStrike" cap="none" normalizeH="0" baseline="0">
                  <a:ln>
                    <a:noFill/>
                  </a:ln>
                  <a:solidFill>
                    <a:schemeClr val="tx1"/>
                  </a:solidFill>
                  <a:effectLst/>
                  <a:latin typeface="Arial" pitchFamily="34" charset="0"/>
                </a:endParaRPr>
              </a:p>
            </p:txBody>
          </p:sp>
          <p:sp>
            <p:nvSpPr>
              <p:cNvPr id="197" name="TextBox 196">
                <a:extLst>
                  <a:ext uri="{FF2B5EF4-FFF2-40B4-BE49-F238E27FC236}">
                    <a16:creationId xmlns:a16="http://schemas.microsoft.com/office/drawing/2014/main" id="{320E878A-1155-B941-B769-099B456DF728}"/>
                  </a:ext>
                </a:extLst>
              </p:cNvPr>
              <p:cNvSpPr txBox="1"/>
              <p:nvPr/>
            </p:nvSpPr>
            <p:spPr>
              <a:xfrm>
                <a:off x="2095606" y="5737195"/>
                <a:ext cx="298479" cy="338554"/>
              </a:xfrm>
              <a:prstGeom prst="rect">
                <a:avLst/>
              </a:prstGeom>
              <a:noFill/>
            </p:spPr>
            <p:txBody>
              <a:bodyPr wrap="none" rtlCol="0">
                <a:spAutoFit/>
              </a:bodyPr>
              <a:lstStyle/>
              <a:p>
                <a:r>
                  <a:rPr lang="en-US" sz="1600" b="0" dirty="0"/>
                  <a:t>a</a:t>
                </a:r>
                <a:endParaRPr lang="en-IL" sz="1600" b="0" dirty="0"/>
              </a:p>
            </p:txBody>
          </p:sp>
        </p:grpSp>
        <p:grpSp>
          <p:nvGrpSpPr>
            <p:cNvPr id="198" name="Group 197">
              <a:extLst>
                <a:ext uri="{FF2B5EF4-FFF2-40B4-BE49-F238E27FC236}">
                  <a16:creationId xmlns:a16="http://schemas.microsoft.com/office/drawing/2014/main" id="{3C5F3CE0-DFB8-AC4C-BBB4-0A47089FC3A2}"/>
                </a:ext>
              </a:extLst>
            </p:cNvPr>
            <p:cNvGrpSpPr/>
            <p:nvPr/>
          </p:nvGrpSpPr>
          <p:grpSpPr>
            <a:xfrm>
              <a:off x="7465158" y="3533959"/>
              <a:ext cx="635181" cy="457200"/>
              <a:chOff x="3064567" y="5754434"/>
              <a:chExt cx="635181" cy="457200"/>
            </a:xfrm>
          </p:grpSpPr>
          <p:sp>
            <p:nvSpPr>
              <p:cNvPr id="199" name="Oval 198">
                <a:extLst>
                  <a:ext uri="{FF2B5EF4-FFF2-40B4-BE49-F238E27FC236}">
                    <a16:creationId xmlns:a16="http://schemas.microsoft.com/office/drawing/2014/main" id="{28CF101D-D899-F04B-AD3F-338330FBCD12}"/>
                  </a:ext>
                </a:extLst>
              </p:cNvPr>
              <p:cNvSpPr/>
              <p:nvPr/>
            </p:nvSpPr>
            <p:spPr bwMode="auto">
              <a:xfrm>
                <a:off x="3064567" y="5754434"/>
                <a:ext cx="635181" cy="457200"/>
              </a:xfrm>
              <a:prstGeom prst="ellipse">
                <a:avLst/>
              </a:prstGeom>
              <a:solidFill>
                <a:schemeClr val="bg1">
                  <a:lumMod val="8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b="0" i="0" u="none" strike="noStrike" cap="none" normalizeH="0" baseline="0">
                  <a:ln>
                    <a:noFill/>
                  </a:ln>
                  <a:solidFill>
                    <a:schemeClr val="tx1"/>
                  </a:solidFill>
                  <a:effectLst/>
                  <a:latin typeface="Arial" pitchFamily="34" charset="0"/>
                </a:endParaRPr>
              </a:p>
            </p:txBody>
          </p:sp>
          <p:sp>
            <p:nvSpPr>
              <p:cNvPr id="200" name="TextBox 199">
                <a:extLst>
                  <a:ext uri="{FF2B5EF4-FFF2-40B4-BE49-F238E27FC236}">
                    <a16:creationId xmlns:a16="http://schemas.microsoft.com/office/drawing/2014/main" id="{C19560B3-EE2E-9849-9193-A11A0DB11000}"/>
                  </a:ext>
                </a:extLst>
              </p:cNvPr>
              <p:cNvSpPr txBox="1"/>
              <p:nvPr/>
            </p:nvSpPr>
            <p:spPr>
              <a:xfrm>
                <a:off x="3252941" y="5783870"/>
                <a:ext cx="298479" cy="338554"/>
              </a:xfrm>
              <a:prstGeom prst="rect">
                <a:avLst/>
              </a:prstGeom>
              <a:noFill/>
            </p:spPr>
            <p:txBody>
              <a:bodyPr wrap="none" rtlCol="0">
                <a:spAutoFit/>
              </a:bodyPr>
              <a:lstStyle/>
              <a:p>
                <a:r>
                  <a:rPr lang="en-US" sz="1600" b="0" dirty="0"/>
                  <a:t>b</a:t>
                </a:r>
                <a:endParaRPr lang="en-IL" sz="1600" b="0" dirty="0"/>
              </a:p>
            </p:txBody>
          </p:sp>
        </p:grpSp>
        <p:grpSp>
          <p:nvGrpSpPr>
            <p:cNvPr id="201" name="Group 200">
              <a:extLst>
                <a:ext uri="{FF2B5EF4-FFF2-40B4-BE49-F238E27FC236}">
                  <a16:creationId xmlns:a16="http://schemas.microsoft.com/office/drawing/2014/main" id="{46BAF5EC-225F-8F46-9B73-4B572CC11FCE}"/>
                </a:ext>
              </a:extLst>
            </p:cNvPr>
            <p:cNvGrpSpPr/>
            <p:nvPr/>
          </p:nvGrpSpPr>
          <p:grpSpPr>
            <a:xfrm>
              <a:off x="6041759" y="3516214"/>
              <a:ext cx="1131239" cy="841756"/>
              <a:chOff x="5099276" y="4048509"/>
              <a:chExt cx="1131239" cy="841756"/>
            </a:xfrm>
          </p:grpSpPr>
          <p:cxnSp>
            <p:nvCxnSpPr>
              <p:cNvPr id="202" name="Straight Arrow Connector 201">
                <a:extLst>
                  <a:ext uri="{FF2B5EF4-FFF2-40B4-BE49-F238E27FC236}">
                    <a16:creationId xmlns:a16="http://schemas.microsoft.com/office/drawing/2014/main" id="{DCFA0875-CB97-E640-AAFA-09026B5DEEB0}"/>
                  </a:ext>
                </a:extLst>
              </p:cNvPr>
              <p:cNvCxnSpPr>
                <a:cxnSpLocks/>
              </p:cNvCxnSpPr>
              <p:nvPr/>
            </p:nvCxnSpPr>
            <p:spPr bwMode="auto">
              <a:xfrm flipH="1">
                <a:off x="5192570" y="4474003"/>
                <a:ext cx="298921" cy="416262"/>
              </a:xfrm>
              <a:prstGeom prst="straightConnector1">
                <a:avLst/>
              </a:prstGeom>
              <a:noFill/>
              <a:ln w="9525"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4"/>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cxnSp>
            <p:nvCxnSpPr>
              <p:cNvPr id="203" name="Straight Arrow Connector 202">
                <a:extLst>
                  <a:ext uri="{FF2B5EF4-FFF2-40B4-BE49-F238E27FC236}">
                    <a16:creationId xmlns:a16="http://schemas.microsoft.com/office/drawing/2014/main" id="{2A87DC10-7A36-324A-99B0-CCECE870036A}"/>
                  </a:ext>
                </a:extLst>
              </p:cNvPr>
              <p:cNvCxnSpPr>
                <a:cxnSpLocks/>
              </p:cNvCxnSpPr>
              <p:nvPr/>
            </p:nvCxnSpPr>
            <p:spPr bwMode="auto">
              <a:xfrm>
                <a:off x="5852305" y="4474003"/>
                <a:ext cx="245866" cy="416262"/>
              </a:xfrm>
              <a:prstGeom prst="straightConnector1">
                <a:avLst/>
              </a:prstGeom>
              <a:noFill/>
              <a:ln w="9525"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4"/>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sp>
            <p:nvSpPr>
              <p:cNvPr id="204" name="TextBox 203">
                <a:extLst>
                  <a:ext uri="{FF2B5EF4-FFF2-40B4-BE49-F238E27FC236}">
                    <a16:creationId xmlns:a16="http://schemas.microsoft.com/office/drawing/2014/main" id="{C4867E82-7F2C-F743-BD2B-ABCFD84D51A5}"/>
                  </a:ext>
                </a:extLst>
              </p:cNvPr>
              <p:cNvSpPr txBox="1"/>
              <p:nvPr/>
            </p:nvSpPr>
            <p:spPr>
              <a:xfrm>
                <a:off x="5099276" y="4445787"/>
                <a:ext cx="291901" cy="308867"/>
              </a:xfrm>
              <a:prstGeom prst="rect">
                <a:avLst/>
              </a:prstGeom>
              <a:noFill/>
              <a:ln>
                <a:noFill/>
              </a:ln>
            </p:spPr>
            <p:txBody>
              <a:bodyPr wrap="square" lIns="0" tIns="46800" rIns="0" rtlCol="0">
                <a:spAutoFit/>
              </a:bodyPr>
              <a:lstStyle/>
              <a:p>
                <a:r>
                  <a:rPr lang="en-IL" sz="1400" b="0" dirty="0">
                    <a:latin typeface="Consolas" panose="020B0609020204030204" pitchFamily="49" charset="0"/>
                    <a:cs typeface="Consolas" panose="020B0609020204030204" pitchFamily="49" charset="0"/>
                  </a:rPr>
                  <a:t>0</a:t>
                </a:r>
              </a:p>
            </p:txBody>
          </p:sp>
          <p:sp>
            <p:nvSpPr>
              <p:cNvPr id="205" name="TextBox 204">
                <a:extLst>
                  <a:ext uri="{FF2B5EF4-FFF2-40B4-BE49-F238E27FC236}">
                    <a16:creationId xmlns:a16="http://schemas.microsoft.com/office/drawing/2014/main" id="{21639D55-D8CE-F241-AD80-778A0B735626}"/>
                  </a:ext>
                </a:extLst>
              </p:cNvPr>
              <p:cNvSpPr txBox="1"/>
              <p:nvPr/>
            </p:nvSpPr>
            <p:spPr>
              <a:xfrm>
                <a:off x="5938614" y="4440143"/>
                <a:ext cx="291901" cy="308867"/>
              </a:xfrm>
              <a:prstGeom prst="rect">
                <a:avLst/>
              </a:prstGeom>
              <a:noFill/>
              <a:ln>
                <a:noFill/>
              </a:ln>
            </p:spPr>
            <p:txBody>
              <a:bodyPr wrap="square" lIns="0" tIns="46800" rIns="0" rtlCol="0">
                <a:spAutoFit/>
              </a:bodyPr>
              <a:lstStyle/>
              <a:p>
                <a:r>
                  <a:rPr lang="he-IL" sz="1400" b="0" dirty="0">
                    <a:latin typeface="Consolas" panose="020B0609020204030204" pitchFamily="49" charset="0"/>
                    <a:cs typeface="Consolas" panose="020B0609020204030204" pitchFamily="49" charset="0"/>
                  </a:rPr>
                  <a:t>1</a:t>
                </a:r>
                <a:endParaRPr lang="en-IL" sz="1400" b="0" dirty="0">
                  <a:latin typeface="Consolas" panose="020B0609020204030204" pitchFamily="49" charset="0"/>
                  <a:cs typeface="Consolas" panose="020B0609020204030204" pitchFamily="49" charset="0"/>
                </a:endParaRPr>
              </a:p>
            </p:txBody>
          </p:sp>
          <p:sp>
            <p:nvSpPr>
              <p:cNvPr id="206" name="Oval 205">
                <a:extLst>
                  <a:ext uri="{FF2B5EF4-FFF2-40B4-BE49-F238E27FC236}">
                    <a16:creationId xmlns:a16="http://schemas.microsoft.com/office/drawing/2014/main" id="{A2EA8FAE-6EC1-2D47-AC0F-56F8A7C295AA}"/>
                  </a:ext>
                </a:extLst>
              </p:cNvPr>
              <p:cNvSpPr/>
              <p:nvPr/>
            </p:nvSpPr>
            <p:spPr bwMode="auto">
              <a:xfrm>
                <a:off x="5340057" y="4048509"/>
                <a:ext cx="635181" cy="457200"/>
              </a:xfrm>
              <a:prstGeom prst="ellipse">
                <a:avLst/>
              </a:prstGeom>
              <a:solidFill>
                <a:schemeClr val="bg1">
                  <a:lumMod val="8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b="0" i="0" u="none" strike="noStrike" cap="none" normalizeH="0" baseline="0">
                  <a:ln>
                    <a:noFill/>
                  </a:ln>
                  <a:solidFill>
                    <a:schemeClr val="tx1"/>
                  </a:solidFill>
                  <a:effectLst/>
                  <a:latin typeface="Arial" pitchFamily="34" charset="0"/>
                </a:endParaRPr>
              </a:p>
            </p:txBody>
          </p:sp>
        </p:grpSp>
        <p:grpSp>
          <p:nvGrpSpPr>
            <p:cNvPr id="207" name="Group 206">
              <a:extLst>
                <a:ext uri="{FF2B5EF4-FFF2-40B4-BE49-F238E27FC236}">
                  <a16:creationId xmlns:a16="http://schemas.microsoft.com/office/drawing/2014/main" id="{94A83ADC-1C41-F547-B2C8-04A00FCFA950}"/>
                </a:ext>
              </a:extLst>
            </p:cNvPr>
            <p:cNvGrpSpPr/>
            <p:nvPr/>
          </p:nvGrpSpPr>
          <p:grpSpPr>
            <a:xfrm>
              <a:off x="2473508" y="3480132"/>
              <a:ext cx="1142719" cy="877838"/>
              <a:chOff x="5087796" y="4048509"/>
              <a:chExt cx="1142719" cy="877838"/>
            </a:xfrm>
          </p:grpSpPr>
          <p:cxnSp>
            <p:nvCxnSpPr>
              <p:cNvPr id="208" name="Straight Arrow Connector 207">
                <a:extLst>
                  <a:ext uri="{FF2B5EF4-FFF2-40B4-BE49-F238E27FC236}">
                    <a16:creationId xmlns:a16="http://schemas.microsoft.com/office/drawing/2014/main" id="{C79C4C43-718F-3243-950E-D7420274D075}"/>
                  </a:ext>
                </a:extLst>
              </p:cNvPr>
              <p:cNvCxnSpPr>
                <a:cxnSpLocks/>
              </p:cNvCxnSpPr>
              <p:nvPr/>
            </p:nvCxnSpPr>
            <p:spPr bwMode="auto">
              <a:xfrm flipH="1">
                <a:off x="5224613" y="4474003"/>
                <a:ext cx="266879" cy="452344"/>
              </a:xfrm>
              <a:prstGeom prst="straightConnector1">
                <a:avLst/>
              </a:prstGeom>
              <a:noFill/>
              <a:ln w="9525"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4"/>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cxnSp>
            <p:nvCxnSpPr>
              <p:cNvPr id="209" name="Straight Arrow Connector 208">
                <a:extLst>
                  <a:ext uri="{FF2B5EF4-FFF2-40B4-BE49-F238E27FC236}">
                    <a16:creationId xmlns:a16="http://schemas.microsoft.com/office/drawing/2014/main" id="{984ADA17-295F-6942-8B96-877AE92131EF}"/>
                  </a:ext>
                </a:extLst>
              </p:cNvPr>
              <p:cNvCxnSpPr>
                <a:cxnSpLocks/>
              </p:cNvCxnSpPr>
              <p:nvPr/>
            </p:nvCxnSpPr>
            <p:spPr bwMode="auto">
              <a:xfrm>
                <a:off x="5852305" y="4474003"/>
                <a:ext cx="245866" cy="416262"/>
              </a:xfrm>
              <a:prstGeom prst="straightConnector1">
                <a:avLst/>
              </a:prstGeom>
              <a:noFill/>
              <a:ln w="9525"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4"/>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sp>
            <p:nvSpPr>
              <p:cNvPr id="210" name="TextBox 209">
                <a:extLst>
                  <a:ext uri="{FF2B5EF4-FFF2-40B4-BE49-F238E27FC236}">
                    <a16:creationId xmlns:a16="http://schemas.microsoft.com/office/drawing/2014/main" id="{90CFEE35-FF8A-4445-BC12-6D314155F75B}"/>
                  </a:ext>
                </a:extLst>
              </p:cNvPr>
              <p:cNvSpPr txBox="1"/>
              <p:nvPr/>
            </p:nvSpPr>
            <p:spPr>
              <a:xfrm>
                <a:off x="5087796" y="4425869"/>
                <a:ext cx="291901" cy="308867"/>
              </a:xfrm>
              <a:prstGeom prst="rect">
                <a:avLst/>
              </a:prstGeom>
              <a:noFill/>
              <a:ln>
                <a:noFill/>
              </a:ln>
            </p:spPr>
            <p:txBody>
              <a:bodyPr wrap="square" lIns="0" tIns="46800" rIns="0" rtlCol="0">
                <a:spAutoFit/>
              </a:bodyPr>
              <a:lstStyle/>
              <a:p>
                <a:r>
                  <a:rPr lang="en-IL" sz="1400" b="0" dirty="0">
                    <a:latin typeface="Consolas" panose="020B0609020204030204" pitchFamily="49" charset="0"/>
                    <a:cs typeface="Consolas" panose="020B0609020204030204" pitchFamily="49" charset="0"/>
                  </a:rPr>
                  <a:t>0</a:t>
                </a:r>
              </a:p>
            </p:txBody>
          </p:sp>
          <p:sp>
            <p:nvSpPr>
              <p:cNvPr id="211" name="TextBox 210">
                <a:extLst>
                  <a:ext uri="{FF2B5EF4-FFF2-40B4-BE49-F238E27FC236}">
                    <a16:creationId xmlns:a16="http://schemas.microsoft.com/office/drawing/2014/main" id="{40FF6FD0-D921-F448-96E0-9DF59B15702C}"/>
                  </a:ext>
                </a:extLst>
              </p:cNvPr>
              <p:cNvSpPr txBox="1"/>
              <p:nvPr/>
            </p:nvSpPr>
            <p:spPr>
              <a:xfrm>
                <a:off x="5938614" y="4440143"/>
                <a:ext cx="291901" cy="308867"/>
              </a:xfrm>
              <a:prstGeom prst="rect">
                <a:avLst/>
              </a:prstGeom>
              <a:noFill/>
              <a:ln>
                <a:noFill/>
              </a:ln>
            </p:spPr>
            <p:txBody>
              <a:bodyPr wrap="square" lIns="0" tIns="46800" rIns="0" rtlCol="0">
                <a:spAutoFit/>
              </a:bodyPr>
              <a:lstStyle/>
              <a:p>
                <a:r>
                  <a:rPr lang="he-IL" sz="1400" b="0" dirty="0">
                    <a:latin typeface="Consolas" panose="020B0609020204030204" pitchFamily="49" charset="0"/>
                    <a:cs typeface="Consolas" panose="020B0609020204030204" pitchFamily="49" charset="0"/>
                  </a:rPr>
                  <a:t>1</a:t>
                </a:r>
                <a:endParaRPr lang="en-IL" sz="1400" b="0" dirty="0">
                  <a:latin typeface="Consolas" panose="020B0609020204030204" pitchFamily="49" charset="0"/>
                  <a:cs typeface="Consolas" panose="020B0609020204030204" pitchFamily="49" charset="0"/>
                </a:endParaRPr>
              </a:p>
            </p:txBody>
          </p:sp>
          <p:sp>
            <p:nvSpPr>
              <p:cNvPr id="212" name="Oval 211">
                <a:extLst>
                  <a:ext uri="{FF2B5EF4-FFF2-40B4-BE49-F238E27FC236}">
                    <a16:creationId xmlns:a16="http://schemas.microsoft.com/office/drawing/2014/main" id="{74C97F85-9FDE-8D4F-B06B-9F92F66E98CB}"/>
                  </a:ext>
                </a:extLst>
              </p:cNvPr>
              <p:cNvSpPr/>
              <p:nvPr/>
            </p:nvSpPr>
            <p:spPr bwMode="auto">
              <a:xfrm>
                <a:off x="5340057" y="4048509"/>
                <a:ext cx="635181" cy="457200"/>
              </a:xfrm>
              <a:prstGeom prst="ellipse">
                <a:avLst/>
              </a:prstGeom>
              <a:solidFill>
                <a:schemeClr val="bg1">
                  <a:lumMod val="8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b="0" i="0" u="none" strike="noStrike" cap="none" normalizeH="0" baseline="0">
                  <a:ln>
                    <a:noFill/>
                  </a:ln>
                  <a:solidFill>
                    <a:schemeClr val="tx1"/>
                  </a:solidFill>
                  <a:effectLst/>
                  <a:latin typeface="Arial" pitchFamily="34" charset="0"/>
                </a:endParaRPr>
              </a:p>
            </p:txBody>
          </p:sp>
        </p:grpSp>
        <p:grpSp>
          <p:nvGrpSpPr>
            <p:cNvPr id="213" name="Group 212">
              <a:extLst>
                <a:ext uri="{FF2B5EF4-FFF2-40B4-BE49-F238E27FC236}">
                  <a16:creationId xmlns:a16="http://schemas.microsoft.com/office/drawing/2014/main" id="{F3783FCE-6A3C-124F-91F5-E9898A681FF7}"/>
                </a:ext>
              </a:extLst>
            </p:cNvPr>
            <p:cNvGrpSpPr/>
            <p:nvPr/>
          </p:nvGrpSpPr>
          <p:grpSpPr>
            <a:xfrm>
              <a:off x="4286403" y="3466445"/>
              <a:ext cx="1165073" cy="891525"/>
              <a:chOff x="5099276" y="4048509"/>
              <a:chExt cx="1165073" cy="891525"/>
            </a:xfrm>
          </p:grpSpPr>
          <p:cxnSp>
            <p:nvCxnSpPr>
              <p:cNvPr id="214" name="Straight Arrow Connector 213">
                <a:extLst>
                  <a:ext uri="{FF2B5EF4-FFF2-40B4-BE49-F238E27FC236}">
                    <a16:creationId xmlns:a16="http://schemas.microsoft.com/office/drawing/2014/main" id="{47A7FD88-01BF-2841-803A-76F0875BFE4B}"/>
                  </a:ext>
                </a:extLst>
              </p:cNvPr>
              <p:cNvCxnSpPr>
                <a:cxnSpLocks/>
              </p:cNvCxnSpPr>
              <p:nvPr/>
            </p:nvCxnSpPr>
            <p:spPr bwMode="auto">
              <a:xfrm flipH="1">
                <a:off x="5143418" y="4474003"/>
                <a:ext cx="348074" cy="466031"/>
              </a:xfrm>
              <a:prstGeom prst="straightConnector1">
                <a:avLst/>
              </a:prstGeom>
              <a:noFill/>
              <a:ln w="9525"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4"/>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cxnSp>
            <p:nvCxnSpPr>
              <p:cNvPr id="215" name="Straight Arrow Connector 214">
                <a:extLst>
                  <a:ext uri="{FF2B5EF4-FFF2-40B4-BE49-F238E27FC236}">
                    <a16:creationId xmlns:a16="http://schemas.microsoft.com/office/drawing/2014/main" id="{6D72B6A6-BB9C-D140-B995-1928C9793A38}"/>
                  </a:ext>
                </a:extLst>
              </p:cNvPr>
              <p:cNvCxnSpPr>
                <a:cxnSpLocks/>
              </p:cNvCxnSpPr>
              <p:nvPr/>
            </p:nvCxnSpPr>
            <p:spPr bwMode="auto">
              <a:xfrm>
                <a:off x="5852305" y="4474003"/>
                <a:ext cx="273718" cy="466031"/>
              </a:xfrm>
              <a:prstGeom prst="straightConnector1">
                <a:avLst/>
              </a:prstGeom>
              <a:noFill/>
              <a:ln w="9525"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4"/>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sp>
            <p:nvSpPr>
              <p:cNvPr id="216" name="TextBox 215">
                <a:extLst>
                  <a:ext uri="{FF2B5EF4-FFF2-40B4-BE49-F238E27FC236}">
                    <a16:creationId xmlns:a16="http://schemas.microsoft.com/office/drawing/2014/main" id="{585716D5-B360-3B46-89B7-BCCE193C0B88}"/>
                  </a:ext>
                </a:extLst>
              </p:cNvPr>
              <p:cNvSpPr txBox="1"/>
              <p:nvPr/>
            </p:nvSpPr>
            <p:spPr>
              <a:xfrm>
                <a:off x="5099276" y="4445787"/>
                <a:ext cx="291901" cy="308867"/>
              </a:xfrm>
              <a:prstGeom prst="rect">
                <a:avLst/>
              </a:prstGeom>
              <a:noFill/>
              <a:ln>
                <a:noFill/>
              </a:ln>
            </p:spPr>
            <p:txBody>
              <a:bodyPr wrap="square" lIns="0" tIns="46800" rIns="0" rtlCol="0">
                <a:spAutoFit/>
              </a:bodyPr>
              <a:lstStyle/>
              <a:p>
                <a:r>
                  <a:rPr lang="en-IL" sz="1400" b="0" dirty="0">
                    <a:latin typeface="Consolas" panose="020B0609020204030204" pitchFamily="49" charset="0"/>
                    <a:cs typeface="Consolas" panose="020B0609020204030204" pitchFamily="49" charset="0"/>
                  </a:rPr>
                  <a:t>0</a:t>
                </a:r>
              </a:p>
            </p:txBody>
          </p:sp>
          <p:sp>
            <p:nvSpPr>
              <p:cNvPr id="217" name="TextBox 216">
                <a:extLst>
                  <a:ext uri="{FF2B5EF4-FFF2-40B4-BE49-F238E27FC236}">
                    <a16:creationId xmlns:a16="http://schemas.microsoft.com/office/drawing/2014/main" id="{FA8D433C-9A8D-D04F-A434-5A97536A0D5F}"/>
                  </a:ext>
                </a:extLst>
              </p:cNvPr>
              <p:cNvSpPr txBox="1"/>
              <p:nvPr/>
            </p:nvSpPr>
            <p:spPr>
              <a:xfrm>
                <a:off x="5972448" y="4439556"/>
                <a:ext cx="291901" cy="308867"/>
              </a:xfrm>
              <a:prstGeom prst="rect">
                <a:avLst/>
              </a:prstGeom>
              <a:noFill/>
              <a:ln>
                <a:noFill/>
              </a:ln>
            </p:spPr>
            <p:txBody>
              <a:bodyPr wrap="square" lIns="0" tIns="46800" rIns="0" rtlCol="0">
                <a:spAutoFit/>
              </a:bodyPr>
              <a:lstStyle/>
              <a:p>
                <a:r>
                  <a:rPr lang="he-IL" sz="1400" b="0" dirty="0">
                    <a:latin typeface="Consolas" panose="020B0609020204030204" pitchFamily="49" charset="0"/>
                    <a:cs typeface="Consolas" panose="020B0609020204030204" pitchFamily="49" charset="0"/>
                  </a:rPr>
                  <a:t>1</a:t>
                </a:r>
                <a:endParaRPr lang="en-IL" sz="1400" b="0" dirty="0">
                  <a:latin typeface="Consolas" panose="020B0609020204030204" pitchFamily="49" charset="0"/>
                  <a:cs typeface="Consolas" panose="020B0609020204030204" pitchFamily="49" charset="0"/>
                </a:endParaRPr>
              </a:p>
            </p:txBody>
          </p:sp>
          <p:sp>
            <p:nvSpPr>
              <p:cNvPr id="218" name="Oval 217">
                <a:extLst>
                  <a:ext uri="{FF2B5EF4-FFF2-40B4-BE49-F238E27FC236}">
                    <a16:creationId xmlns:a16="http://schemas.microsoft.com/office/drawing/2014/main" id="{38447991-954F-384E-BB71-E378A793B7C4}"/>
                  </a:ext>
                </a:extLst>
              </p:cNvPr>
              <p:cNvSpPr/>
              <p:nvPr/>
            </p:nvSpPr>
            <p:spPr bwMode="auto">
              <a:xfrm>
                <a:off x="5340057" y="4048509"/>
                <a:ext cx="635181" cy="457200"/>
              </a:xfrm>
              <a:prstGeom prst="ellipse">
                <a:avLst/>
              </a:prstGeom>
              <a:solidFill>
                <a:schemeClr val="bg1">
                  <a:lumMod val="8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b="0" i="0" u="none" strike="noStrike" cap="none" normalizeH="0" baseline="0">
                  <a:ln>
                    <a:noFill/>
                  </a:ln>
                  <a:solidFill>
                    <a:schemeClr val="tx1"/>
                  </a:solidFill>
                  <a:effectLst/>
                  <a:latin typeface="Arial" pitchFamily="34" charset="0"/>
                </a:endParaRPr>
              </a:p>
            </p:txBody>
          </p:sp>
        </p:grpSp>
        <p:grpSp>
          <p:nvGrpSpPr>
            <p:cNvPr id="219" name="Group 218">
              <a:extLst>
                <a:ext uri="{FF2B5EF4-FFF2-40B4-BE49-F238E27FC236}">
                  <a16:creationId xmlns:a16="http://schemas.microsoft.com/office/drawing/2014/main" id="{F9001113-DF8C-E149-85E5-0034A6DF2457}"/>
                </a:ext>
              </a:extLst>
            </p:cNvPr>
            <p:cNvGrpSpPr/>
            <p:nvPr/>
          </p:nvGrpSpPr>
          <p:grpSpPr>
            <a:xfrm>
              <a:off x="6581525" y="2608869"/>
              <a:ext cx="1193003" cy="841756"/>
              <a:chOff x="5087757" y="4048509"/>
              <a:chExt cx="1193003" cy="841756"/>
            </a:xfrm>
          </p:grpSpPr>
          <p:cxnSp>
            <p:nvCxnSpPr>
              <p:cNvPr id="220" name="Straight Arrow Connector 219">
                <a:extLst>
                  <a:ext uri="{FF2B5EF4-FFF2-40B4-BE49-F238E27FC236}">
                    <a16:creationId xmlns:a16="http://schemas.microsoft.com/office/drawing/2014/main" id="{5F9EA5E1-3ED8-BB49-904C-0F29806BEF23}"/>
                  </a:ext>
                </a:extLst>
              </p:cNvPr>
              <p:cNvCxnSpPr>
                <a:cxnSpLocks/>
              </p:cNvCxnSpPr>
              <p:nvPr/>
            </p:nvCxnSpPr>
            <p:spPr bwMode="auto">
              <a:xfrm flipH="1">
                <a:off x="5192570" y="4474003"/>
                <a:ext cx="298921" cy="416262"/>
              </a:xfrm>
              <a:prstGeom prst="straightConnector1">
                <a:avLst/>
              </a:prstGeom>
              <a:noFill/>
              <a:ln w="9525"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4"/>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cxnSp>
            <p:nvCxnSpPr>
              <p:cNvPr id="221" name="Straight Arrow Connector 220">
                <a:extLst>
                  <a:ext uri="{FF2B5EF4-FFF2-40B4-BE49-F238E27FC236}">
                    <a16:creationId xmlns:a16="http://schemas.microsoft.com/office/drawing/2014/main" id="{FFD58EC7-FAFB-CF44-8233-E11E3698D33D}"/>
                  </a:ext>
                </a:extLst>
              </p:cNvPr>
              <p:cNvCxnSpPr>
                <a:cxnSpLocks/>
              </p:cNvCxnSpPr>
              <p:nvPr/>
            </p:nvCxnSpPr>
            <p:spPr bwMode="auto">
              <a:xfrm>
                <a:off x="5852305" y="4474003"/>
                <a:ext cx="360220" cy="416262"/>
              </a:xfrm>
              <a:prstGeom prst="straightConnector1">
                <a:avLst/>
              </a:prstGeom>
              <a:noFill/>
              <a:ln w="9525"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4"/>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sp>
            <p:nvSpPr>
              <p:cNvPr id="222" name="TextBox 221">
                <a:extLst>
                  <a:ext uri="{FF2B5EF4-FFF2-40B4-BE49-F238E27FC236}">
                    <a16:creationId xmlns:a16="http://schemas.microsoft.com/office/drawing/2014/main" id="{02440669-65FC-E74B-B678-BEF9B28A05BC}"/>
                  </a:ext>
                </a:extLst>
              </p:cNvPr>
              <p:cNvSpPr txBox="1"/>
              <p:nvPr/>
            </p:nvSpPr>
            <p:spPr>
              <a:xfrm>
                <a:off x="5087757" y="4386087"/>
                <a:ext cx="291901" cy="339645"/>
              </a:xfrm>
              <a:prstGeom prst="rect">
                <a:avLst/>
              </a:prstGeom>
              <a:noFill/>
              <a:ln>
                <a:noFill/>
              </a:ln>
            </p:spPr>
            <p:txBody>
              <a:bodyPr wrap="square" lIns="0" tIns="46800" rIns="0" rtlCol="0">
                <a:spAutoFit/>
              </a:bodyPr>
              <a:lstStyle/>
              <a:p>
                <a:r>
                  <a:rPr lang="en-IL" sz="1600" b="0" dirty="0">
                    <a:latin typeface="Consolas" panose="020B0609020204030204" pitchFamily="49" charset="0"/>
                    <a:cs typeface="Consolas" panose="020B0609020204030204" pitchFamily="49" charset="0"/>
                  </a:rPr>
                  <a:t>0</a:t>
                </a:r>
              </a:p>
            </p:txBody>
          </p:sp>
          <p:sp>
            <p:nvSpPr>
              <p:cNvPr id="223" name="TextBox 222">
                <a:extLst>
                  <a:ext uri="{FF2B5EF4-FFF2-40B4-BE49-F238E27FC236}">
                    <a16:creationId xmlns:a16="http://schemas.microsoft.com/office/drawing/2014/main" id="{468A4FF0-8CE6-6748-B8FE-AB9AFA9F9C40}"/>
                  </a:ext>
                </a:extLst>
              </p:cNvPr>
              <p:cNvSpPr txBox="1"/>
              <p:nvPr/>
            </p:nvSpPr>
            <p:spPr>
              <a:xfrm>
                <a:off x="5988859" y="4366238"/>
                <a:ext cx="291901" cy="339645"/>
              </a:xfrm>
              <a:prstGeom prst="rect">
                <a:avLst/>
              </a:prstGeom>
              <a:noFill/>
              <a:ln>
                <a:noFill/>
              </a:ln>
            </p:spPr>
            <p:txBody>
              <a:bodyPr wrap="square" lIns="0" tIns="46800" rIns="0" rtlCol="0">
                <a:spAutoFit/>
              </a:bodyPr>
              <a:lstStyle/>
              <a:p>
                <a:r>
                  <a:rPr lang="he-IL" sz="1600" b="0" dirty="0">
                    <a:latin typeface="Consolas" panose="020B0609020204030204" pitchFamily="49" charset="0"/>
                    <a:cs typeface="Consolas" panose="020B0609020204030204" pitchFamily="49" charset="0"/>
                  </a:rPr>
                  <a:t>1</a:t>
                </a:r>
                <a:endParaRPr lang="en-IL" sz="1600" b="0" dirty="0">
                  <a:latin typeface="Consolas" panose="020B0609020204030204" pitchFamily="49" charset="0"/>
                  <a:cs typeface="Consolas" panose="020B0609020204030204" pitchFamily="49" charset="0"/>
                </a:endParaRPr>
              </a:p>
            </p:txBody>
          </p:sp>
          <p:sp>
            <p:nvSpPr>
              <p:cNvPr id="224" name="Oval 223">
                <a:extLst>
                  <a:ext uri="{FF2B5EF4-FFF2-40B4-BE49-F238E27FC236}">
                    <a16:creationId xmlns:a16="http://schemas.microsoft.com/office/drawing/2014/main" id="{93959835-E916-564F-9C7A-809A0F6AB1DB}"/>
                  </a:ext>
                </a:extLst>
              </p:cNvPr>
              <p:cNvSpPr/>
              <p:nvPr/>
            </p:nvSpPr>
            <p:spPr bwMode="auto">
              <a:xfrm>
                <a:off x="5340057" y="4048509"/>
                <a:ext cx="635181" cy="457200"/>
              </a:xfrm>
              <a:prstGeom prst="ellipse">
                <a:avLst/>
              </a:prstGeom>
              <a:solidFill>
                <a:schemeClr val="bg1">
                  <a:lumMod val="8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sz="2800" b="0" i="0" u="none" strike="noStrike" cap="none" normalizeH="0" baseline="0">
                  <a:ln>
                    <a:noFill/>
                  </a:ln>
                  <a:solidFill>
                    <a:schemeClr val="tx1"/>
                  </a:solidFill>
                  <a:effectLst/>
                  <a:latin typeface="Arial" pitchFamily="34" charset="0"/>
                </a:endParaRPr>
              </a:p>
            </p:txBody>
          </p:sp>
        </p:grpSp>
        <p:grpSp>
          <p:nvGrpSpPr>
            <p:cNvPr id="225" name="Group 224">
              <a:extLst>
                <a:ext uri="{FF2B5EF4-FFF2-40B4-BE49-F238E27FC236}">
                  <a16:creationId xmlns:a16="http://schemas.microsoft.com/office/drawing/2014/main" id="{A3119CA9-F013-7F4B-9149-662494CF671F}"/>
                </a:ext>
              </a:extLst>
            </p:cNvPr>
            <p:cNvGrpSpPr/>
            <p:nvPr/>
          </p:nvGrpSpPr>
          <p:grpSpPr>
            <a:xfrm>
              <a:off x="3210981" y="2583393"/>
              <a:ext cx="1431978" cy="848834"/>
              <a:chOff x="4974412" y="4048509"/>
              <a:chExt cx="1431978" cy="848834"/>
            </a:xfrm>
          </p:grpSpPr>
          <p:cxnSp>
            <p:nvCxnSpPr>
              <p:cNvPr id="226" name="Straight Arrow Connector 225">
                <a:extLst>
                  <a:ext uri="{FF2B5EF4-FFF2-40B4-BE49-F238E27FC236}">
                    <a16:creationId xmlns:a16="http://schemas.microsoft.com/office/drawing/2014/main" id="{F4CC6E57-DFE8-E340-82C2-DF0532A3DBEB}"/>
                  </a:ext>
                </a:extLst>
              </p:cNvPr>
              <p:cNvCxnSpPr>
                <a:cxnSpLocks/>
              </p:cNvCxnSpPr>
              <p:nvPr/>
            </p:nvCxnSpPr>
            <p:spPr bwMode="auto">
              <a:xfrm flipH="1">
                <a:off x="5010190" y="4474003"/>
                <a:ext cx="481302" cy="423340"/>
              </a:xfrm>
              <a:prstGeom prst="straightConnector1">
                <a:avLst/>
              </a:prstGeom>
              <a:noFill/>
              <a:ln w="9525"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4"/>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cxnSp>
            <p:nvCxnSpPr>
              <p:cNvPr id="227" name="Straight Arrow Connector 226">
                <a:extLst>
                  <a:ext uri="{FF2B5EF4-FFF2-40B4-BE49-F238E27FC236}">
                    <a16:creationId xmlns:a16="http://schemas.microsoft.com/office/drawing/2014/main" id="{CB71A43D-5C68-684A-9699-7AE738855D44}"/>
                  </a:ext>
                </a:extLst>
              </p:cNvPr>
              <p:cNvCxnSpPr>
                <a:cxnSpLocks/>
              </p:cNvCxnSpPr>
              <p:nvPr/>
            </p:nvCxnSpPr>
            <p:spPr bwMode="auto">
              <a:xfrm>
                <a:off x="5852305" y="4474003"/>
                <a:ext cx="554085" cy="403803"/>
              </a:xfrm>
              <a:prstGeom prst="straightConnector1">
                <a:avLst/>
              </a:prstGeom>
              <a:noFill/>
              <a:ln w="9525"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4"/>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sp>
            <p:nvSpPr>
              <p:cNvPr id="228" name="TextBox 227">
                <a:extLst>
                  <a:ext uri="{FF2B5EF4-FFF2-40B4-BE49-F238E27FC236}">
                    <a16:creationId xmlns:a16="http://schemas.microsoft.com/office/drawing/2014/main" id="{E9189FEF-B866-0042-B2CA-EB8E29AB20A4}"/>
                  </a:ext>
                </a:extLst>
              </p:cNvPr>
              <p:cNvSpPr txBox="1"/>
              <p:nvPr/>
            </p:nvSpPr>
            <p:spPr>
              <a:xfrm>
                <a:off x="4974412" y="4406960"/>
                <a:ext cx="291901" cy="339645"/>
              </a:xfrm>
              <a:prstGeom prst="rect">
                <a:avLst/>
              </a:prstGeom>
              <a:noFill/>
              <a:ln>
                <a:noFill/>
              </a:ln>
            </p:spPr>
            <p:txBody>
              <a:bodyPr wrap="square" lIns="0" tIns="46800" rIns="0" rtlCol="0">
                <a:spAutoFit/>
              </a:bodyPr>
              <a:lstStyle/>
              <a:p>
                <a:r>
                  <a:rPr lang="en-IL" sz="1600" b="0" dirty="0">
                    <a:latin typeface="Consolas" panose="020B0609020204030204" pitchFamily="49" charset="0"/>
                    <a:cs typeface="Consolas" panose="020B0609020204030204" pitchFamily="49" charset="0"/>
                  </a:rPr>
                  <a:t>0</a:t>
                </a:r>
              </a:p>
            </p:txBody>
          </p:sp>
          <p:sp>
            <p:nvSpPr>
              <p:cNvPr id="229" name="TextBox 228">
                <a:extLst>
                  <a:ext uri="{FF2B5EF4-FFF2-40B4-BE49-F238E27FC236}">
                    <a16:creationId xmlns:a16="http://schemas.microsoft.com/office/drawing/2014/main" id="{0BC5E982-2AEF-2541-B6B6-373B18C4FFEA}"/>
                  </a:ext>
                </a:extLst>
              </p:cNvPr>
              <p:cNvSpPr txBox="1"/>
              <p:nvPr/>
            </p:nvSpPr>
            <p:spPr>
              <a:xfrm>
                <a:off x="6083423" y="4344677"/>
                <a:ext cx="291901" cy="339645"/>
              </a:xfrm>
              <a:prstGeom prst="rect">
                <a:avLst/>
              </a:prstGeom>
              <a:noFill/>
              <a:ln>
                <a:noFill/>
              </a:ln>
            </p:spPr>
            <p:txBody>
              <a:bodyPr wrap="square" lIns="0" tIns="46800" rIns="0" rtlCol="0">
                <a:spAutoFit/>
              </a:bodyPr>
              <a:lstStyle/>
              <a:p>
                <a:r>
                  <a:rPr lang="he-IL" sz="1600" b="0" dirty="0">
                    <a:latin typeface="Consolas" panose="020B0609020204030204" pitchFamily="49" charset="0"/>
                    <a:cs typeface="Consolas" panose="020B0609020204030204" pitchFamily="49" charset="0"/>
                  </a:rPr>
                  <a:t>1</a:t>
                </a:r>
                <a:endParaRPr lang="en-IL" sz="1600" b="0" dirty="0">
                  <a:latin typeface="Consolas" panose="020B0609020204030204" pitchFamily="49" charset="0"/>
                  <a:cs typeface="Consolas" panose="020B0609020204030204" pitchFamily="49" charset="0"/>
                </a:endParaRPr>
              </a:p>
            </p:txBody>
          </p:sp>
          <p:sp>
            <p:nvSpPr>
              <p:cNvPr id="230" name="Oval 229">
                <a:extLst>
                  <a:ext uri="{FF2B5EF4-FFF2-40B4-BE49-F238E27FC236}">
                    <a16:creationId xmlns:a16="http://schemas.microsoft.com/office/drawing/2014/main" id="{CCA72487-044F-9C4F-8FF3-C514ADD8DAE4}"/>
                  </a:ext>
                </a:extLst>
              </p:cNvPr>
              <p:cNvSpPr/>
              <p:nvPr/>
            </p:nvSpPr>
            <p:spPr bwMode="auto">
              <a:xfrm>
                <a:off x="5340057" y="4048509"/>
                <a:ext cx="635181" cy="457200"/>
              </a:xfrm>
              <a:prstGeom prst="ellipse">
                <a:avLst/>
              </a:prstGeom>
              <a:solidFill>
                <a:schemeClr val="bg1">
                  <a:lumMod val="8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sz="2800" b="0" i="0" u="none" strike="noStrike" cap="none" normalizeH="0" baseline="0">
                  <a:ln>
                    <a:noFill/>
                  </a:ln>
                  <a:solidFill>
                    <a:schemeClr val="tx1"/>
                  </a:solidFill>
                  <a:effectLst/>
                  <a:latin typeface="Arial" pitchFamily="34" charset="0"/>
                </a:endParaRPr>
              </a:p>
            </p:txBody>
          </p:sp>
        </p:grpSp>
        <p:grpSp>
          <p:nvGrpSpPr>
            <p:cNvPr id="231" name="Group 230">
              <a:extLst>
                <a:ext uri="{FF2B5EF4-FFF2-40B4-BE49-F238E27FC236}">
                  <a16:creationId xmlns:a16="http://schemas.microsoft.com/office/drawing/2014/main" id="{51F0C662-86BE-8243-B63F-D4C736CE8461}"/>
                </a:ext>
              </a:extLst>
            </p:cNvPr>
            <p:cNvGrpSpPr/>
            <p:nvPr/>
          </p:nvGrpSpPr>
          <p:grpSpPr>
            <a:xfrm>
              <a:off x="4102425" y="1676188"/>
              <a:ext cx="2882834" cy="898374"/>
              <a:chOff x="4226463" y="4048509"/>
              <a:chExt cx="2882834" cy="898374"/>
            </a:xfrm>
          </p:grpSpPr>
          <p:cxnSp>
            <p:nvCxnSpPr>
              <p:cNvPr id="232" name="Straight Arrow Connector 231">
                <a:extLst>
                  <a:ext uri="{FF2B5EF4-FFF2-40B4-BE49-F238E27FC236}">
                    <a16:creationId xmlns:a16="http://schemas.microsoft.com/office/drawing/2014/main" id="{26B7FF48-1CDE-4749-B302-E948A35D95C3}"/>
                  </a:ext>
                </a:extLst>
              </p:cNvPr>
              <p:cNvCxnSpPr>
                <a:cxnSpLocks/>
              </p:cNvCxnSpPr>
              <p:nvPr/>
            </p:nvCxnSpPr>
            <p:spPr bwMode="auto">
              <a:xfrm flipH="1">
                <a:off x="4226463" y="4474003"/>
                <a:ext cx="1265030" cy="472880"/>
              </a:xfrm>
              <a:prstGeom prst="straightConnector1">
                <a:avLst/>
              </a:prstGeom>
              <a:noFill/>
              <a:ln w="9525"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4"/>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cxnSp>
            <p:nvCxnSpPr>
              <p:cNvPr id="233" name="Straight Arrow Connector 232">
                <a:extLst>
                  <a:ext uri="{FF2B5EF4-FFF2-40B4-BE49-F238E27FC236}">
                    <a16:creationId xmlns:a16="http://schemas.microsoft.com/office/drawing/2014/main" id="{BB1E7495-F463-B347-A0A8-1DF22ACF0F49}"/>
                  </a:ext>
                </a:extLst>
              </p:cNvPr>
              <p:cNvCxnSpPr>
                <a:cxnSpLocks/>
              </p:cNvCxnSpPr>
              <p:nvPr/>
            </p:nvCxnSpPr>
            <p:spPr bwMode="auto">
              <a:xfrm>
                <a:off x="5852305" y="4474003"/>
                <a:ext cx="1256992" cy="467741"/>
              </a:xfrm>
              <a:prstGeom prst="straightConnector1">
                <a:avLst/>
              </a:prstGeom>
              <a:noFill/>
              <a:ln w="9525"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4"/>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sp>
            <p:nvSpPr>
              <p:cNvPr id="234" name="TextBox 233">
                <a:extLst>
                  <a:ext uri="{FF2B5EF4-FFF2-40B4-BE49-F238E27FC236}">
                    <a16:creationId xmlns:a16="http://schemas.microsoft.com/office/drawing/2014/main" id="{4D9036D4-E585-D74A-BAD4-F2B3E48C88CF}"/>
                  </a:ext>
                </a:extLst>
              </p:cNvPr>
              <p:cNvSpPr txBox="1"/>
              <p:nvPr/>
            </p:nvSpPr>
            <p:spPr>
              <a:xfrm>
                <a:off x="4793113" y="4299620"/>
                <a:ext cx="291901" cy="339645"/>
              </a:xfrm>
              <a:prstGeom prst="rect">
                <a:avLst/>
              </a:prstGeom>
              <a:noFill/>
              <a:ln>
                <a:noFill/>
              </a:ln>
            </p:spPr>
            <p:txBody>
              <a:bodyPr wrap="square" lIns="0" tIns="46800" rIns="0" rtlCol="0">
                <a:spAutoFit/>
              </a:bodyPr>
              <a:lstStyle/>
              <a:p>
                <a:r>
                  <a:rPr lang="en-IL" sz="1600" b="0" dirty="0">
                    <a:latin typeface="Consolas" panose="020B0609020204030204" pitchFamily="49" charset="0"/>
                    <a:cs typeface="Consolas" panose="020B0609020204030204" pitchFamily="49" charset="0"/>
                  </a:rPr>
                  <a:t>0</a:t>
                </a:r>
              </a:p>
            </p:txBody>
          </p:sp>
          <p:sp>
            <p:nvSpPr>
              <p:cNvPr id="235" name="TextBox 234">
                <a:extLst>
                  <a:ext uri="{FF2B5EF4-FFF2-40B4-BE49-F238E27FC236}">
                    <a16:creationId xmlns:a16="http://schemas.microsoft.com/office/drawing/2014/main" id="{A11336A5-9D46-854E-BBA1-2EA8CF91DD6D}"/>
                  </a:ext>
                </a:extLst>
              </p:cNvPr>
              <p:cNvSpPr txBox="1"/>
              <p:nvPr/>
            </p:nvSpPr>
            <p:spPr>
              <a:xfrm>
                <a:off x="6480801" y="4354938"/>
                <a:ext cx="291901" cy="339645"/>
              </a:xfrm>
              <a:prstGeom prst="rect">
                <a:avLst/>
              </a:prstGeom>
              <a:noFill/>
              <a:ln>
                <a:noFill/>
              </a:ln>
            </p:spPr>
            <p:txBody>
              <a:bodyPr wrap="square" lIns="0" tIns="46800" rIns="0" rtlCol="0">
                <a:spAutoFit/>
              </a:bodyPr>
              <a:lstStyle/>
              <a:p>
                <a:r>
                  <a:rPr lang="he-IL" sz="1600" b="0" dirty="0">
                    <a:latin typeface="Consolas" panose="020B0609020204030204" pitchFamily="49" charset="0"/>
                    <a:cs typeface="Consolas" panose="020B0609020204030204" pitchFamily="49" charset="0"/>
                  </a:rPr>
                  <a:t>1</a:t>
                </a:r>
                <a:endParaRPr lang="en-IL" sz="1600" b="0" dirty="0">
                  <a:latin typeface="Consolas" panose="020B0609020204030204" pitchFamily="49" charset="0"/>
                  <a:cs typeface="Consolas" panose="020B0609020204030204" pitchFamily="49" charset="0"/>
                </a:endParaRPr>
              </a:p>
            </p:txBody>
          </p:sp>
          <p:sp>
            <p:nvSpPr>
              <p:cNvPr id="236" name="Oval 235">
                <a:extLst>
                  <a:ext uri="{FF2B5EF4-FFF2-40B4-BE49-F238E27FC236}">
                    <a16:creationId xmlns:a16="http://schemas.microsoft.com/office/drawing/2014/main" id="{73BA03C7-05A1-8840-8DC3-8CFCE79E4930}"/>
                  </a:ext>
                </a:extLst>
              </p:cNvPr>
              <p:cNvSpPr/>
              <p:nvPr/>
            </p:nvSpPr>
            <p:spPr bwMode="auto">
              <a:xfrm>
                <a:off x="5340057" y="4048509"/>
                <a:ext cx="635181" cy="457200"/>
              </a:xfrm>
              <a:prstGeom prst="ellipse">
                <a:avLst/>
              </a:prstGeom>
              <a:solidFill>
                <a:schemeClr val="bg1">
                  <a:lumMod val="8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sz="2800" b="0" i="0" u="none" strike="noStrike" cap="none" normalizeH="0" baseline="0">
                  <a:ln>
                    <a:noFill/>
                  </a:ln>
                  <a:solidFill>
                    <a:schemeClr val="tx1"/>
                  </a:solidFill>
                  <a:effectLst/>
                  <a:latin typeface="Arial" pitchFamily="34" charset="0"/>
                </a:endParaRPr>
              </a:p>
            </p:txBody>
          </p:sp>
        </p:grpSp>
        <p:grpSp>
          <p:nvGrpSpPr>
            <p:cNvPr id="237" name="Group 236">
              <a:extLst>
                <a:ext uri="{FF2B5EF4-FFF2-40B4-BE49-F238E27FC236}">
                  <a16:creationId xmlns:a16="http://schemas.microsoft.com/office/drawing/2014/main" id="{B20F4868-0C12-FF4F-B880-76C999DF02CD}"/>
                </a:ext>
              </a:extLst>
            </p:cNvPr>
            <p:cNvGrpSpPr/>
            <p:nvPr/>
          </p:nvGrpSpPr>
          <p:grpSpPr>
            <a:xfrm>
              <a:off x="4268658" y="740191"/>
              <a:ext cx="1175238" cy="906364"/>
              <a:chOff x="5158388" y="4012272"/>
              <a:chExt cx="1175238" cy="906364"/>
            </a:xfrm>
          </p:grpSpPr>
          <p:cxnSp>
            <p:nvCxnSpPr>
              <p:cNvPr id="238" name="Straight Arrow Connector 237">
                <a:extLst>
                  <a:ext uri="{FF2B5EF4-FFF2-40B4-BE49-F238E27FC236}">
                    <a16:creationId xmlns:a16="http://schemas.microsoft.com/office/drawing/2014/main" id="{AB20945C-EBD9-7145-903E-EC39EC06AD43}"/>
                  </a:ext>
                </a:extLst>
              </p:cNvPr>
              <p:cNvCxnSpPr>
                <a:cxnSpLocks/>
              </p:cNvCxnSpPr>
              <p:nvPr/>
            </p:nvCxnSpPr>
            <p:spPr bwMode="auto">
              <a:xfrm flipH="1">
                <a:off x="5212437" y="4424209"/>
                <a:ext cx="412233" cy="494427"/>
              </a:xfrm>
              <a:prstGeom prst="straightConnector1">
                <a:avLst/>
              </a:prstGeom>
              <a:noFill/>
              <a:ln w="12700"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4"/>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cxnSp>
            <p:nvCxnSpPr>
              <p:cNvPr id="239" name="Straight Arrow Connector 238">
                <a:extLst>
                  <a:ext uri="{FF2B5EF4-FFF2-40B4-BE49-F238E27FC236}">
                    <a16:creationId xmlns:a16="http://schemas.microsoft.com/office/drawing/2014/main" id="{D18CFF28-9C2D-094C-9550-35E356BAE01B}"/>
                  </a:ext>
                </a:extLst>
              </p:cNvPr>
              <p:cNvCxnSpPr>
                <a:cxnSpLocks/>
              </p:cNvCxnSpPr>
              <p:nvPr/>
            </p:nvCxnSpPr>
            <p:spPr bwMode="auto">
              <a:xfrm>
                <a:off x="5872446" y="4437274"/>
                <a:ext cx="422828" cy="464067"/>
              </a:xfrm>
              <a:prstGeom prst="straightConnector1">
                <a:avLst/>
              </a:prstGeom>
              <a:noFill/>
              <a:ln w="9525"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4"/>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sp>
            <p:nvSpPr>
              <p:cNvPr id="240" name="TextBox 239">
                <a:extLst>
                  <a:ext uri="{FF2B5EF4-FFF2-40B4-BE49-F238E27FC236}">
                    <a16:creationId xmlns:a16="http://schemas.microsoft.com/office/drawing/2014/main" id="{26D8801F-B902-014F-9FB6-340134EE334D}"/>
                  </a:ext>
                </a:extLst>
              </p:cNvPr>
              <p:cNvSpPr txBox="1"/>
              <p:nvPr/>
            </p:nvSpPr>
            <p:spPr>
              <a:xfrm>
                <a:off x="5158388" y="4415442"/>
                <a:ext cx="291901" cy="339645"/>
              </a:xfrm>
              <a:prstGeom prst="rect">
                <a:avLst/>
              </a:prstGeom>
              <a:noFill/>
              <a:ln>
                <a:noFill/>
              </a:ln>
            </p:spPr>
            <p:txBody>
              <a:bodyPr wrap="square" lIns="0" tIns="46800" rIns="0" rtlCol="0">
                <a:spAutoFit/>
              </a:bodyPr>
              <a:lstStyle/>
              <a:p>
                <a:r>
                  <a:rPr lang="en-IL" sz="1600" b="0" dirty="0">
                    <a:latin typeface="Consolas" panose="020B0609020204030204" pitchFamily="49" charset="0"/>
                    <a:cs typeface="Consolas" panose="020B0609020204030204" pitchFamily="49" charset="0"/>
                  </a:rPr>
                  <a:t>0</a:t>
                </a:r>
              </a:p>
            </p:txBody>
          </p:sp>
          <p:sp>
            <p:nvSpPr>
              <p:cNvPr id="241" name="TextBox 240">
                <a:extLst>
                  <a:ext uri="{FF2B5EF4-FFF2-40B4-BE49-F238E27FC236}">
                    <a16:creationId xmlns:a16="http://schemas.microsoft.com/office/drawing/2014/main" id="{6E5B473A-A996-7B45-BE3D-E4976051A7AB}"/>
                  </a:ext>
                </a:extLst>
              </p:cNvPr>
              <p:cNvSpPr txBox="1"/>
              <p:nvPr/>
            </p:nvSpPr>
            <p:spPr>
              <a:xfrm>
                <a:off x="6033057" y="4404289"/>
                <a:ext cx="300569" cy="339645"/>
              </a:xfrm>
              <a:prstGeom prst="rect">
                <a:avLst/>
              </a:prstGeom>
              <a:noFill/>
              <a:ln>
                <a:noFill/>
              </a:ln>
            </p:spPr>
            <p:txBody>
              <a:bodyPr wrap="square" lIns="0" tIns="46800" rIns="0" rtlCol="0">
                <a:spAutoFit/>
              </a:bodyPr>
              <a:lstStyle/>
              <a:p>
                <a:r>
                  <a:rPr lang="he-IL" sz="1600" b="0" dirty="0">
                    <a:latin typeface="Consolas" panose="020B0609020204030204" pitchFamily="49" charset="0"/>
                    <a:cs typeface="Consolas" panose="020B0609020204030204" pitchFamily="49" charset="0"/>
                  </a:rPr>
                  <a:t>1</a:t>
                </a:r>
                <a:endParaRPr lang="en-IL" sz="1600" b="0" dirty="0">
                  <a:latin typeface="Consolas" panose="020B0609020204030204" pitchFamily="49" charset="0"/>
                  <a:cs typeface="Consolas" panose="020B0609020204030204" pitchFamily="49" charset="0"/>
                </a:endParaRPr>
              </a:p>
            </p:txBody>
          </p:sp>
          <p:sp>
            <p:nvSpPr>
              <p:cNvPr id="242" name="Oval 241">
                <a:extLst>
                  <a:ext uri="{FF2B5EF4-FFF2-40B4-BE49-F238E27FC236}">
                    <a16:creationId xmlns:a16="http://schemas.microsoft.com/office/drawing/2014/main" id="{A366EC4F-03B7-F848-8179-24164F880493}"/>
                  </a:ext>
                </a:extLst>
              </p:cNvPr>
              <p:cNvSpPr/>
              <p:nvPr/>
            </p:nvSpPr>
            <p:spPr bwMode="auto">
              <a:xfrm>
                <a:off x="5436265" y="4012272"/>
                <a:ext cx="635181" cy="457200"/>
              </a:xfrm>
              <a:prstGeom prst="ellipse">
                <a:avLst/>
              </a:prstGeom>
              <a:solidFill>
                <a:schemeClr val="bg1">
                  <a:lumMod val="8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b="0" i="0" u="none" strike="noStrike" cap="none" normalizeH="0" baseline="0" dirty="0">
                  <a:ln>
                    <a:noFill/>
                  </a:ln>
                  <a:solidFill>
                    <a:schemeClr val="tx1"/>
                  </a:solidFill>
                  <a:effectLst/>
                  <a:latin typeface="Arial" pitchFamily="34" charset="0"/>
                </a:endParaRPr>
              </a:p>
            </p:txBody>
          </p:sp>
        </p:grpSp>
      </p:grpSp>
      <p:grpSp>
        <p:nvGrpSpPr>
          <p:cNvPr id="5" name="Group 4">
            <a:extLst>
              <a:ext uri="{FF2B5EF4-FFF2-40B4-BE49-F238E27FC236}">
                <a16:creationId xmlns:a16="http://schemas.microsoft.com/office/drawing/2014/main" id="{AF471565-2276-AF4D-ABC9-DE4E3585BF4B}"/>
              </a:ext>
            </a:extLst>
          </p:cNvPr>
          <p:cNvGrpSpPr/>
          <p:nvPr/>
        </p:nvGrpSpPr>
        <p:grpSpPr>
          <a:xfrm>
            <a:off x="277083" y="1227949"/>
            <a:ext cx="2880567" cy="741583"/>
            <a:chOff x="277083" y="1227949"/>
            <a:chExt cx="2880567" cy="741583"/>
          </a:xfrm>
        </p:grpSpPr>
        <p:sp>
          <p:nvSpPr>
            <p:cNvPr id="71" name="Rectangle 70">
              <a:extLst>
                <a:ext uri="{FF2B5EF4-FFF2-40B4-BE49-F238E27FC236}">
                  <a16:creationId xmlns:a16="http://schemas.microsoft.com/office/drawing/2014/main" id="{5BC27FF3-D585-AD4A-BC56-B48392BB8855}"/>
                </a:ext>
              </a:extLst>
            </p:cNvPr>
            <p:cNvSpPr/>
            <p:nvPr/>
          </p:nvSpPr>
          <p:spPr>
            <a:xfrm>
              <a:off x="304800" y="1600200"/>
              <a:ext cx="2852850" cy="369332"/>
            </a:xfrm>
            <a:prstGeom prst="rect">
              <a:avLst/>
            </a:prstGeom>
          </p:spPr>
          <p:txBody>
            <a:bodyPr wrap="square">
              <a:spAutoFit/>
            </a:bodyPr>
            <a:lstStyle/>
            <a:p>
              <a:pPr algn="l"/>
              <a:r>
                <a:rPr lang="en-IL" sz="1800" b="0" spc="200" dirty="0">
                  <a:latin typeface="Consolas" panose="020B0609020204030204" pitchFamily="49" charset="0"/>
                  <a:cs typeface="Consolas" panose="020B0609020204030204" pitchFamily="49" charset="0"/>
                </a:rPr>
                <a:t>01110100110000111</a:t>
              </a:r>
            </a:p>
          </p:txBody>
        </p:sp>
        <p:sp>
          <p:nvSpPr>
            <p:cNvPr id="76" name="Rectangle 75">
              <a:extLst>
                <a:ext uri="{FF2B5EF4-FFF2-40B4-BE49-F238E27FC236}">
                  <a16:creationId xmlns:a16="http://schemas.microsoft.com/office/drawing/2014/main" id="{989C6126-39A0-B046-A8F8-A65EA3B18AA1}"/>
                </a:ext>
              </a:extLst>
            </p:cNvPr>
            <p:cNvSpPr/>
            <p:nvPr/>
          </p:nvSpPr>
          <p:spPr>
            <a:xfrm>
              <a:off x="277083" y="1227949"/>
              <a:ext cx="2487950" cy="338554"/>
            </a:xfrm>
            <a:prstGeom prst="rect">
              <a:avLst/>
            </a:prstGeom>
          </p:spPr>
          <p:txBody>
            <a:bodyPr wrap="square">
              <a:spAutoFit/>
            </a:bodyPr>
            <a:lstStyle/>
            <a:p>
              <a:pPr algn="l"/>
              <a:r>
                <a:rPr lang="en-IL" sz="1600" b="0" dirty="0">
                  <a:latin typeface="Times New Roman" panose="02020603050405020304" pitchFamily="18" charset="0"/>
                  <a:cs typeface="Times New Roman" panose="02020603050405020304" pitchFamily="18" charset="0"/>
                </a:rPr>
                <a:t>Compressed text:</a:t>
              </a:r>
              <a:endParaRPr lang="en-IL" sz="1800" b="0" dirty="0">
                <a:latin typeface="Times New Roman" panose="02020603050405020304" pitchFamily="18" charset="0"/>
                <a:cs typeface="Times New Roman" panose="02020603050405020304" pitchFamily="18" charset="0"/>
              </a:endParaRPr>
            </a:p>
          </p:txBody>
        </p:sp>
      </p:grpSp>
    </p:spTree>
    <p:extLst>
      <p:ext uri="{BB962C8B-B14F-4D97-AF65-F5344CB8AC3E}">
        <p14:creationId xmlns:p14="http://schemas.microsoft.com/office/powerpoint/2010/main" val="193786738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8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4" grpId="0" animBg="1"/>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8E29DF-072E-354E-8B5E-245D26B4315F}"/>
              </a:ext>
            </a:extLst>
          </p:cNvPr>
          <p:cNvSpPr>
            <a:spLocks noGrp="1"/>
          </p:cNvSpPr>
          <p:nvPr>
            <p:ph type="title"/>
          </p:nvPr>
        </p:nvSpPr>
        <p:spPr/>
        <p:txBody>
          <a:bodyPr/>
          <a:lstStyle/>
          <a:p>
            <a:r>
              <a:rPr lang="en-US" dirty="0"/>
              <a:t>Decompression</a:t>
            </a:r>
          </a:p>
        </p:txBody>
      </p:sp>
      <p:sp>
        <p:nvSpPr>
          <p:cNvPr id="71" name="Rectangle 70">
            <a:extLst>
              <a:ext uri="{FF2B5EF4-FFF2-40B4-BE49-F238E27FC236}">
                <a16:creationId xmlns:a16="http://schemas.microsoft.com/office/drawing/2014/main" id="{5BC27FF3-D585-AD4A-BC56-B48392BB8855}"/>
              </a:ext>
            </a:extLst>
          </p:cNvPr>
          <p:cNvSpPr/>
          <p:nvPr/>
        </p:nvSpPr>
        <p:spPr>
          <a:xfrm>
            <a:off x="304800" y="1600200"/>
            <a:ext cx="2852850" cy="369332"/>
          </a:xfrm>
          <a:prstGeom prst="rect">
            <a:avLst/>
          </a:prstGeom>
        </p:spPr>
        <p:txBody>
          <a:bodyPr wrap="square">
            <a:spAutoFit/>
          </a:bodyPr>
          <a:lstStyle/>
          <a:p>
            <a:pPr algn="l"/>
            <a:r>
              <a:rPr lang="en-IL" sz="1800" b="0" spc="200" dirty="0">
                <a:solidFill>
                  <a:srgbClr val="C00000"/>
                </a:solidFill>
                <a:latin typeface="Consolas" panose="020B0609020204030204" pitchFamily="49" charset="0"/>
                <a:cs typeface="Consolas" panose="020B0609020204030204" pitchFamily="49" charset="0"/>
              </a:rPr>
              <a:t>0</a:t>
            </a:r>
            <a:r>
              <a:rPr lang="en-IL" sz="1800" b="0" spc="200" dirty="0">
                <a:latin typeface="Consolas" panose="020B0609020204030204" pitchFamily="49" charset="0"/>
                <a:cs typeface="Consolas" panose="020B0609020204030204" pitchFamily="49" charset="0"/>
              </a:rPr>
              <a:t>1110100110000111</a:t>
            </a:r>
          </a:p>
        </p:txBody>
      </p:sp>
      <p:sp>
        <p:nvSpPr>
          <p:cNvPr id="72" name="Down Arrow 71">
            <a:extLst>
              <a:ext uri="{FF2B5EF4-FFF2-40B4-BE49-F238E27FC236}">
                <a16:creationId xmlns:a16="http://schemas.microsoft.com/office/drawing/2014/main" id="{1AA824BE-5624-204D-BA7F-155C65BC0389}"/>
              </a:ext>
            </a:extLst>
          </p:cNvPr>
          <p:cNvSpPr/>
          <p:nvPr/>
        </p:nvSpPr>
        <p:spPr bwMode="auto">
          <a:xfrm rot="16200000" flipH="1">
            <a:off x="3090337" y="1604302"/>
            <a:ext cx="338555" cy="381001"/>
          </a:xfrm>
          <a:prstGeom prst="downArrow">
            <a:avLst/>
          </a:prstGeom>
          <a:solidFill>
            <a:srgbClr val="C00000"/>
          </a:solidFill>
          <a:ln w="9525" cap="flat" cmpd="sng" algn="ctr">
            <a:no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2"/>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sz="3200" b="1" i="0" u="none" strike="noStrike" cap="none" normalizeH="0" baseline="0" dirty="0">
              <a:ln>
                <a:noFill/>
              </a:ln>
              <a:solidFill>
                <a:schemeClr val="tx1"/>
              </a:solidFill>
              <a:effectLst/>
              <a:latin typeface="Arial" pitchFamily="34" charset="0"/>
            </a:endParaRPr>
          </a:p>
        </p:txBody>
      </p:sp>
      <p:sp>
        <p:nvSpPr>
          <p:cNvPr id="84" name="Down Arrow 83">
            <a:extLst>
              <a:ext uri="{FF2B5EF4-FFF2-40B4-BE49-F238E27FC236}">
                <a16:creationId xmlns:a16="http://schemas.microsoft.com/office/drawing/2014/main" id="{F802F873-B715-404A-B9C2-AF8483DF4797}"/>
              </a:ext>
            </a:extLst>
          </p:cNvPr>
          <p:cNvSpPr/>
          <p:nvPr/>
        </p:nvSpPr>
        <p:spPr bwMode="auto">
          <a:xfrm rot="10800000" flipH="1">
            <a:off x="304800" y="1982617"/>
            <a:ext cx="262356" cy="307776"/>
          </a:xfrm>
          <a:prstGeom prst="downArrow">
            <a:avLst/>
          </a:prstGeom>
          <a:solidFill>
            <a:schemeClr val="bg1">
              <a:lumMod val="75000"/>
            </a:schemeClr>
          </a:solidFill>
          <a:ln w="9525" cap="flat" cmpd="sng" algn="ctr">
            <a:no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2"/>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sz="3200" b="1" i="0" u="none" strike="noStrike" cap="none" normalizeH="0" baseline="0" dirty="0">
              <a:ln>
                <a:noFill/>
              </a:ln>
              <a:solidFill>
                <a:schemeClr val="tx1"/>
              </a:solidFill>
              <a:effectLst/>
              <a:latin typeface="Arial" pitchFamily="34" charset="0"/>
            </a:endParaRPr>
          </a:p>
        </p:txBody>
      </p:sp>
      <p:grpSp>
        <p:nvGrpSpPr>
          <p:cNvPr id="167" name="Group 166">
            <a:extLst>
              <a:ext uri="{FF2B5EF4-FFF2-40B4-BE49-F238E27FC236}">
                <a16:creationId xmlns:a16="http://schemas.microsoft.com/office/drawing/2014/main" id="{2FAAED43-A343-A848-B8F6-185ABFAE615B}"/>
              </a:ext>
            </a:extLst>
          </p:cNvPr>
          <p:cNvGrpSpPr/>
          <p:nvPr/>
        </p:nvGrpSpPr>
        <p:grpSpPr>
          <a:xfrm>
            <a:off x="2292735" y="4409449"/>
            <a:ext cx="635181" cy="457200"/>
            <a:chOff x="1916178" y="5715000"/>
            <a:chExt cx="635181" cy="457200"/>
          </a:xfrm>
        </p:grpSpPr>
        <p:sp>
          <p:nvSpPr>
            <p:cNvPr id="168" name="Oval 167">
              <a:extLst>
                <a:ext uri="{FF2B5EF4-FFF2-40B4-BE49-F238E27FC236}">
                  <a16:creationId xmlns:a16="http://schemas.microsoft.com/office/drawing/2014/main" id="{2D9D7174-A3A7-E24C-886C-A55A355A8919}"/>
                </a:ext>
              </a:extLst>
            </p:cNvPr>
            <p:cNvSpPr/>
            <p:nvPr/>
          </p:nvSpPr>
          <p:spPr bwMode="auto">
            <a:xfrm>
              <a:off x="1916178" y="5715000"/>
              <a:ext cx="635181" cy="457200"/>
            </a:xfrm>
            <a:prstGeom prst="ellipse">
              <a:avLst/>
            </a:prstGeom>
            <a:solidFill>
              <a:schemeClr val="bg1">
                <a:lumMod val="8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b="0" i="0" u="none" strike="noStrike" cap="none" normalizeH="0" baseline="0">
                <a:ln>
                  <a:noFill/>
                </a:ln>
                <a:solidFill>
                  <a:schemeClr val="tx1"/>
                </a:solidFill>
                <a:effectLst/>
                <a:latin typeface="Arial" pitchFamily="34" charset="0"/>
              </a:endParaRPr>
            </a:p>
          </p:txBody>
        </p:sp>
        <p:sp>
          <p:nvSpPr>
            <p:cNvPr id="169" name="TextBox 168">
              <a:extLst>
                <a:ext uri="{FF2B5EF4-FFF2-40B4-BE49-F238E27FC236}">
                  <a16:creationId xmlns:a16="http://schemas.microsoft.com/office/drawing/2014/main" id="{8FAB08F8-E74A-E148-BEB3-BB1B69DFB8D9}"/>
                </a:ext>
              </a:extLst>
            </p:cNvPr>
            <p:cNvSpPr txBox="1"/>
            <p:nvPr/>
          </p:nvSpPr>
          <p:spPr>
            <a:xfrm>
              <a:off x="2101218" y="5726256"/>
              <a:ext cx="287258" cy="338554"/>
            </a:xfrm>
            <a:prstGeom prst="rect">
              <a:avLst/>
            </a:prstGeom>
            <a:noFill/>
          </p:spPr>
          <p:txBody>
            <a:bodyPr wrap="none" rtlCol="0">
              <a:spAutoFit/>
            </a:bodyPr>
            <a:lstStyle/>
            <a:p>
              <a:r>
                <a:rPr lang="en-US" sz="1600" b="0" dirty="0"/>
                <a:t>c</a:t>
              </a:r>
              <a:endParaRPr lang="en-IL" sz="1600" b="0" dirty="0"/>
            </a:p>
          </p:txBody>
        </p:sp>
      </p:grpSp>
      <p:grpSp>
        <p:nvGrpSpPr>
          <p:cNvPr id="170" name="Group 169">
            <a:extLst>
              <a:ext uri="{FF2B5EF4-FFF2-40B4-BE49-F238E27FC236}">
                <a16:creationId xmlns:a16="http://schemas.microsoft.com/office/drawing/2014/main" id="{70FA42AD-4050-F04C-8F15-1721585F2044}"/>
              </a:ext>
            </a:extLst>
          </p:cNvPr>
          <p:cNvGrpSpPr/>
          <p:nvPr/>
        </p:nvGrpSpPr>
        <p:grpSpPr>
          <a:xfrm>
            <a:off x="3126702" y="4392205"/>
            <a:ext cx="635181" cy="457200"/>
            <a:chOff x="3064567" y="5754434"/>
            <a:chExt cx="635181" cy="457200"/>
          </a:xfrm>
        </p:grpSpPr>
        <p:sp>
          <p:nvSpPr>
            <p:cNvPr id="171" name="Oval 170">
              <a:extLst>
                <a:ext uri="{FF2B5EF4-FFF2-40B4-BE49-F238E27FC236}">
                  <a16:creationId xmlns:a16="http://schemas.microsoft.com/office/drawing/2014/main" id="{F9431492-BEBD-344B-86FF-5C52093044F9}"/>
                </a:ext>
              </a:extLst>
            </p:cNvPr>
            <p:cNvSpPr/>
            <p:nvPr/>
          </p:nvSpPr>
          <p:spPr bwMode="auto">
            <a:xfrm>
              <a:off x="3064567" y="5754434"/>
              <a:ext cx="635181" cy="457200"/>
            </a:xfrm>
            <a:prstGeom prst="ellipse">
              <a:avLst/>
            </a:prstGeom>
            <a:solidFill>
              <a:schemeClr val="bg1">
                <a:lumMod val="8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b="0" i="0" u="none" strike="noStrike" cap="none" normalizeH="0" baseline="0">
                <a:ln>
                  <a:noFill/>
                </a:ln>
                <a:solidFill>
                  <a:schemeClr val="tx1"/>
                </a:solidFill>
                <a:effectLst/>
                <a:latin typeface="Arial" pitchFamily="34" charset="0"/>
              </a:endParaRPr>
            </a:p>
          </p:txBody>
        </p:sp>
        <p:sp>
          <p:nvSpPr>
            <p:cNvPr id="172" name="TextBox 171">
              <a:extLst>
                <a:ext uri="{FF2B5EF4-FFF2-40B4-BE49-F238E27FC236}">
                  <a16:creationId xmlns:a16="http://schemas.microsoft.com/office/drawing/2014/main" id="{8D7BD11E-C745-CE4F-A61F-1440E3A0844D}"/>
                </a:ext>
              </a:extLst>
            </p:cNvPr>
            <p:cNvSpPr txBox="1"/>
            <p:nvPr/>
          </p:nvSpPr>
          <p:spPr>
            <a:xfrm>
              <a:off x="3252941" y="5782934"/>
              <a:ext cx="298479" cy="338554"/>
            </a:xfrm>
            <a:prstGeom prst="rect">
              <a:avLst/>
            </a:prstGeom>
            <a:noFill/>
          </p:spPr>
          <p:txBody>
            <a:bodyPr wrap="none" rtlCol="0">
              <a:spAutoFit/>
            </a:bodyPr>
            <a:lstStyle/>
            <a:p>
              <a:r>
                <a:rPr lang="en-US" sz="1600" b="0" dirty="0"/>
                <a:t>d</a:t>
              </a:r>
              <a:endParaRPr lang="en-IL" sz="1600" b="0" dirty="0"/>
            </a:p>
          </p:txBody>
        </p:sp>
      </p:grpSp>
      <p:grpSp>
        <p:nvGrpSpPr>
          <p:cNvPr id="173" name="Group 172">
            <a:extLst>
              <a:ext uri="{FF2B5EF4-FFF2-40B4-BE49-F238E27FC236}">
                <a16:creationId xmlns:a16="http://schemas.microsoft.com/office/drawing/2014/main" id="{DB26F5AE-8787-AF4F-86D7-60CDBE4C8B11}"/>
              </a:ext>
            </a:extLst>
          </p:cNvPr>
          <p:cNvGrpSpPr/>
          <p:nvPr/>
        </p:nvGrpSpPr>
        <p:grpSpPr>
          <a:xfrm>
            <a:off x="4044023" y="4409449"/>
            <a:ext cx="635181" cy="457200"/>
            <a:chOff x="1916178" y="5715000"/>
            <a:chExt cx="635181" cy="457200"/>
          </a:xfrm>
        </p:grpSpPr>
        <p:sp>
          <p:nvSpPr>
            <p:cNvPr id="174" name="Oval 173">
              <a:extLst>
                <a:ext uri="{FF2B5EF4-FFF2-40B4-BE49-F238E27FC236}">
                  <a16:creationId xmlns:a16="http://schemas.microsoft.com/office/drawing/2014/main" id="{D51713E3-E11D-BC48-94ED-C4114BCC0C26}"/>
                </a:ext>
              </a:extLst>
            </p:cNvPr>
            <p:cNvSpPr/>
            <p:nvPr/>
          </p:nvSpPr>
          <p:spPr bwMode="auto">
            <a:xfrm>
              <a:off x="1916178" y="5715000"/>
              <a:ext cx="635181" cy="457200"/>
            </a:xfrm>
            <a:prstGeom prst="ellipse">
              <a:avLst/>
            </a:prstGeom>
            <a:solidFill>
              <a:schemeClr val="bg1">
                <a:lumMod val="8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b="0" i="0" u="none" strike="noStrike" cap="none" normalizeH="0" baseline="0">
                <a:ln>
                  <a:noFill/>
                </a:ln>
                <a:solidFill>
                  <a:schemeClr val="tx1"/>
                </a:solidFill>
                <a:effectLst/>
                <a:latin typeface="Arial" pitchFamily="34" charset="0"/>
              </a:endParaRPr>
            </a:p>
          </p:txBody>
        </p:sp>
        <p:sp>
          <p:nvSpPr>
            <p:cNvPr id="175" name="TextBox 174">
              <a:extLst>
                <a:ext uri="{FF2B5EF4-FFF2-40B4-BE49-F238E27FC236}">
                  <a16:creationId xmlns:a16="http://schemas.microsoft.com/office/drawing/2014/main" id="{3367E37B-435B-E144-A6B2-DB930B920C51}"/>
                </a:ext>
              </a:extLst>
            </p:cNvPr>
            <p:cNvSpPr txBox="1"/>
            <p:nvPr/>
          </p:nvSpPr>
          <p:spPr>
            <a:xfrm>
              <a:off x="2095606" y="5726256"/>
              <a:ext cx="298479" cy="338554"/>
            </a:xfrm>
            <a:prstGeom prst="rect">
              <a:avLst/>
            </a:prstGeom>
            <a:noFill/>
          </p:spPr>
          <p:txBody>
            <a:bodyPr wrap="none" rtlCol="0">
              <a:spAutoFit/>
            </a:bodyPr>
            <a:lstStyle/>
            <a:p>
              <a:r>
                <a:rPr lang="en-US" sz="1600" b="0" dirty="0"/>
                <a:t>e</a:t>
              </a:r>
              <a:endParaRPr lang="en-IL" sz="1600" b="0" dirty="0"/>
            </a:p>
          </p:txBody>
        </p:sp>
      </p:grpSp>
      <p:grpSp>
        <p:nvGrpSpPr>
          <p:cNvPr id="176" name="Group 175">
            <a:extLst>
              <a:ext uri="{FF2B5EF4-FFF2-40B4-BE49-F238E27FC236}">
                <a16:creationId xmlns:a16="http://schemas.microsoft.com/office/drawing/2014/main" id="{DBBE5066-5D47-AD4C-A37D-6A132D26BBE6}"/>
              </a:ext>
            </a:extLst>
          </p:cNvPr>
          <p:cNvGrpSpPr/>
          <p:nvPr/>
        </p:nvGrpSpPr>
        <p:grpSpPr>
          <a:xfrm>
            <a:off x="4920594" y="4417638"/>
            <a:ext cx="635181" cy="457200"/>
            <a:chOff x="3064567" y="5754434"/>
            <a:chExt cx="635181" cy="457200"/>
          </a:xfrm>
        </p:grpSpPr>
        <p:sp>
          <p:nvSpPr>
            <p:cNvPr id="177" name="Oval 176">
              <a:extLst>
                <a:ext uri="{FF2B5EF4-FFF2-40B4-BE49-F238E27FC236}">
                  <a16:creationId xmlns:a16="http://schemas.microsoft.com/office/drawing/2014/main" id="{49EAC30E-782F-E947-ACEE-0B186498882C}"/>
                </a:ext>
              </a:extLst>
            </p:cNvPr>
            <p:cNvSpPr/>
            <p:nvPr/>
          </p:nvSpPr>
          <p:spPr bwMode="auto">
            <a:xfrm>
              <a:off x="3064567" y="5754434"/>
              <a:ext cx="635181" cy="457200"/>
            </a:xfrm>
            <a:prstGeom prst="ellipse">
              <a:avLst/>
            </a:prstGeom>
            <a:solidFill>
              <a:schemeClr val="bg1">
                <a:lumMod val="8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b="0" i="0" u="none" strike="noStrike" cap="none" normalizeH="0" baseline="0">
                <a:ln>
                  <a:noFill/>
                </a:ln>
                <a:solidFill>
                  <a:schemeClr val="tx1"/>
                </a:solidFill>
                <a:effectLst/>
                <a:latin typeface="Arial" pitchFamily="34" charset="0"/>
              </a:endParaRPr>
            </a:p>
          </p:txBody>
        </p:sp>
        <p:sp>
          <p:nvSpPr>
            <p:cNvPr id="178" name="TextBox 177">
              <a:extLst>
                <a:ext uri="{FF2B5EF4-FFF2-40B4-BE49-F238E27FC236}">
                  <a16:creationId xmlns:a16="http://schemas.microsoft.com/office/drawing/2014/main" id="{E2618744-064B-1F44-B5D8-DA320AD427BA}"/>
                </a:ext>
              </a:extLst>
            </p:cNvPr>
            <p:cNvSpPr txBox="1"/>
            <p:nvPr/>
          </p:nvSpPr>
          <p:spPr>
            <a:xfrm>
              <a:off x="3280995" y="5757501"/>
              <a:ext cx="242374" cy="338554"/>
            </a:xfrm>
            <a:prstGeom prst="rect">
              <a:avLst/>
            </a:prstGeom>
            <a:noFill/>
          </p:spPr>
          <p:txBody>
            <a:bodyPr wrap="none" rtlCol="0">
              <a:spAutoFit/>
            </a:bodyPr>
            <a:lstStyle/>
            <a:p>
              <a:r>
                <a:rPr lang="en-US" sz="1600" b="0" dirty="0"/>
                <a:t>f</a:t>
              </a:r>
              <a:endParaRPr lang="en-IL" sz="1600" b="0" dirty="0"/>
            </a:p>
          </p:txBody>
        </p:sp>
      </p:grpSp>
      <p:grpSp>
        <p:nvGrpSpPr>
          <p:cNvPr id="179" name="Group 178">
            <a:extLst>
              <a:ext uri="{FF2B5EF4-FFF2-40B4-BE49-F238E27FC236}">
                <a16:creationId xmlns:a16="http://schemas.microsoft.com/office/drawing/2014/main" id="{42061355-2093-0C43-986D-5D7CAD2E27C7}"/>
              </a:ext>
            </a:extLst>
          </p:cNvPr>
          <p:cNvGrpSpPr/>
          <p:nvPr/>
        </p:nvGrpSpPr>
        <p:grpSpPr>
          <a:xfrm>
            <a:off x="5806384" y="4409449"/>
            <a:ext cx="635181" cy="457200"/>
            <a:chOff x="1916178" y="5715000"/>
            <a:chExt cx="635181" cy="457200"/>
          </a:xfrm>
        </p:grpSpPr>
        <p:sp>
          <p:nvSpPr>
            <p:cNvPr id="180" name="Oval 179">
              <a:extLst>
                <a:ext uri="{FF2B5EF4-FFF2-40B4-BE49-F238E27FC236}">
                  <a16:creationId xmlns:a16="http://schemas.microsoft.com/office/drawing/2014/main" id="{C4592195-403D-6D4F-A552-8E9951EC4702}"/>
                </a:ext>
              </a:extLst>
            </p:cNvPr>
            <p:cNvSpPr/>
            <p:nvPr/>
          </p:nvSpPr>
          <p:spPr bwMode="auto">
            <a:xfrm>
              <a:off x="1916178" y="5715000"/>
              <a:ext cx="635181" cy="457200"/>
            </a:xfrm>
            <a:prstGeom prst="ellipse">
              <a:avLst/>
            </a:prstGeom>
            <a:solidFill>
              <a:schemeClr val="bg1">
                <a:lumMod val="8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b="0" i="0" u="none" strike="noStrike" cap="none" normalizeH="0" baseline="0">
                <a:ln>
                  <a:noFill/>
                </a:ln>
                <a:solidFill>
                  <a:schemeClr val="tx1"/>
                </a:solidFill>
                <a:effectLst/>
                <a:latin typeface="Arial" pitchFamily="34" charset="0"/>
              </a:endParaRPr>
            </a:p>
          </p:txBody>
        </p:sp>
        <p:sp>
          <p:nvSpPr>
            <p:cNvPr id="191" name="TextBox 190">
              <a:extLst>
                <a:ext uri="{FF2B5EF4-FFF2-40B4-BE49-F238E27FC236}">
                  <a16:creationId xmlns:a16="http://schemas.microsoft.com/office/drawing/2014/main" id="{AE5E6577-D33D-8740-83FC-13AB93377852}"/>
                </a:ext>
              </a:extLst>
            </p:cNvPr>
            <p:cNvSpPr txBox="1"/>
            <p:nvPr/>
          </p:nvSpPr>
          <p:spPr>
            <a:xfrm>
              <a:off x="2095606" y="5726256"/>
              <a:ext cx="298479" cy="338554"/>
            </a:xfrm>
            <a:prstGeom prst="rect">
              <a:avLst/>
            </a:prstGeom>
            <a:noFill/>
          </p:spPr>
          <p:txBody>
            <a:bodyPr wrap="none" rtlCol="0">
              <a:spAutoFit/>
            </a:bodyPr>
            <a:lstStyle/>
            <a:p>
              <a:r>
                <a:rPr lang="en-US" sz="1600" b="0" dirty="0"/>
                <a:t>g</a:t>
              </a:r>
              <a:endParaRPr lang="en-IL" sz="1600" b="0" dirty="0"/>
            </a:p>
          </p:txBody>
        </p:sp>
      </p:grpSp>
      <p:grpSp>
        <p:nvGrpSpPr>
          <p:cNvPr id="192" name="Group 191">
            <a:extLst>
              <a:ext uri="{FF2B5EF4-FFF2-40B4-BE49-F238E27FC236}">
                <a16:creationId xmlns:a16="http://schemas.microsoft.com/office/drawing/2014/main" id="{06B5FDCF-8306-1843-BEBD-A80AF752246D}"/>
              </a:ext>
            </a:extLst>
          </p:cNvPr>
          <p:cNvGrpSpPr/>
          <p:nvPr/>
        </p:nvGrpSpPr>
        <p:grpSpPr>
          <a:xfrm>
            <a:off x="6692174" y="4409449"/>
            <a:ext cx="635181" cy="457200"/>
            <a:chOff x="3064567" y="5754434"/>
            <a:chExt cx="635181" cy="457200"/>
          </a:xfrm>
        </p:grpSpPr>
        <p:sp>
          <p:nvSpPr>
            <p:cNvPr id="193" name="Oval 192">
              <a:extLst>
                <a:ext uri="{FF2B5EF4-FFF2-40B4-BE49-F238E27FC236}">
                  <a16:creationId xmlns:a16="http://schemas.microsoft.com/office/drawing/2014/main" id="{4D2A0AB5-9B7A-144F-BE57-658452063461}"/>
                </a:ext>
              </a:extLst>
            </p:cNvPr>
            <p:cNvSpPr/>
            <p:nvPr/>
          </p:nvSpPr>
          <p:spPr bwMode="auto">
            <a:xfrm>
              <a:off x="3064567" y="5754434"/>
              <a:ext cx="635181" cy="457200"/>
            </a:xfrm>
            <a:prstGeom prst="ellipse">
              <a:avLst/>
            </a:prstGeom>
            <a:solidFill>
              <a:schemeClr val="bg1">
                <a:lumMod val="8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b="0" i="0" u="none" strike="noStrike" cap="none" normalizeH="0" baseline="0">
                <a:ln>
                  <a:noFill/>
                </a:ln>
                <a:solidFill>
                  <a:schemeClr val="tx1"/>
                </a:solidFill>
                <a:effectLst/>
                <a:latin typeface="Arial" pitchFamily="34" charset="0"/>
              </a:endParaRPr>
            </a:p>
          </p:txBody>
        </p:sp>
        <p:sp>
          <p:nvSpPr>
            <p:cNvPr id="194" name="TextBox 193">
              <a:extLst>
                <a:ext uri="{FF2B5EF4-FFF2-40B4-BE49-F238E27FC236}">
                  <a16:creationId xmlns:a16="http://schemas.microsoft.com/office/drawing/2014/main" id="{AD4D322C-0CFB-4C46-945A-3C335A2B618A}"/>
                </a:ext>
              </a:extLst>
            </p:cNvPr>
            <p:cNvSpPr txBox="1"/>
            <p:nvPr/>
          </p:nvSpPr>
          <p:spPr>
            <a:xfrm>
              <a:off x="3252941" y="5765690"/>
              <a:ext cx="298479" cy="338554"/>
            </a:xfrm>
            <a:prstGeom prst="rect">
              <a:avLst/>
            </a:prstGeom>
            <a:noFill/>
          </p:spPr>
          <p:txBody>
            <a:bodyPr wrap="none" rtlCol="0">
              <a:spAutoFit/>
            </a:bodyPr>
            <a:lstStyle/>
            <a:p>
              <a:r>
                <a:rPr lang="en-US" sz="1600" b="0" dirty="0"/>
                <a:t>h</a:t>
              </a:r>
              <a:endParaRPr lang="en-IL" sz="1600" b="0" dirty="0"/>
            </a:p>
          </p:txBody>
        </p:sp>
      </p:grpSp>
      <p:grpSp>
        <p:nvGrpSpPr>
          <p:cNvPr id="195" name="Group 194">
            <a:extLst>
              <a:ext uri="{FF2B5EF4-FFF2-40B4-BE49-F238E27FC236}">
                <a16:creationId xmlns:a16="http://schemas.microsoft.com/office/drawing/2014/main" id="{FF5BAE6F-F6D8-A34E-9312-CD3BE2206DAC}"/>
              </a:ext>
            </a:extLst>
          </p:cNvPr>
          <p:cNvGrpSpPr/>
          <p:nvPr/>
        </p:nvGrpSpPr>
        <p:grpSpPr>
          <a:xfrm>
            <a:off x="3888702" y="1655310"/>
            <a:ext cx="635181" cy="457200"/>
            <a:chOff x="1916178" y="5715000"/>
            <a:chExt cx="635181" cy="457200"/>
          </a:xfrm>
        </p:grpSpPr>
        <p:sp>
          <p:nvSpPr>
            <p:cNvPr id="196" name="Oval 195">
              <a:extLst>
                <a:ext uri="{FF2B5EF4-FFF2-40B4-BE49-F238E27FC236}">
                  <a16:creationId xmlns:a16="http://schemas.microsoft.com/office/drawing/2014/main" id="{7C1DAA78-EEF7-354C-94ED-DBA5444EBAB7}"/>
                </a:ext>
              </a:extLst>
            </p:cNvPr>
            <p:cNvSpPr/>
            <p:nvPr/>
          </p:nvSpPr>
          <p:spPr bwMode="auto">
            <a:xfrm>
              <a:off x="1916178" y="5715000"/>
              <a:ext cx="635181" cy="457200"/>
            </a:xfrm>
            <a:prstGeom prst="ellipse">
              <a:avLst/>
            </a:prstGeom>
            <a:solidFill>
              <a:schemeClr val="bg1">
                <a:lumMod val="8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sz="2800" b="0" i="0" u="none" strike="noStrike" cap="none" normalizeH="0" baseline="0">
                <a:ln>
                  <a:noFill/>
                </a:ln>
                <a:solidFill>
                  <a:schemeClr val="tx1"/>
                </a:solidFill>
                <a:effectLst/>
                <a:latin typeface="Arial" pitchFamily="34" charset="0"/>
              </a:endParaRPr>
            </a:p>
          </p:txBody>
        </p:sp>
        <p:sp>
          <p:nvSpPr>
            <p:cNvPr id="197" name="TextBox 196">
              <a:extLst>
                <a:ext uri="{FF2B5EF4-FFF2-40B4-BE49-F238E27FC236}">
                  <a16:creationId xmlns:a16="http://schemas.microsoft.com/office/drawing/2014/main" id="{320E878A-1155-B941-B769-099B456DF728}"/>
                </a:ext>
              </a:extLst>
            </p:cNvPr>
            <p:cNvSpPr txBox="1"/>
            <p:nvPr/>
          </p:nvSpPr>
          <p:spPr>
            <a:xfrm>
              <a:off x="2095606" y="5737195"/>
              <a:ext cx="298479" cy="338554"/>
            </a:xfrm>
            <a:prstGeom prst="rect">
              <a:avLst/>
            </a:prstGeom>
            <a:noFill/>
          </p:spPr>
          <p:txBody>
            <a:bodyPr wrap="none" rtlCol="0">
              <a:spAutoFit/>
            </a:bodyPr>
            <a:lstStyle/>
            <a:p>
              <a:r>
                <a:rPr lang="en-US" sz="1600" b="0" dirty="0"/>
                <a:t>a</a:t>
              </a:r>
              <a:endParaRPr lang="en-IL" sz="1600" b="0" dirty="0"/>
            </a:p>
          </p:txBody>
        </p:sp>
      </p:grpSp>
      <p:grpSp>
        <p:nvGrpSpPr>
          <p:cNvPr id="198" name="Group 197">
            <a:extLst>
              <a:ext uri="{FF2B5EF4-FFF2-40B4-BE49-F238E27FC236}">
                <a16:creationId xmlns:a16="http://schemas.microsoft.com/office/drawing/2014/main" id="{3C5F3CE0-DFB8-AC4C-BBB4-0A47089FC3A2}"/>
              </a:ext>
            </a:extLst>
          </p:cNvPr>
          <p:cNvGrpSpPr/>
          <p:nvPr/>
        </p:nvGrpSpPr>
        <p:grpSpPr>
          <a:xfrm>
            <a:off x="7465158" y="3533959"/>
            <a:ext cx="635181" cy="457200"/>
            <a:chOff x="3064567" y="5754434"/>
            <a:chExt cx="635181" cy="457200"/>
          </a:xfrm>
        </p:grpSpPr>
        <p:sp>
          <p:nvSpPr>
            <p:cNvPr id="199" name="Oval 198">
              <a:extLst>
                <a:ext uri="{FF2B5EF4-FFF2-40B4-BE49-F238E27FC236}">
                  <a16:creationId xmlns:a16="http://schemas.microsoft.com/office/drawing/2014/main" id="{28CF101D-D899-F04B-AD3F-338330FBCD12}"/>
                </a:ext>
              </a:extLst>
            </p:cNvPr>
            <p:cNvSpPr/>
            <p:nvPr/>
          </p:nvSpPr>
          <p:spPr bwMode="auto">
            <a:xfrm>
              <a:off x="3064567" y="5754434"/>
              <a:ext cx="635181" cy="457200"/>
            </a:xfrm>
            <a:prstGeom prst="ellipse">
              <a:avLst/>
            </a:prstGeom>
            <a:solidFill>
              <a:schemeClr val="bg1">
                <a:lumMod val="8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b="0" i="0" u="none" strike="noStrike" cap="none" normalizeH="0" baseline="0">
                <a:ln>
                  <a:noFill/>
                </a:ln>
                <a:solidFill>
                  <a:schemeClr val="tx1"/>
                </a:solidFill>
                <a:effectLst/>
                <a:latin typeface="Arial" pitchFamily="34" charset="0"/>
              </a:endParaRPr>
            </a:p>
          </p:txBody>
        </p:sp>
        <p:sp>
          <p:nvSpPr>
            <p:cNvPr id="200" name="TextBox 199">
              <a:extLst>
                <a:ext uri="{FF2B5EF4-FFF2-40B4-BE49-F238E27FC236}">
                  <a16:creationId xmlns:a16="http://schemas.microsoft.com/office/drawing/2014/main" id="{C19560B3-EE2E-9849-9193-A11A0DB11000}"/>
                </a:ext>
              </a:extLst>
            </p:cNvPr>
            <p:cNvSpPr txBox="1"/>
            <p:nvPr/>
          </p:nvSpPr>
          <p:spPr>
            <a:xfrm>
              <a:off x="3252941" y="5783870"/>
              <a:ext cx="298479" cy="338554"/>
            </a:xfrm>
            <a:prstGeom prst="rect">
              <a:avLst/>
            </a:prstGeom>
            <a:noFill/>
          </p:spPr>
          <p:txBody>
            <a:bodyPr wrap="none" rtlCol="0">
              <a:spAutoFit/>
            </a:bodyPr>
            <a:lstStyle/>
            <a:p>
              <a:r>
                <a:rPr lang="en-US" sz="1600" b="0" dirty="0"/>
                <a:t>b</a:t>
              </a:r>
              <a:endParaRPr lang="en-IL" sz="1600" b="0" dirty="0"/>
            </a:p>
          </p:txBody>
        </p:sp>
      </p:grpSp>
      <p:grpSp>
        <p:nvGrpSpPr>
          <p:cNvPr id="201" name="Group 200">
            <a:extLst>
              <a:ext uri="{FF2B5EF4-FFF2-40B4-BE49-F238E27FC236}">
                <a16:creationId xmlns:a16="http://schemas.microsoft.com/office/drawing/2014/main" id="{46BAF5EC-225F-8F46-9B73-4B572CC11FCE}"/>
              </a:ext>
            </a:extLst>
          </p:cNvPr>
          <p:cNvGrpSpPr/>
          <p:nvPr/>
        </p:nvGrpSpPr>
        <p:grpSpPr>
          <a:xfrm>
            <a:off x="6041759" y="3516214"/>
            <a:ext cx="1131239" cy="841756"/>
            <a:chOff x="5099276" y="4048509"/>
            <a:chExt cx="1131239" cy="841756"/>
          </a:xfrm>
        </p:grpSpPr>
        <p:cxnSp>
          <p:nvCxnSpPr>
            <p:cNvPr id="202" name="Straight Arrow Connector 201">
              <a:extLst>
                <a:ext uri="{FF2B5EF4-FFF2-40B4-BE49-F238E27FC236}">
                  <a16:creationId xmlns:a16="http://schemas.microsoft.com/office/drawing/2014/main" id="{DCFA0875-CB97-E640-AAFA-09026B5DEEB0}"/>
                </a:ext>
              </a:extLst>
            </p:cNvPr>
            <p:cNvCxnSpPr>
              <a:cxnSpLocks/>
            </p:cNvCxnSpPr>
            <p:nvPr/>
          </p:nvCxnSpPr>
          <p:spPr bwMode="auto">
            <a:xfrm flipH="1">
              <a:off x="5192570" y="4474003"/>
              <a:ext cx="298921" cy="416262"/>
            </a:xfrm>
            <a:prstGeom prst="straightConnector1">
              <a:avLst/>
            </a:prstGeom>
            <a:noFill/>
            <a:ln w="9525"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4"/>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cxnSp>
          <p:nvCxnSpPr>
            <p:cNvPr id="203" name="Straight Arrow Connector 202">
              <a:extLst>
                <a:ext uri="{FF2B5EF4-FFF2-40B4-BE49-F238E27FC236}">
                  <a16:creationId xmlns:a16="http://schemas.microsoft.com/office/drawing/2014/main" id="{2A87DC10-7A36-324A-99B0-CCECE870036A}"/>
                </a:ext>
              </a:extLst>
            </p:cNvPr>
            <p:cNvCxnSpPr>
              <a:cxnSpLocks/>
            </p:cNvCxnSpPr>
            <p:nvPr/>
          </p:nvCxnSpPr>
          <p:spPr bwMode="auto">
            <a:xfrm>
              <a:off x="5852305" y="4474003"/>
              <a:ext cx="245866" cy="416262"/>
            </a:xfrm>
            <a:prstGeom prst="straightConnector1">
              <a:avLst/>
            </a:prstGeom>
            <a:noFill/>
            <a:ln w="9525"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4"/>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sp>
          <p:nvSpPr>
            <p:cNvPr id="204" name="TextBox 203">
              <a:extLst>
                <a:ext uri="{FF2B5EF4-FFF2-40B4-BE49-F238E27FC236}">
                  <a16:creationId xmlns:a16="http://schemas.microsoft.com/office/drawing/2014/main" id="{C4867E82-7F2C-F743-BD2B-ABCFD84D51A5}"/>
                </a:ext>
              </a:extLst>
            </p:cNvPr>
            <p:cNvSpPr txBox="1"/>
            <p:nvPr/>
          </p:nvSpPr>
          <p:spPr>
            <a:xfrm>
              <a:off x="5099276" y="4445787"/>
              <a:ext cx="291901" cy="308867"/>
            </a:xfrm>
            <a:prstGeom prst="rect">
              <a:avLst/>
            </a:prstGeom>
            <a:noFill/>
            <a:ln>
              <a:noFill/>
            </a:ln>
          </p:spPr>
          <p:txBody>
            <a:bodyPr wrap="square" lIns="0" tIns="46800" rIns="0" rtlCol="0">
              <a:spAutoFit/>
            </a:bodyPr>
            <a:lstStyle/>
            <a:p>
              <a:r>
                <a:rPr lang="en-IL" sz="1400" b="0" dirty="0">
                  <a:latin typeface="Consolas" panose="020B0609020204030204" pitchFamily="49" charset="0"/>
                  <a:cs typeface="Consolas" panose="020B0609020204030204" pitchFamily="49" charset="0"/>
                </a:rPr>
                <a:t>0</a:t>
              </a:r>
            </a:p>
          </p:txBody>
        </p:sp>
        <p:sp>
          <p:nvSpPr>
            <p:cNvPr id="205" name="TextBox 204">
              <a:extLst>
                <a:ext uri="{FF2B5EF4-FFF2-40B4-BE49-F238E27FC236}">
                  <a16:creationId xmlns:a16="http://schemas.microsoft.com/office/drawing/2014/main" id="{21639D55-D8CE-F241-AD80-778A0B735626}"/>
                </a:ext>
              </a:extLst>
            </p:cNvPr>
            <p:cNvSpPr txBox="1"/>
            <p:nvPr/>
          </p:nvSpPr>
          <p:spPr>
            <a:xfrm>
              <a:off x="5938614" y="4440143"/>
              <a:ext cx="291901" cy="308867"/>
            </a:xfrm>
            <a:prstGeom prst="rect">
              <a:avLst/>
            </a:prstGeom>
            <a:noFill/>
            <a:ln>
              <a:noFill/>
            </a:ln>
          </p:spPr>
          <p:txBody>
            <a:bodyPr wrap="square" lIns="0" tIns="46800" rIns="0" rtlCol="0">
              <a:spAutoFit/>
            </a:bodyPr>
            <a:lstStyle/>
            <a:p>
              <a:r>
                <a:rPr lang="he-IL" sz="1400" b="0" dirty="0">
                  <a:latin typeface="Consolas" panose="020B0609020204030204" pitchFamily="49" charset="0"/>
                  <a:cs typeface="Consolas" panose="020B0609020204030204" pitchFamily="49" charset="0"/>
                </a:rPr>
                <a:t>1</a:t>
              </a:r>
              <a:endParaRPr lang="en-IL" sz="1400" b="0" dirty="0">
                <a:latin typeface="Consolas" panose="020B0609020204030204" pitchFamily="49" charset="0"/>
                <a:cs typeface="Consolas" panose="020B0609020204030204" pitchFamily="49" charset="0"/>
              </a:endParaRPr>
            </a:p>
          </p:txBody>
        </p:sp>
        <p:sp>
          <p:nvSpPr>
            <p:cNvPr id="206" name="Oval 205">
              <a:extLst>
                <a:ext uri="{FF2B5EF4-FFF2-40B4-BE49-F238E27FC236}">
                  <a16:creationId xmlns:a16="http://schemas.microsoft.com/office/drawing/2014/main" id="{A2EA8FAE-6EC1-2D47-AC0F-56F8A7C295AA}"/>
                </a:ext>
              </a:extLst>
            </p:cNvPr>
            <p:cNvSpPr/>
            <p:nvPr/>
          </p:nvSpPr>
          <p:spPr bwMode="auto">
            <a:xfrm>
              <a:off x="5340057" y="4048509"/>
              <a:ext cx="635181" cy="457200"/>
            </a:xfrm>
            <a:prstGeom prst="ellipse">
              <a:avLst/>
            </a:prstGeom>
            <a:solidFill>
              <a:schemeClr val="bg1">
                <a:lumMod val="8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b="0" i="0" u="none" strike="noStrike" cap="none" normalizeH="0" baseline="0">
                <a:ln>
                  <a:noFill/>
                </a:ln>
                <a:solidFill>
                  <a:schemeClr val="tx1"/>
                </a:solidFill>
                <a:effectLst/>
                <a:latin typeface="Arial" pitchFamily="34" charset="0"/>
              </a:endParaRPr>
            </a:p>
          </p:txBody>
        </p:sp>
      </p:grpSp>
      <p:grpSp>
        <p:nvGrpSpPr>
          <p:cNvPr id="207" name="Group 206">
            <a:extLst>
              <a:ext uri="{FF2B5EF4-FFF2-40B4-BE49-F238E27FC236}">
                <a16:creationId xmlns:a16="http://schemas.microsoft.com/office/drawing/2014/main" id="{94A83ADC-1C41-F547-B2C8-04A00FCFA950}"/>
              </a:ext>
            </a:extLst>
          </p:cNvPr>
          <p:cNvGrpSpPr/>
          <p:nvPr/>
        </p:nvGrpSpPr>
        <p:grpSpPr>
          <a:xfrm>
            <a:off x="2473508" y="3480132"/>
            <a:ext cx="1142719" cy="877838"/>
            <a:chOff x="5087796" y="4048509"/>
            <a:chExt cx="1142719" cy="877838"/>
          </a:xfrm>
        </p:grpSpPr>
        <p:cxnSp>
          <p:nvCxnSpPr>
            <p:cNvPr id="208" name="Straight Arrow Connector 207">
              <a:extLst>
                <a:ext uri="{FF2B5EF4-FFF2-40B4-BE49-F238E27FC236}">
                  <a16:creationId xmlns:a16="http://schemas.microsoft.com/office/drawing/2014/main" id="{C79C4C43-718F-3243-950E-D7420274D075}"/>
                </a:ext>
              </a:extLst>
            </p:cNvPr>
            <p:cNvCxnSpPr>
              <a:cxnSpLocks/>
            </p:cNvCxnSpPr>
            <p:nvPr/>
          </p:nvCxnSpPr>
          <p:spPr bwMode="auto">
            <a:xfrm flipH="1">
              <a:off x="5224613" y="4474003"/>
              <a:ext cx="266879" cy="452344"/>
            </a:xfrm>
            <a:prstGeom prst="straightConnector1">
              <a:avLst/>
            </a:prstGeom>
            <a:noFill/>
            <a:ln w="9525"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4"/>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cxnSp>
          <p:nvCxnSpPr>
            <p:cNvPr id="209" name="Straight Arrow Connector 208">
              <a:extLst>
                <a:ext uri="{FF2B5EF4-FFF2-40B4-BE49-F238E27FC236}">
                  <a16:creationId xmlns:a16="http://schemas.microsoft.com/office/drawing/2014/main" id="{984ADA17-295F-6942-8B96-877AE92131EF}"/>
                </a:ext>
              </a:extLst>
            </p:cNvPr>
            <p:cNvCxnSpPr>
              <a:cxnSpLocks/>
            </p:cNvCxnSpPr>
            <p:nvPr/>
          </p:nvCxnSpPr>
          <p:spPr bwMode="auto">
            <a:xfrm>
              <a:off x="5852305" y="4474003"/>
              <a:ext cx="245866" cy="416262"/>
            </a:xfrm>
            <a:prstGeom prst="straightConnector1">
              <a:avLst/>
            </a:prstGeom>
            <a:noFill/>
            <a:ln w="9525"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4"/>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sp>
          <p:nvSpPr>
            <p:cNvPr id="210" name="TextBox 209">
              <a:extLst>
                <a:ext uri="{FF2B5EF4-FFF2-40B4-BE49-F238E27FC236}">
                  <a16:creationId xmlns:a16="http://schemas.microsoft.com/office/drawing/2014/main" id="{90CFEE35-FF8A-4445-BC12-6D314155F75B}"/>
                </a:ext>
              </a:extLst>
            </p:cNvPr>
            <p:cNvSpPr txBox="1"/>
            <p:nvPr/>
          </p:nvSpPr>
          <p:spPr>
            <a:xfrm>
              <a:off x="5087796" y="4425869"/>
              <a:ext cx="291901" cy="308867"/>
            </a:xfrm>
            <a:prstGeom prst="rect">
              <a:avLst/>
            </a:prstGeom>
            <a:noFill/>
            <a:ln>
              <a:noFill/>
            </a:ln>
          </p:spPr>
          <p:txBody>
            <a:bodyPr wrap="square" lIns="0" tIns="46800" rIns="0" rtlCol="0">
              <a:spAutoFit/>
            </a:bodyPr>
            <a:lstStyle/>
            <a:p>
              <a:r>
                <a:rPr lang="en-IL" sz="1400" b="0" dirty="0">
                  <a:latin typeface="Consolas" panose="020B0609020204030204" pitchFamily="49" charset="0"/>
                  <a:cs typeface="Consolas" panose="020B0609020204030204" pitchFamily="49" charset="0"/>
                </a:rPr>
                <a:t>0</a:t>
              </a:r>
            </a:p>
          </p:txBody>
        </p:sp>
        <p:sp>
          <p:nvSpPr>
            <p:cNvPr id="211" name="TextBox 210">
              <a:extLst>
                <a:ext uri="{FF2B5EF4-FFF2-40B4-BE49-F238E27FC236}">
                  <a16:creationId xmlns:a16="http://schemas.microsoft.com/office/drawing/2014/main" id="{40FF6FD0-D921-F448-96E0-9DF59B15702C}"/>
                </a:ext>
              </a:extLst>
            </p:cNvPr>
            <p:cNvSpPr txBox="1"/>
            <p:nvPr/>
          </p:nvSpPr>
          <p:spPr>
            <a:xfrm>
              <a:off x="5938614" y="4440143"/>
              <a:ext cx="291901" cy="308867"/>
            </a:xfrm>
            <a:prstGeom prst="rect">
              <a:avLst/>
            </a:prstGeom>
            <a:noFill/>
            <a:ln>
              <a:noFill/>
            </a:ln>
          </p:spPr>
          <p:txBody>
            <a:bodyPr wrap="square" lIns="0" tIns="46800" rIns="0" rtlCol="0">
              <a:spAutoFit/>
            </a:bodyPr>
            <a:lstStyle/>
            <a:p>
              <a:r>
                <a:rPr lang="he-IL" sz="1400" b="0" dirty="0">
                  <a:latin typeface="Consolas" panose="020B0609020204030204" pitchFamily="49" charset="0"/>
                  <a:cs typeface="Consolas" panose="020B0609020204030204" pitchFamily="49" charset="0"/>
                </a:rPr>
                <a:t>1</a:t>
              </a:r>
              <a:endParaRPr lang="en-IL" sz="1400" b="0" dirty="0">
                <a:latin typeface="Consolas" panose="020B0609020204030204" pitchFamily="49" charset="0"/>
                <a:cs typeface="Consolas" panose="020B0609020204030204" pitchFamily="49" charset="0"/>
              </a:endParaRPr>
            </a:p>
          </p:txBody>
        </p:sp>
        <p:sp>
          <p:nvSpPr>
            <p:cNvPr id="212" name="Oval 211">
              <a:extLst>
                <a:ext uri="{FF2B5EF4-FFF2-40B4-BE49-F238E27FC236}">
                  <a16:creationId xmlns:a16="http://schemas.microsoft.com/office/drawing/2014/main" id="{74C97F85-9FDE-8D4F-B06B-9F92F66E98CB}"/>
                </a:ext>
              </a:extLst>
            </p:cNvPr>
            <p:cNvSpPr/>
            <p:nvPr/>
          </p:nvSpPr>
          <p:spPr bwMode="auto">
            <a:xfrm>
              <a:off x="5340057" y="4048509"/>
              <a:ext cx="635181" cy="457200"/>
            </a:xfrm>
            <a:prstGeom prst="ellipse">
              <a:avLst/>
            </a:prstGeom>
            <a:solidFill>
              <a:schemeClr val="bg1">
                <a:lumMod val="8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b="0" i="0" u="none" strike="noStrike" cap="none" normalizeH="0" baseline="0">
                <a:ln>
                  <a:noFill/>
                </a:ln>
                <a:solidFill>
                  <a:schemeClr val="tx1"/>
                </a:solidFill>
                <a:effectLst/>
                <a:latin typeface="Arial" pitchFamily="34" charset="0"/>
              </a:endParaRPr>
            </a:p>
          </p:txBody>
        </p:sp>
      </p:grpSp>
      <p:grpSp>
        <p:nvGrpSpPr>
          <p:cNvPr id="213" name="Group 212">
            <a:extLst>
              <a:ext uri="{FF2B5EF4-FFF2-40B4-BE49-F238E27FC236}">
                <a16:creationId xmlns:a16="http://schemas.microsoft.com/office/drawing/2014/main" id="{F3783FCE-6A3C-124F-91F5-E9898A681FF7}"/>
              </a:ext>
            </a:extLst>
          </p:cNvPr>
          <p:cNvGrpSpPr/>
          <p:nvPr/>
        </p:nvGrpSpPr>
        <p:grpSpPr>
          <a:xfrm>
            <a:off x="4286403" y="3466445"/>
            <a:ext cx="1165073" cy="891525"/>
            <a:chOff x="5099276" y="4048509"/>
            <a:chExt cx="1165073" cy="891525"/>
          </a:xfrm>
        </p:grpSpPr>
        <p:cxnSp>
          <p:nvCxnSpPr>
            <p:cNvPr id="214" name="Straight Arrow Connector 213">
              <a:extLst>
                <a:ext uri="{FF2B5EF4-FFF2-40B4-BE49-F238E27FC236}">
                  <a16:creationId xmlns:a16="http://schemas.microsoft.com/office/drawing/2014/main" id="{47A7FD88-01BF-2841-803A-76F0875BFE4B}"/>
                </a:ext>
              </a:extLst>
            </p:cNvPr>
            <p:cNvCxnSpPr>
              <a:cxnSpLocks/>
            </p:cNvCxnSpPr>
            <p:nvPr/>
          </p:nvCxnSpPr>
          <p:spPr bwMode="auto">
            <a:xfrm flipH="1">
              <a:off x="5143418" y="4474003"/>
              <a:ext cx="348074" cy="466031"/>
            </a:xfrm>
            <a:prstGeom prst="straightConnector1">
              <a:avLst/>
            </a:prstGeom>
            <a:noFill/>
            <a:ln w="9525"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4"/>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cxnSp>
          <p:nvCxnSpPr>
            <p:cNvPr id="215" name="Straight Arrow Connector 214">
              <a:extLst>
                <a:ext uri="{FF2B5EF4-FFF2-40B4-BE49-F238E27FC236}">
                  <a16:creationId xmlns:a16="http://schemas.microsoft.com/office/drawing/2014/main" id="{6D72B6A6-BB9C-D140-B995-1928C9793A38}"/>
                </a:ext>
              </a:extLst>
            </p:cNvPr>
            <p:cNvCxnSpPr>
              <a:cxnSpLocks/>
            </p:cNvCxnSpPr>
            <p:nvPr/>
          </p:nvCxnSpPr>
          <p:spPr bwMode="auto">
            <a:xfrm>
              <a:off x="5852305" y="4474003"/>
              <a:ext cx="273718" cy="466031"/>
            </a:xfrm>
            <a:prstGeom prst="straightConnector1">
              <a:avLst/>
            </a:prstGeom>
            <a:noFill/>
            <a:ln w="9525"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4"/>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sp>
          <p:nvSpPr>
            <p:cNvPr id="216" name="TextBox 215">
              <a:extLst>
                <a:ext uri="{FF2B5EF4-FFF2-40B4-BE49-F238E27FC236}">
                  <a16:creationId xmlns:a16="http://schemas.microsoft.com/office/drawing/2014/main" id="{585716D5-B360-3B46-89B7-BCCE193C0B88}"/>
                </a:ext>
              </a:extLst>
            </p:cNvPr>
            <p:cNvSpPr txBox="1"/>
            <p:nvPr/>
          </p:nvSpPr>
          <p:spPr>
            <a:xfrm>
              <a:off x="5099276" y="4445787"/>
              <a:ext cx="291901" cy="308867"/>
            </a:xfrm>
            <a:prstGeom prst="rect">
              <a:avLst/>
            </a:prstGeom>
            <a:noFill/>
            <a:ln>
              <a:noFill/>
            </a:ln>
          </p:spPr>
          <p:txBody>
            <a:bodyPr wrap="square" lIns="0" tIns="46800" rIns="0" rtlCol="0">
              <a:spAutoFit/>
            </a:bodyPr>
            <a:lstStyle/>
            <a:p>
              <a:r>
                <a:rPr lang="en-IL" sz="1400" b="0" dirty="0">
                  <a:latin typeface="Consolas" panose="020B0609020204030204" pitchFamily="49" charset="0"/>
                  <a:cs typeface="Consolas" panose="020B0609020204030204" pitchFamily="49" charset="0"/>
                </a:rPr>
                <a:t>0</a:t>
              </a:r>
            </a:p>
          </p:txBody>
        </p:sp>
        <p:sp>
          <p:nvSpPr>
            <p:cNvPr id="217" name="TextBox 216">
              <a:extLst>
                <a:ext uri="{FF2B5EF4-FFF2-40B4-BE49-F238E27FC236}">
                  <a16:creationId xmlns:a16="http://schemas.microsoft.com/office/drawing/2014/main" id="{FA8D433C-9A8D-D04F-A434-5A97536A0D5F}"/>
                </a:ext>
              </a:extLst>
            </p:cNvPr>
            <p:cNvSpPr txBox="1"/>
            <p:nvPr/>
          </p:nvSpPr>
          <p:spPr>
            <a:xfrm>
              <a:off x="5972448" y="4439556"/>
              <a:ext cx="291901" cy="308867"/>
            </a:xfrm>
            <a:prstGeom prst="rect">
              <a:avLst/>
            </a:prstGeom>
            <a:noFill/>
            <a:ln>
              <a:noFill/>
            </a:ln>
          </p:spPr>
          <p:txBody>
            <a:bodyPr wrap="square" lIns="0" tIns="46800" rIns="0" rtlCol="0">
              <a:spAutoFit/>
            </a:bodyPr>
            <a:lstStyle/>
            <a:p>
              <a:r>
                <a:rPr lang="he-IL" sz="1400" b="0" dirty="0">
                  <a:latin typeface="Consolas" panose="020B0609020204030204" pitchFamily="49" charset="0"/>
                  <a:cs typeface="Consolas" panose="020B0609020204030204" pitchFamily="49" charset="0"/>
                </a:rPr>
                <a:t>1</a:t>
              </a:r>
              <a:endParaRPr lang="en-IL" sz="1400" b="0" dirty="0">
                <a:latin typeface="Consolas" panose="020B0609020204030204" pitchFamily="49" charset="0"/>
                <a:cs typeface="Consolas" panose="020B0609020204030204" pitchFamily="49" charset="0"/>
              </a:endParaRPr>
            </a:p>
          </p:txBody>
        </p:sp>
        <p:sp>
          <p:nvSpPr>
            <p:cNvPr id="218" name="Oval 217">
              <a:extLst>
                <a:ext uri="{FF2B5EF4-FFF2-40B4-BE49-F238E27FC236}">
                  <a16:creationId xmlns:a16="http://schemas.microsoft.com/office/drawing/2014/main" id="{38447991-954F-384E-BB71-E378A793B7C4}"/>
                </a:ext>
              </a:extLst>
            </p:cNvPr>
            <p:cNvSpPr/>
            <p:nvPr/>
          </p:nvSpPr>
          <p:spPr bwMode="auto">
            <a:xfrm>
              <a:off x="5340057" y="4048509"/>
              <a:ext cx="635181" cy="457200"/>
            </a:xfrm>
            <a:prstGeom prst="ellipse">
              <a:avLst/>
            </a:prstGeom>
            <a:solidFill>
              <a:schemeClr val="bg1">
                <a:lumMod val="8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b="0" i="0" u="none" strike="noStrike" cap="none" normalizeH="0" baseline="0">
                <a:ln>
                  <a:noFill/>
                </a:ln>
                <a:solidFill>
                  <a:schemeClr val="tx1"/>
                </a:solidFill>
                <a:effectLst/>
                <a:latin typeface="Arial" pitchFamily="34" charset="0"/>
              </a:endParaRPr>
            </a:p>
          </p:txBody>
        </p:sp>
      </p:grpSp>
      <p:grpSp>
        <p:nvGrpSpPr>
          <p:cNvPr id="219" name="Group 218">
            <a:extLst>
              <a:ext uri="{FF2B5EF4-FFF2-40B4-BE49-F238E27FC236}">
                <a16:creationId xmlns:a16="http://schemas.microsoft.com/office/drawing/2014/main" id="{F9001113-DF8C-E149-85E5-0034A6DF2457}"/>
              </a:ext>
            </a:extLst>
          </p:cNvPr>
          <p:cNvGrpSpPr/>
          <p:nvPr/>
        </p:nvGrpSpPr>
        <p:grpSpPr>
          <a:xfrm>
            <a:off x="6581525" y="2608869"/>
            <a:ext cx="1193003" cy="841756"/>
            <a:chOff x="5087757" y="4048509"/>
            <a:chExt cx="1193003" cy="841756"/>
          </a:xfrm>
        </p:grpSpPr>
        <p:cxnSp>
          <p:nvCxnSpPr>
            <p:cNvPr id="220" name="Straight Arrow Connector 219">
              <a:extLst>
                <a:ext uri="{FF2B5EF4-FFF2-40B4-BE49-F238E27FC236}">
                  <a16:creationId xmlns:a16="http://schemas.microsoft.com/office/drawing/2014/main" id="{5F9EA5E1-3ED8-BB49-904C-0F29806BEF23}"/>
                </a:ext>
              </a:extLst>
            </p:cNvPr>
            <p:cNvCxnSpPr>
              <a:cxnSpLocks/>
            </p:cNvCxnSpPr>
            <p:nvPr/>
          </p:nvCxnSpPr>
          <p:spPr bwMode="auto">
            <a:xfrm flipH="1">
              <a:off x="5192570" y="4474003"/>
              <a:ext cx="298921" cy="416262"/>
            </a:xfrm>
            <a:prstGeom prst="straightConnector1">
              <a:avLst/>
            </a:prstGeom>
            <a:noFill/>
            <a:ln w="9525"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4"/>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cxnSp>
          <p:nvCxnSpPr>
            <p:cNvPr id="221" name="Straight Arrow Connector 220">
              <a:extLst>
                <a:ext uri="{FF2B5EF4-FFF2-40B4-BE49-F238E27FC236}">
                  <a16:creationId xmlns:a16="http://schemas.microsoft.com/office/drawing/2014/main" id="{FFD58EC7-FAFB-CF44-8233-E11E3698D33D}"/>
                </a:ext>
              </a:extLst>
            </p:cNvPr>
            <p:cNvCxnSpPr>
              <a:cxnSpLocks/>
            </p:cNvCxnSpPr>
            <p:nvPr/>
          </p:nvCxnSpPr>
          <p:spPr bwMode="auto">
            <a:xfrm>
              <a:off x="5852305" y="4474003"/>
              <a:ext cx="360220" cy="416262"/>
            </a:xfrm>
            <a:prstGeom prst="straightConnector1">
              <a:avLst/>
            </a:prstGeom>
            <a:noFill/>
            <a:ln w="9525"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4"/>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sp>
          <p:nvSpPr>
            <p:cNvPr id="222" name="TextBox 221">
              <a:extLst>
                <a:ext uri="{FF2B5EF4-FFF2-40B4-BE49-F238E27FC236}">
                  <a16:creationId xmlns:a16="http://schemas.microsoft.com/office/drawing/2014/main" id="{02440669-65FC-E74B-B678-BEF9B28A05BC}"/>
                </a:ext>
              </a:extLst>
            </p:cNvPr>
            <p:cNvSpPr txBox="1"/>
            <p:nvPr/>
          </p:nvSpPr>
          <p:spPr>
            <a:xfrm>
              <a:off x="5087757" y="4386087"/>
              <a:ext cx="291901" cy="339645"/>
            </a:xfrm>
            <a:prstGeom prst="rect">
              <a:avLst/>
            </a:prstGeom>
            <a:noFill/>
            <a:ln>
              <a:noFill/>
            </a:ln>
          </p:spPr>
          <p:txBody>
            <a:bodyPr wrap="square" lIns="0" tIns="46800" rIns="0" rtlCol="0">
              <a:spAutoFit/>
            </a:bodyPr>
            <a:lstStyle/>
            <a:p>
              <a:r>
                <a:rPr lang="en-IL" sz="1600" b="0" dirty="0">
                  <a:latin typeface="Consolas" panose="020B0609020204030204" pitchFamily="49" charset="0"/>
                  <a:cs typeface="Consolas" panose="020B0609020204030204" pitchFamily="49" charset="0"/>
                </a:rPr>
                <a:t>0</a:t>
              </a:r>
            </a:p>
          </p:txBody>
        </p:sp>
        <p:sp>
          <p:nvSpPr>
            <p:cNvPr id="223" name="TextBox 222">
              <a:extLst>
                <a:ext uri="{FF2B5EF4-FFF2-40B4-BE49-F238E27FC236}">
                  <a16:creationId xmlns:a16="http://schemas.microsoft.com/office/drawing/2014/main" id="{468A4FF0-8CE6-6748-B8FE-AB9AFA9F9C40}"/>
                </a:ext>
              </a:extLst>
            </p:cNvPr>
            <p:cNvSpPr txBox="1"/>
            <p:nvPr/>
          </p:nvSpPr>
          <p:spPr>
            <a:xfrm>
              <a:off x="5988859" y="4366238"/>
              <a:ext cx="291901" cy="339645"/>
            </a:xfrm>
            <a:prstGeom prst="rect">
              <a:avLst/>
            </a:prstGeom>
            <a:noFill/>
            <a:ln>
              <a:noFill/>
            </a:ln>
          </p:spPr>
          <p:txBody>
            <a:bodyPr wrap="square" lIns="0" tIns="46800" rIns="0" rtlCol="0">
              <a:spAutoFit/>
            </a:bodyPr>
            <a:lstStyle/>
            <a:p>
              <a:r>
                <a:rPr lang="he-IL" sz="1600" b="0" dirty="0">
                  <a:latin typeface="Consolas" panose="020B0609020204030204" pitchFamily="49" charset="0"/>
                  <a:cs typeface="Consolas" panose="020B0609020204030204" pitchFamily="49" charset="0"/>
                </a:rPr>
                <a:t>1</a:t>
              </a:r>
              <a:endParaRPr lang="en-IL" sz="1600" b="0" dirty="0">
                <a:latin typeface="Consolas" panose="020B0609020204030204" pitchFamily="49" charset="0"/>
                <a:cs typeface="Consolas" panose="020B0609020204030204" pitchFamily="49" charset="0"/>
              </a:endParaRPr>
            </a:p>
          </p:txBody>
        </p:sp>
        <p:sp>
          <p:nvSpPr>
            <p:cNvPr id="224" name="Oval 223">
              <a:extLst>
                <a:ext uri="{FF2B5EF4-FFF2-40B4-BE49-F238E27FC236}">
                  <a16:creationId xmlns:a16="http://schemas.microsoft.com/office/drawing/2014/main" id="{93959835-E916-564F-9C7A-809A0F6AB1DB}"/>
                </a:ext>
              </a:extLst>
            </p:cNvPr>
            <p:cNvSpPr/>
            <p:nvPr/>
          </p:nvSpPr>
          <p:spPr bwMode="auto">
            <a:xfrm>
              <a:off x="5340057" y="4048509"/>
              <a:ext cx="635181" cy="457200"/>
            </a:xfrm>
            <a:prstGeom prst="ellipse">
              <a:avLst/>
            </a:prstGeom>
            <a:solidFill>
              <a:schemeClr val="bg1">
                <a:lumMod val="8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sz="2800" b="0" i="0" u="none" strike="noStrike" cap="none" normalizeH="0" baseline="0">
                <a:ln>
                  <a:noFill/>
                </a:ln>
                <a:solidFill>
                  <a:schemeClr val="tx1"/>
                </a:solidFill>
                <a:effectLst/>
                <a:latin typeface="Arial" pitchFamily="34" charset="0"/>
              </a:endParaRPr>
            </a:p>
          </p:txBody>
        </p:sp>
      </p:grpSp>
      <p:grpSp>
        <p:nvGrpSpPr>
          <p:cNvPr id="225" name="Group 224">
            <a:extLst>
              <a:ext uri="{FF2B5EF4-FFF2-40B4-BE49-F238E27FC236}">
                <a16:creationId xmlns:a16="http://schemas.microsoft.com/office/drawing/2014/main" id="{A3119CA9-F013-7F4B-9149-662494CF671F}"/>
              </a:ext>
            </a:extLst>
          </p:cNvPr>
          <p:cNvGrpSpPr/>
          <p:nvPr/>
        </p:nvGrpSpPr>
        <p:grpSpPr>
          <a:xfrm>
            <a:off x="3210981" y="2583393"/>
            <a:ext cx="1431978" cy="848834"/>
            <a:chOff x="4974412" y="4048509"/>
            <a:chExt cx="1431978" cy="848834"/>
          </a:xfrm>
        </p:grpSpPr>
        <p:cxnSp>
          <p:nvCxnSpPr>
            <p:cNvPr id="226" name="Straight Arrow Connector 225">
              <a:extLst>
                <a:ext uri="{FF2B5EF4-FFF2-40B4-BE49-F238E27FC236}">
                  <a16:creationId xmlns:a16="http://schemas.microsoft.com/office/drawing/2014/main" id="{F4CC6E57-DFE8-E340-82C2-DF0532A3DBEB}"/>
                </a:ext>
              </a:extLst>
            </p:cNvPr>
            <p:cNvCxnSpPr>
              <a:cxnSpLocks/>
            </p:cNvCxnSpPr>
            <p:nvPr/>
          </p:nvCxnSpPr>
          <p:spPr bwMode="auto">
            <a:xfrm flipH="1">
              <a:off x="5010190" y="4474003"/>
              <a:ext cx="481302" cy="423340"/>
            </a:xfrm>
            <a:prstGeom prst="straightConnector1">
              <a:avLst/>
            </a:prstGeom>
            <a:noFill/>
            <a:ln w="9525"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4"/>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cxnSp>
          <p:nvCxnSpPr>
            <p:cNvPr id="227" name="Straight Arrow Connector 226">
              <a:extLst>
                <a:ext uri="{FF2B5EF4-FFF2-40B4-BE49-F238E27FC236}">
                  <a16:creationId xmlns:a16="http://schemas.microsoft.com/office/drawing/2014/main" id="{CB71A43D-5C68-684A-9699-7AE738855D44}"/>
                </a:ext>
              </a:extLst>
            </p:cNvPr>
            <p:cNvCxnSpPr>
              <a:cxnSpLocks/>
            </p:cNvCxnSpPr>
            <p:nvPr/>
          </p:nvCxnSpPr>
          <p:spPr bwMode="auto">
            <a:xfrm>
              <a:off x="5852305" y="4474003"/>
              <a:ext cx="554085" cy="403803"/>
            </a:xfrm>
            <a:prstGeom prst="straightConnector1">
              <a:avLst/>
            </a:prstGeom>
            <a:noFill/>
            <a:ln w="9525"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4"/>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sp>
          <p:nvSpPr>
            <p:cNvPr id="228" name="TextBox 227">
              <a:extLst>
                <a:ext uri="{FF2B5EF4-FFF2-40B4-BE49-F238E27FC236}">
                  <a16:creationId xmlns:a16="http://schemas.microsoft.com/office/drawing/2014/main" id="{E9189FEF-B866-0042-B2CA-EB8E29AB20A4}"/>
                </a:ext>
              </a:extLst>
            </p:cNvPr>
            <p:cNvSpPr txBox="1"/>
            <p:nvPr/>
          </p:nvSpPr>
          <p:spPr>
            <a:xfrm>
              <a:off x="4974412" y="4406960"/>
              <a:ext cx="291901" cy="339645"/>
            </a:xfrm>
            <a:prstGeom prst="rect">
              <a:avLst/>
            </a:prstGeom>
            <a:noFill/>
            <a:ln>
              <a:noFill/>
            </a:ln>
          </p:spPr>
          <p:txBody>
            <a:bodyPr wrap="square" lIns="0" tIns="46800" rIns="0" rtlCol="0">
              <a:spAutoFit/>
            </a:bodyPr>
            <a:lstStyle/>
            <a:p>
              <a:r>
                <a:rPr lang="en-IL" sz="1600" b="0" dirty="0">
                  <a:latin typeface="Consolas" panose="020B0609020204030204" pitchFamily="49" charset="0"/>
                  <a:cs typeface="Consolas" panose="020B0609020204030204" pitchFamily="49" charset="0"/>
                </a:rPr>
                <a:t>0</a:t>
              </a:r>
            </a:p>
          </p:txBody>
        </p:sp>
        <p:sp>
          <p:nvSpPr>
            <p:cNvPr id="229" name="TextBox 228">
              <a:extLst>
                <a:ext uri="{FF2B5EF4-FFF2-40B4-BE49-F238E27FC236}">
                  <a16:creationId xmlns:a16="http://schemas.microsoft.com/office/drawing/2014/main" id="{0BC5E982-2AEF-2541-B6B6-373B18C4FFEA}"/>
                </a:ext>
              </a:extLst>
            </p:cNvPr>
            <p:cNvSpPr txBox="1"/>
            <p:nvPr/>
          </p:nvSpPr>
          <p:spPr>
            <a:xfrm>
              <a:off x="6083423" y="4344677"/>
              <a:ext cx="291901" cy="339645"/>
            </a:xfrm>
            <a:prstGeom prst="rect">
              <a:avLst/>
            </a:prstGeom>
            <a:noFill/>
            <a:ln>
              <a:noFill/>
            </a:ln>
          </p:spPr>
          <p:txBody>
            <a:bodyPr wrap="square" lIns="0" tIns="46800" rIns="0" rtlCol="0">
              <a:spAutoFit/>
            </a:bodyPr>
            <a:lstStyle/>
            <a:p>
              <a:r>
                <a:rPr lang="he-IL" sz="1600" b="0" dirty="0">
                  <a:latin typeface="Consolas" panose="020B0609020204030204" pitchFamily="49" charset="0"/>
                  <a:cs typeface="Consolas" panose="020B0609020204030204" pitchFamily="49" charset="0"/>
                </a:rPr>
                <a:t>1</a:t>
              </a:r>
              <a:endParaRPr lang="en-IL" sz="1600" b="0" dirty="0">
                <a:latin typeface="Consolas" panose="020B0609020204030204" pitchFamily="49" charset="0"/>
                <a:cs typeface="Consolas" panose="020B0609020204030204" pitchFamily="49" charset="0"/>
              </a:endParaRPr>
            </a:p>
          </p:txBody>
        </p:sp>
        <p:sp>
          <p:nvSpPr>
            <p:cNvPr id="230" name="Oval 229">
              <a:extLst>
                <a:ext uri="{FF2B5EF4-FFF2-40B4-BE49-F238E27FC236}">
                  <a16:creationId xmlns:a16="http://schemas.microsoft.com/office/drawing/2014/main" id="{CCA72487-044F-9C4F-8FF3-C514ADD8DAE4}"/>
                </a:ext>
              </a:extLst>
            </p:cNvPr>
            <p:cNvSpPr/>
            <p:nvPr/>
          </p:nvSpPr>
          <p:spPr bwMode="auto">
            <a:xfrm>
              <a:off x="5340057" y="4048509"/>
              <a:ext cx="635181" cy="457200"/>
            </a:xfrm>
            <a:prstGeom prst="ellipse">
              <a:avLst/>
            </a:prstGeom>
            <a:solidFill>
              <a:schemeClr val="bg1">
                <a:lumMod val="8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sz="2800" b="0" i="0" u="none" strike="noStrike" cap="none" normalizeH="0" baseline="0">
                <a:ln>
                  <a:noFill/>
                </a:ln>
                <a:solidFill>
                  <a:schemeClr val="tx1"/>
                </a:solidFill>
                <a:effectLst/>
                <a:latin typeface="Arial" pitchFamily="34" charset="0"/>
              </a:endParaRPr>
            </a:p>
          </p:txBody>
        </p:sp>
      </p:grpSp>
      <p:grpSp>
        <p:nvGrpSpPr>
          <p:cNvPr id="231" name="Group 230">
            <a:extLst>
              <a:ext uri="{FF2B5EF4-FFF2-40B4-BE49-F238E27FC236}">
                <a16:creationId xmlns:a16="http://schemas.microsoft.com/office/drawing/2014/main" id="{51F0C662-86BE-8243-B63F-D4C736CE8461}"/>
              </a:ext>
            </a:extLst>
          </p:cNvPr>
          <p:cNvGrpSpPr/>
          <p:nvPr/>
        </p:nvGrpSpPr>
        <p:grpSpPr>
          <a:xfrm>
            <a:off x="4102425" y="1676188"/>
            <a:ext cx="2882834" cy="898374"/>
            <a:chOff x="4226463" y="4048509"/>
            <a:chExt cx="2882834" cy="898374"/>
          </a:xfrm>
        </p:grpSpPr>
        <p:cxnSp>
          <p:nvCxnSpPr>
            <p:cNvPr id="232" name="Straight Arrow Connector 231">
              <a:extLst>
                <a:ext uri="{FF2B5EF4-FFF2-40B4-BE49-F238E27FC236}">
                  <a16:creationId xmlns:a16="http://schemas.microsoft.com/office/drawing/2014/main" id="{26B7FF48-1CDE-4749-B302-E948A35D95C3}"/>
                </a:ext>
              </a:extLst>
            </p:cNvPr>
            <p:cNvCxnSpPr>
              <a:cxnSpLocks/>
            </p:cNvCxnSpPr>
            <p:nvPr/>
          </p:nvCxnSpPr>
          <p:spPr bwMode="auto">
            <a:xfrm flipH="1">
              <a:off x="4226463" y="4474003"/>
              <a:ext cx="1265030" cy="472880"/>
            </a:xfrm>
            <a:prstGeom prst="straightConnector1">
              <a:avLst/>
            </a:prstGeom>
            <a:noFill/>
            <a:ln w="9525"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4"/>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cxnSp>
          <p:nvCxnSpPr>
            <p:cNvPr id="233" name="Straight Arrow Connector 232">
              <a:extLst>
                <a:ext uri="{FF2B5EF4-FFF2-40B4-BE49-F238E27FC236}">
                  <a16:creationId xmlns:a16="http://schemas.microsoft.com/office/drawing/2014/main" id="{BB1E7495-F463-B347-A0A8-1DF22ACF0F49}"/>
                </a:ext>
              </a:extLst>
            </p:cNvPr>
            <p:cNvCxnSpPr>
              <a:cxnSpLocks/>
            </p:cNvCxnSpPr>
            <p:nvPr/>
          </p:nvCxnSpPr>
          <p:spPr bwMode="auto">
            <a:xfrm>
              <a:off x="5852305" y="4474003"/>
              <a:ext cx="1256992" cy="467741"/>
            </a:xfrm>
            <a:prstGeom prst="straightConnector1">
              <a:avLst/>
            </a:prstGeom>
            <a:noFill/>
            <a:ln w="9525"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4"/>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sp>
          <p:nvSpPr>
            <p:cNvPr id="234" name="TextBox 233">
              <a:extLst>
                <a:ext uri="{FF2B5EF4-FFF2-40B4-BE49-F238E27FC236}">
                  <a16:creationId xmlns:a16="http://schemas.microsoft.com/office/drawing/2014/main" id="{4D9036D4-E585-D74A-BAD4-F2B3E48C88CF}"/>
                </a:ext>
              </a:extLst>
            </p:cNvPr>
            <p:cNvSpPr txBox="1"/>
            <p:nvPr/>
          </p:nvSpPr>
          <p:spPr>
            <a:xfrm>
              <a:off x="4793113" y="4299620"/>
              <a:ext cx="291901" cy="339645"/>
            </a:xfrm>
            <a:prstGeom prst="rect">
              <a:avLst/>
            </a:prstGeom>
            <a:noFill/>
            <a:ln>
              <a:noFill/>
            </a:ln>
          </p:spPr>
          <p:txBody>
            <a:bodyPr wrap="square" lIns="0" tIns="46800" rIns="0" rtlCol="0">
              <a:spAutoFit/>
            </a:bodyPr>
            <a:lstStyle/>
            <a:p>
              <a:r>
                <a:rPr lang="en-IL" sz="1600" b="0" dirty="0">
                  <a:latin typeface="Consolas" panose="020B0609020204030204" pitchFamily="49" charset="0"/>
                  <a:cs typeface="Consolas" panose="020B0609020204030204" pitchFamily="49" charset="0"/>
                </a:rPr>
                <a:t>0</a:t>
              </a:r>
            </a:p>
          </p:txBody>
        </p:sp>
        <p:sp>
          <p:nvSpPr>
            <p:cNvPr id="235" name="TextBox 234">
              <a:extLst>
                <a:ext uri="{FF2B5EF4-FFF2-40B4-BE49-F238E27FC236}">
                  <a16:creationId xmlns:a16="http://schemas.microsoft.com/office/drawing/2014/main" id="{A11336A5-9D46-854E-BBA1-2EA8CF91DD6D}"/>
                </a:ext>
              </a:extLst>
            </p:cNvPr>
            <p:cNvSpPr txBox="1"/>
            <p:nvPr/>
          </p:nvSpPr>
          <p:spPr>
            <a:xfrm>
              <a:off x="6480801" y="4354938"/>
              <a:ext cx="291901" cy="339645"/>
            </a:xfrm>
            <a:prstGeom prst="rect">
              <a:avLst/>
            </a:prstGeom>
            <a:noFill/>
            <a:ln>
              <a:noFill/>
            </a:ln>
          </p:spPr>
          <p:txBody>
            <a:bodyPr wrap="square" lIns="0" tIns="46800" rIns="0" rtlCol="0">
              <a:spAutoFit/>
            </a:bodyPr>
            <a:lstStyle/>
            <a:p>
              <a:r>
                <a:rPr lang="he-IL" sz="1600" b="0" dirty="0">
                  <a:latin typeface="Consolas" panose="020B0609020204030204" pitchFamily="49" charset="0"/>
                  <a:cs typeface="Consolas" panose="020B0609020204030204" pitchFamily="49" charset="0"/>
                </a:rPr>
                <a:t>1</a:t>
              </a:r>
              <a:endParaRPr lang="en-IL" sz="1600" b="0" dirty="0">
                <a:latin typeface="Consolas" panose="020B0609020204030204" pitchFamily="49" charset="0"/>
                <a:cs typeface="Consolas" panose="020B0609020204030204" pitchFamily="49" charset="0"/>
              </a:endParaRPr>
            </a:p>
          </p:txBody>
        </p:sp>
        <p:sp>
          <p:nvSpPr>
            <p:cNvPr id="236" name="Oval 235">
              <a:extLst>
                <a:ext uri="{FF2B5EF4-FFF2-40B4-BE49-F238E27FC236}">
                  <a16:creationId xmlns:a16="http://schemas.microsoft.com/office/drawing/2014/main" id="{73BA03C7-05A1-8840-8DC3-8CFCE79E4930}"/>
                </a:ext>
              </a:extLst>
            </p:cNvPr>
            <p:cNvSpPr/>
            <p:nvPr/>
          </p:nvSpPr>
          <p:spPr bwMode="auto">
            <a:xfrm>
              <a:off x="5340057" y="4048509"/>
              <a:ext cx="635181" cy="457200"/>
            </a:xfrm>
            <a:prstGeom prst="ellipse">
              <a:avLst/>
            </a:prstGeom>
            <a:solidFill>
              <a:schemeClr val="bg1">
                <a:lumMod val="8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sz="2800" b="0" i="0" u="none" strike="noStrike" cap="none" normalizeH="0" baseline="0">
                <a:ln>
                  <a:noFill/>
                </a:ln>
                <a:solidFill>
                  <a:schemeClr val="tx1"/>
                </a:solidFill>
                <a:effectLst/>
                <a:latin typeface="Arial" pitchFamily="34" charset="0"/>
              </a:endParaRPr>
            </a:p>
          </p:txBody>
        </p:sp>
      </p:grpSp>
      <p:grpSp>
        <p:nvGrpSpPr>
          <p:cNvPr id="237" name="Group 236">
            <a:extLst>
              <a:ext uri="{FF2B5EF4-FFF2-40B4-BE49-F238E27FC236}">
                <a16:creationId xmlns:a16="http://schemas.microsoft.com/office/drawing/2014/main" id="{B20F4868-0C12-FF4F-B880-76C999DF02CD}"/>
              </a:ext>
            </a:extLst>
          </p:cNvPr>
          <p:cNvGrpSpPr/>
          <p:nvPr/>
        </p:nvGrpSpPr>
        <p:grpSpPr>
          <a:xfrm>
            <a:off x="4268658" y="740191"/>
            <a:ext cx="1175238" cy="906364"/>
            <a:chOff x="5158388" y="4012272"/>
            <a:chExt cx="1175238" cy="906364"/>
          </a:xfrm>
        </p:grpSpPr>
        <p:cxnSp>
          <p:nvCxnSpPr>
            <p:cNvPr id="238" name="Straight Arrow Connector 237">
              <a:extLst>
                <a:ext uri="{FF2B5EF4-FFF2-40B4-BE49-F238E27FC236}">
                  <a16:creationId xmlns:a16="http://schemas.microsoft.com/office/drawing/2014/main" id="{AB20945C-EBD9-7145-903E-EC39EC06AD43}"/>
                </a:ext>
              </a:extLst>
            </p:cNvPr>
            <p:cNvCxnSpPr>
              <a:cxnSpLocks/>
            </p:cNvCxnSpPr>
            <p:nvPr/>
          </p:nvCxnSpPr>
          <p:spPr bwMode="auto">
            <a:xfrm flipH="1">
              <a:off x="5212437" y="4424209"/>
              <a:ext cx="412233" cy="494427"/>
            </a:xfrm>
            <a:prstGeom prst="straightConnector1">
              <a:avLst/>
            </a:prstGeom>
            <a:noFill/>
            <a:ln w="38100" cap="flat" cmpd="sng" algn="ctr">
              <a:solidFill>
                <a:srgbClr val="C00000"/>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4"/>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cxnSp>
          <p:nvCxnSpPr>
            <p:cNvPr id="239" name="Straight Arrow Connector 238">
              <a:extLst>
                <a:ext uri="{FF2B5EF4-FFF2-40B4-BE49-F238E27FC236}">
                  <a16:creationId xmlns:a16="http://schemas.microsoft.com/office/drawing/2014/main" id="{D18CFF28-9C2D-094C-9550-35E356BAE01B}"/>
                </a:ext>
              </a:extLst>
            </p:cNvPr>
            <p:cNvCxnSpPr>
              <a:cxnSpLocks/>
            </p:cNvCxnSpPr>
            <p:nvPr/>
          </p:nvCxnSpPr>
          <p:spPr bwMode="auto">
            <a:xfrm>
              <a:off x="5872446" y="4437274"/>
              <a:ext cx="422828" cy="464067"/>
            </a:xfrm>
            <a:prstGeom prst="straightConnector1">
              <a:avLst/>
            </a:prstGeom>
            <a:noFill/>
            <a:ln w="9525"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4"/>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sp>
          <p:nvSpPr>
            <p:cNvPr id="240" name="TextBox 239">
              <a:extLst>
                <a:ext uri="{FF2B5EF4-FFF2-40B4-BE49-F238E27FC236}">
                  <a16:creationId xmlns:a16="http://schemas.microsoft.com/office/drawing/2014/main" id="{26D8801F-B902-014F-9FB6-340134EE334D}"/>
                </a:ext>
              </a:extLst>
            </p:cNvPr>
            <p:cNvSpPr txBox="1"/>
            <p:nvPr/>
          </p:nvSpPr>
          <p:spPr>
            <a:xfrm>
              <a:off x="5158388" y="4415442"/>
              <a:ext cx="291901" cy="339645"/>
            </a:xfrm>
            <a:prstGeom prst="rect">
              <a:avLst/>
            </a:prstGeom>
            <a:noFill/>
            <a:ln>
              <a:noFill/>
            </a:ln>
          </p:spPr>
          <p:txBody>
            <a:bodyPr wrap="square" lIns="0" tIns="46800" rIns="0" rtlCol="0">
              <a:spAutoFit/>
            </a:bodyPr>
            <a:lstStyle/>
            <a:p>
              <a:r>
                <a:rPr lang="en-IL" sz="1600" b="0" dirty="0">
                  <a:latin typeface="Consolas" panose="020B0609020204030204" pitchFamily="49" charset="0"/>
                  <a:cs typeface="Consolas" panose="020B0609020204030204" pitchFamily="49" charset="0"/>
                </a:rPr>
                <a:t>0</a:t>
              </a:r>
            </a:p>
          </p:txBody>
        </p:sp>
        <p:sp>
          <p:nvSpPr>
            <p:cNvPr id="241" name="TextBox 240">
              <a:extLst>
                <a:ext uri="{FF2B5EF4-FFF2-40B4-BE49-F238E27FC236}">
                  <a16:creationId xmlns:a16="http://schemas.microsoft.com/office/drawing/2014/main" id="{6E5B473A-A996-7B45-BE3D-E4976051A7AB}"/>
                </a:ext>
              </a:extLst>
            </p:cNvPr>
            <p:cNvSpPr txBox="1"/>
            <p:nvPr/>
          </p:nvSpPr>
          <p:spPr>
            <a:xfrm>
              <a:off x="6033057" y="4404289"/>
              <a:ext cx="300569" cy="339645"/>
            </a:xfrm>
            <a:prstGeom prst="rect">
              <a:avLst/>
            </a:prstGeom>
            <a:noFill/>
            <a:ln>
              <a:noFill/>
            </a:ln>
          </p:spPr>
          <p:txBody>
            <a:bodyPr wrap="square" lIns="0" tIns="46800" rIns="0" rtlCol="0">
              <a:spAutoFit/>
            </a:bodyPr>
            <a:lstStyle/>
            <a:p>
              <a:r>
                <a:rPr lang="he-IL" sz="1600" b="0" dirty="0">
                  <a:latin typeface="Consolas" panose="020B0609020204030204" pitchFamily="49" charset="0"/>
                  <a:cs typeface="Consolas" panose="020B0609020204030204" pitchFamily="49" charset="0"/>
                </a:rPr>
                <a:t>1</a:t>
              </a:r>
              <a:endParaRPr lang="en-IL" sz="1600" b="0" dirty="0">
                <a:latin typeface="Consolas" panose="020B0609020204030204" pitchFamily="49" charset="0"/>
                <a:cs typeface="Consolas" panose="020B0609020204030204" pitchFamily="49" charset="0"/>
              </a:endParaRPr>
            </a:p>
          </p:txBody>
        </p:sp>
        <p:sp>
          <p:nvSpPr>
            <p:cNvPr id="242" name="Oval 241">
              <a:extLst>
                <a:ext uri="{FF2B5EF4-FFF2-40B4-BE49-F238E27FC236}">
                  <a16:creationId xmlns:a16="http://schemas.microsoft.com/office/drawing/2014/main" id="{A366EC4F-03B7-F848-8179-24164F880493}"/>
                </a:ext>
              </a:extLst>
            </p:cNvPr>
            <p:cNvSpPr/>
            <p:nvPr/>
          </p:nvSpPr>
          <p:spPr bwMode="auto">
            <a:xfrm>
              <a:off x="5436265" y="4012272"/>
              <a:ext cx="635181" cy="457200"/>
            </a:xfrm>
            <a:prstGeom prst="ellipse">
              <a:avLst/>
            </a:prstGeom>
            <a:solidFill>
              <a:schemeClr val="bg1">
                <a:lumMod val="8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b="0" i="0" u="none" strike="noStrike" cap="none" normalizeH="0" baseline="0" dirty="0">
                <a:ln>
                  <a:noFill/>
                </a:ln>
                <a:solidFill>
                  <a:schemeClr val="tx1"/>
                </a:solidFill>
                <a:effectLst/>
                <a:latin typeface="Arial" pitchFamily="34" charset="0"/>
              </a:endParaRPr>
            </a:p>
          </p:txBody>
        </p:sp>
      </p:grpSp>
      <p:sp>
        <p:nvSpPr>
          <p:cNvPr id="75" name="Rectangle 74">
            <a:extLst>
              <a:ext uri="{FF2B5EF4-FFF2-40B4-BE49-F238E27FC236}">
                <a16:creationId xmlns:a16="http://schemas.microsoft.com/office/drawing/2014/main" id="{399525D4-C8A3-054E-A59F-BECFD1D36D25}"/>
              </a:ext>
            </a:extLst>
          </p:cNvPr>
          <p:cNvSpPr/>
          <p:nvPr/>
        </p:nvSpPr>
        <p:spPr>
          <a:xfrm>
            <a:off x="277083" y="1227949"/>
            <a:ext cx="2487950" cy="338554"/>
          </a:xfrm>
          <a:prstGeom prst="rect">
            <a:avLst/>
          </a:prstGeom>
        </p:spPr>
        <p:txBody>
          <a:bodyPr wrap="square">
            <a:spAutoFit/>
          </a:bodyPr>
          <a:lstStyle/>
          <a:p>
            <a:pPr algn="l"/>
            <a:r>
              <a:rPr lang="en-IL" sz="1600" b="0" dirty="0">
                <a:latin typeface="Times New Roman" panose="02020603050405020304" pitchFamily="18" charset="0"/>
                <a:cs typeface="Times New Roman" panose="02020603050405020304" pitchFamily="18" charset="0"/>
              </a:rPr>
              <a:t>Compressed text:</a:t>
            </a:r>
            <a:endParaRPr lang="en-IL" sz="1800" b="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9459415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8E29DF-072E-354E-8B5E-245D26B4315F}"/>
              </a:ext>
            </a:extLst>
          </p:cNvPr>
          <p:cNvSpPr>
            <a:spLocks noGrp="1"/>
          </p:cNvSpPr>
          <p:nvPr>
            <p:ph type="title"/>
          </p:nvPr>
        </p:nvSpPr>
        <p:spPr/>
        <p:txBody>
          <a:bodyPr/>
          <a:lstStyle/>
          <a:p>
            <a:r>
              <a:rPr lang="en-US" dirty="0"/>
              <a:t>Decompression</a:t>
            </a:r>
          </a:p>
        </p:txBody>
      </p:sp>
      <p:sp>
        <p:nvSpPr>
          <p:cNvPr id="71" name="Rectangle 70">
            <a:extLst>
              <a:ext uri="{FF2B5EF4-FFF2-40B4-BE49-F238E27FC236}">
                <a16:creationId xmlns:a16="http://schemas.microsoft.com/office/drawing/2014/main" id="{5BC27FF3-D585-AD4A-BC56-B48392BB8855}"/>
              </a:ext>
            </a:extLst>
          </p:cNvPr>
          <p:cNvSpPr/>
          <p:nvPr/>
        </p:nvSpPr>
        <p:spPr>
          <a:xfrm>
            <a:off x="304800" y="1600200"/>
            <a:ext cx="2852850" cy="369332"/>
          </a:xfrm>
          <a:prstGeom prst="rect">
            <a:avLst/>
          </a:prstGeom>
        </p:spPr>
        <p:txBody>
          <a:bodyPr wrap="square">
            <a:spAutoFit/>
          </a:bodyPr>
          <a:lstStyle/>
          <a:p>
            <a:pPr algn="l"/>
            <a:r>
              <a:rPr lang="en-IL" sz="1800" b="0" spc="200" dirty="0">
                <a:solidFill>
                  <a:srgbClr val="C00000"/>
                </a:solidFill>
                <a:latin typeface="Consolas" panose="020B0609020204030204" pitchFamily="49" charset="0"/>
                <a:cs typeface="Consolas" panose="020B0609020204030204" pitchFamily="49" charset="0"/>
              </a:rPr>
              <a:t>0</a:t>
            </a:r>
            <a:r>
              <a:rPr lang="en-IL" sz="1800" b="0" spc="200" dirty="0">
                <a:latin typeface="Consolas" panose="020B0609020204030204" pitchFamily="49" charset="0"/>
                <a:cs typeface="Consolas" panose="020B0609020204030204" pitchFamily="49" charset="0"/>
              </a:rPr>
              <a:t>1110100110000111</a:t>
            </a:r>
          </a:p>
        </p:txBody>
      </p:sp>
      <p:sp>
        <p:nvSpPr>
          <p:cNvPr id="72" name="Down Arrow 71">
            <a:extLst>
              <a:ext uri="{FF2B5EF4-FFF2-40B4-BE49-F238E27FC236}">
                <a16:creationId xmlns:a16="http://schemas.microsoft.com/office/drawing/2014/main" id="{1AA824BE-5624-204D-BA7F-155C65BC0389}"/>
              </a:ext>
            </a:extLst>
          </p:cNvPr>
          <p:cNvSpPr/>
          <p:nvPr/>
        </p:nvSpPr>
        <p:spPr bwMode="auto">
          <a:xfrm rot="16200000" flipH="1">
            <a:off x="3090337" y="1604302"/>
            <a:ext cx="338555" cy="381001"/>
          </a:xfrm>
          <a:prstGeom prst="downArrow">
            <a:avLst/>
          </a:prstGeom>
          <a:solidFill>
            <a:srgbClr val="C00000"/>
          </a:solidFill>
          <a:ln w="9525" cap="flat" cmpd="sng" algn="ctr">
            <a:no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2"/>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sz="3200" b="1" i="0" u="none" strike="noStrike" cap="none" normalizeH="0" baseline="0" dirty="0">
              <a:ln>
                <a:noFill/>
              </a:ln>
              <a:solidFill>
                <a:schemeClr val="tx1"/>
              </a:solidFill>
              <a:effectLst/>
              <a:latin typeface="Arial" pitchFamily="34" charset="0"/>
            </a:endParaRPr>
          </a:p>
        </p:txBody>
      </p:sp>
      <p:grpSp>
        <p:nvGrpSpPr>
          <p:cNvPr id="3" name="Group 2">
            <a:extLst>
              <a:ext uri="{FF2B5EF4-FFF2-40B4-BE49-F238E27FC236}">
                <a16:creationId xmlns:a16="http://schemas.microsoft.com/office/drawing/2014/main" id="{93314991-09C9-924C-A0AF-AFC96CB0A89A}"/>
              </a:ext>
            </a:extLst>
          </p:cNvPr>
          <p:cNvGrpSpPr/>
          <p:nvPr/>
        </p:nvGrpSpPr>
        <p:grpSpPr>
          <a:xfrm>
            <a:off x="6427776" y="1552093"/>
            <a:ext cx="1253028" cy="369332"/>
            <a:chOff x="6427776" y="1552093"/>
            <a:chExt cx="1253028" cy="369332"/>
          </a:xfrm>
        </p:grpSpPr>
        <p:sp>
          <p:nvSpPr>
            <p:cNvPr id="82" name="Down Arrow 81">
              <a:extLst>
                <a:ext uri="{FF2B5EF4-FFF2-40B4-BE49-F238E27FC236}">
                  <a16:creationId xmlns:a16="http://schemas.microsoft.com/office/drawing/2014/main" id="{C3C7EB36-436E-1541-8D25-D558CD81EC5F}"/>
                </a:ext>
              </a:extLst>
            </p:cNvPr>
            <p:cNvSpPr/>
            <p:nvPr/>
          </p:nvSpPr>
          <p:spPr bwMode="auto">
            <a:xfrm rot="16200000" flipH="1">
              <a:off x="6511710" y="1474298"/>
              <a:ext cx="338555" cy="506424"/>
            </a:xfrm>
            <a:prstGeom prst="downArrow">
              <a:avLst/>
            </a:prstGeom>
            <a:solidFill>
              <a:srgbClr val="C00000"/>
            </a:solidFill>
            <a:ln w="9525" cap="flat" cmpd="sng" algn="ctr">
              <a:no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2"/>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sz="3200" b="1" i="0" u="none" strike="noStrike" cap="none" normalizeH="0" baseline="0" dirty="0">
                <a:ln>
                  <a:noFill/>
                </a:ln>
                <a:solidFill>
                  <a:schemeClr val="tx1"/>
                </a:solidFill>
                <a:effectLst/>
                <a:latin typeface="Arial" pitchFamily="34" charset="0"/>
              </a:endParaRPr>
            </a:p>
          </p:txBody>
        </p:sp>
        <p:sp>
          <p:nvSpPr>
            <p:cNvPr id="83" name="Rectangle 82">
              <a:extLst>
                <a:ext uri="{FF2B5EF4-FFF2-40B4-BE49-F238E27FC236}">
                  <a16:creationId xmlns:a16="http://schemas.microsoft.com/office/drawing/2014/main" id="{1A966A37-39C5-A64E-BC48-07D967DA2816}"/>
                </a:ext>
              </a:extLst>
            </p:cNvPr>
            <p:cNvSpPr/>
            <p:nvPr/>
          </p:nvSpPr>
          <p:spPr>
            <a:xfrm>
              <a:off x="7090578" y="1552093"/>
              <a:ext cx="590226" cy="369332"/>
            </a:xfrm>
            <a:prstGeom prst="rect">
              <a:avLst/>
            </a:prstGeom>
          </p:spPr>
          <p:txBody>
            <a:bodyPr wrap="none">
              <a:spAutoFit/>
            </a:bodyPr>
            <a:lstStyle/>
            <a:p>
              <a:pPr algn="l"/>
              <a:r>
                <a:rPr lang="en-IL" sz="1800" b="0" dirty="0">
                  <a:latin typeface="Consolas" panose="020B0609020204030204" pitchFamily="49" charset="0"/>
                  <a:cs typeface="Consolas" panose="020B0609020204030204" pitchFamily="49" charset="0"/>
                </a:rPr>
                <a:t>"</a:t>
              </a:r>
              <a:r>
                <a:rPr lang="en-IL" sz="1800" b="0" spc="200" dirty="0">
                  <a:latin typeface="Consolas" panose="020B0609020204030204" pitchFamily="49" charset="0"/>
                  <a:cs typeface="Consolas" panose="020B0609020204030204" pitchFamily="49" charset="0"/>
                </a:rPr>
                <a:t>a</a:t>
              </a:r>
              <a:r>
                <a:rPr lang="en-IL" sz="1800" b="0" dirty="0">
                  <a:latin typeface="Consolas" panose="020B0609020204030204" pitchFamily="49" charset="0"/>
                  <a:cs typeface="Consolas" panose="020B0609020204030204" pitchFamily="49" charset="0"/>
                </a:rPr>
                <a:t>"</a:t>
              </a:r>
            </a:p>
          </p:txBody>
        </p:sp>
      </p:grpSp>
      <p:grpSp>
        <p:nvGrpSpPr>
          <p:cNvPr id="167" name="Group 166">
            <a:extLst>
              <a:ext uri="{FF2B5EF4-FFF2-40B4-BE49-F238E27FC236}">
                <a16:creationId xmlns:a16="http://schemas.microsoft.com/office/drawing/2014/main" id="{2FAAED43-A343-A848-B8F6-185ABFAE615B}"/>
              </a:ext>
            </a:extLst>
          </p:cNvPr>
          <p:cNvGrpSpPr/>
          <p:nvPr/>
        </p:nvGrpSpPr>
        <p:grpSpPr>
          <a:xfrm>
            <a:off x="2292735" y="4409449"/>
            <a:ext cx="635181" cy="457200"/>
            <a:chOff x="1916178" y="5715000"/>
            <a:chExt cx="635181" cy="457200"/>
          </a:xfrm>
        </p:grpSpPr>
        <p:sp>
          <p:nvSpPr>
            <p:cNvPr id="168" name="Oval 167">
              <a:extLst>
                <a:ext uri="{FF2B5EF4-FFF2-40B4-BE49-F238E27FC236}">
                  <a16:creationId xmlns:a16="http://schemas.microsoft.com/office/drawing/2014/main" id="{2D9D7174-A3A7-E24C-886C-A55A355A8919}"/>
                </a:ext>
              </a:extLst>
            </p:cNvPr>
            <p:cNvSpPr/>
            <p:nvPr/>
          </p:nvSpPr>
          <p:spPr bwMode="auto">
            <a:xfrm>
              <a:off x="1916178" y="5715000"/>
              <a:ext cx="635181" cy="457200"/>
            </a:xfrm>
            <a:prstGeom prst="ellipse">
              <a:avLst/>
            </a:prstGeom>
            <a:solidFill>
              <a:schemeClr val="bg1">
                <a:lumMod val="8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b="0" i="0" u="none" strike="noStrike" cap="none" normalizeH="0" baseline="0">
                <a:ln>
                  <a:noFill/>
                </a:ln>
                <a:solidFill>
                  <a:schemeClr val="tx1"/>
                </a:solidFill>
                <a:effectLst/>
                <a:latin typeface="Arial" pitchFamily="34" charset="0"/>
              </a:endParaRPr>
            </a:p>
          </p:txBody>
        </p:sp>
        <p:sp>
          <p:nvSpPr>
            <p:cNvPr id="169" name="TextBox 168">
              <a:extLst>
                <a:ext uri="{FF2B5EF4-FFF2-40B4-BE49-F238E27FC236}">
                  <a16:creationId xmlns:a16="http://schemas.microsoft.com/office/drawing/2014/main" id="{8FAB08F8-E74A-E148-BEB3-BB1B69DFB8D9}"/>
                </a:ext>
              </a:extLst>
            </p:cNvPr>
            <p:cNvSpPr txBox="1"/>
            <p:nvPr/>
          </p:nvSpPr>
          <p:spPr>
            <a:xfrm>
              <a:off x="2101218" y="5726256"/>
              <a:ext cx="287258" cy="338554"/>
            </a:xfrm>
            <a:prstGeom prst="rect">
              <a:avLst/>
            </a:prstGeom>
            <a:noFill/>
          </p:spPr>
          <p:txBody>
            <a:bodyPr wrap="none" rtlCol="0">
              <a:spAutoFit/>
            </a:bodyPr>
            <a:lstStyle/>
            <a:p>
              <a:r>
                <a:rPr lang="en-US" sz="1600" b="0" dirty="0"/>
                <a:t>c</a:t>
              </a:r>
              <a:endParaRPr lang="en-IL" sz="1600" b="0" dirty="0"/>
            </a:p>
          </p:txBody>
        </p:sp>
      </p:grpSp>
      <p:grpSp>
        <p:nvGrpSpPr>
          <p:cNvPr id="170" name="Group 169">
            <a:extLst>
              <a:ext uri="{FF2B5EF4-FFF2-40B4-BE49-F238E27FC236}">
                <a16:creationId xmlns:a16="http://schemas.microsoft.com/office/drawing/2014/main" id="{70FA42AD-4050-F04C-8F15-1721585F2044}"/>
              </a:ext>
            </a:extLst>
          </p:cNvPr>
          <p:cNvGrpSpPr/>
          <p:nvPr/>
        </p:nvGrpSpPr>
        <p:grpSpPr>
          <a:xfrm>
            <a:off x="3126702" y="4392205"/>
            <a:ext cx="635181" cy="457200"/>
            <a:chOff x="3064567" y="5754434"/>
            <a:chExt cx="635181" cy="457200"/>
          </a:xfrm>
        </p:grpSpPr>
        <p:sp>
          <p:nvSpPr>
            <p:cNvPr id="171" name="Oval 170">
              <a:extLst>
                <a:ext uri="{FF2B5EF4-FFF2-40B4-BE49-F238E27FC236}">
                  <a16:creationId xmlns:a16="http://schemas.microsoft.com/office/drawing/2014/main" id="{F9431492-BEBD-344B-86FF-5C52093044F9}"/>
                </a:ext>
              </a:extLst>
            </p:cNvPr>
            <p:cNvSpPr/>
            <p:nvPr/>
          </p:nvSpPr>
          <p:spPr bwMode="auto">
            <a:xfrm>
              <a:off x="3064567" y="5754434"/>
              <a:ext cx="635181" cy="457200"/>
            </a:xfrm>
            <a:prstGeom prst="ellipse">
              <a:avLst/>
            </a:prstGeom>
            <a:solidFill>
              <a:schemeClr val="bg1">
                <a:lumMod val="8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b="0" i="0" u="none" strike="noStrike" cap="none" normalizeH="0" baseline="0">
                <a:ln>
                  <a:noFill/>
                </a:ln>
                <a:solidFill>
                  <a:schemeClr val="tx1"/>
                </a:solidFill>
                <a:effectLst/>
                <a:latin typeface="Arial" pitchFamily="34" charset="0"/>
              </a:endParaRPr>
            </a:p>
          </p:txBody>
        </p:sp>
        <p:sp>
          <p:nvSpPr>
            <p:cNvPr id="172" name="TextBox 171">
              <a:extLst>
                <a:ext uri="{FF2B5EF4-FFF2-40B4-BE49-F238E27FC236}">
                  <a16:creationId xmlns:a16="http://schemas.microsoft.com/office/drawing/2014/main" id="{8D7BD11E-C745-CE4F-A61F-1440E3A0844D}"/>
                </a:ext>
              </a:extLst>
            </p:cNvPr>
            <p:cNvSpPr txBox="1"/>
            <p:nvPr/>
          </p:nvSpPr>
          <p:spPr>
            <a:xfrm>
              <a:off x="3252941" y="5782934"/>
              <a:ext cx="298479" cy="338554"/>
            </a:xfrm>
            <a:prstGeom prst="rect">
              <a:avLst/>
            </a:prstGeom>
            <a:noFill/>
          </p:spPr>
          <p:txBody>
            <a:bodyPr wrap="none" rtlCol="0">
              <a:spAutoFit/>
            </a:bodyPr>
            <a:lstStyle/>
            <a:p>
              <a:r>
                <a:rPr lang="en-US" sz="1600" b="0" dirty="0"/>
                <a:t>d</a:t>
              </a:r>
              <a:endParaRPr lang="en-IL" sz="1600" b="0" dirty="0"/>
            </a:p>
          </p:txBody>
        </p:sp>
      </p:grpSp>
      <p:grpSp>
        <p:nvGrpSpPr>
          <p:cNvPr id="173" name="Group 172">
            <a:extLst>
              <a:ext uri="{FF2B5EF4-FFF2-40B4-BE49-F238E27FC236}">
                <a16:creationId xmlns:a16="http://schemas.microsoft.com/office/drawing/2014/main" id="{DB26F5AE-8787-AF4F-86D7-60CDBE4C8B11}"/>
              </a:ext>
            </a:extLst>
          </p:cNvPr>
          <p:cNvGrpSpPr/>
          <p:nvPr/>
        </p:nvGrpSpPr>
        <p:grpSpPr>
          <a:xfrm>
            <a:off x="4044023" y="4409449"/>
            <a:ext cx="635181" cy="457200"/>
            <a:chOff x="1916178" y="5715000"/>
            <a:chExt cx="635181" cy="457200"/>
          </a:xfrm>
        </p:grpSpPr>
        <p:sp>
          <p:nvSpPr>
            <p:cNvPr id="174" name="Oval 173">
              <a:extLst>
                <a:ext uri="{FF2B5EF4-FFF2-40B4-BE49-F238E27FC236}">
                  <a16:creationId xmlns:a16="http://schemas.microsoft.com/office/drawing/2014/main" id="{D51713E3-E11D-BC48-94ED-C4114BCC0C26}"/>
                </a:ext>
              </a:extLst>
            </p:cNvPr>
            <p:cNvSpPr/>
            <p:nvPr/>
          </p:nvSpPr>
          <p:spPr bwMode="auto">
            <a:xfrm>
              <a:off x="1916178" y="5715000"/>
              <a:ext cx="635181" cy="457200"/>
            </a:xfrm>
            <a:prstGeom prst="ellipse">
              <a:avLst/>
            </a:prstGeom>
            <a:solidFill>
              <a:schemeClr val="bg1">
                <a:lumMod val="8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b="0" i="0" u="none" strike="noStrike" cap="none" normalizeH="0" baseline="0">
                <a:ln>
                  <a:noFill/>
                </a:ln>
                <a:solidFill>
                  <a:schemeClr val="tx1"/>
                </a:solidFill>
                <a:effectLst/>
                <a:latin typeface="Arial" pitchFamily="34" charset="0"/>
              </a:endParaRPr>
            </a:p>
          </p:txBody>
        </p:sp>
        <p:sp>
          <p:nvSpPr>
            <p:cNvPr id="175" name="TextBox 174">
              <a:extLst>
                <a:ext uri="{FF2B5EF4-FFF2-40B4-BE49-F238E27FC236}">
                  <a16:creationId xmlns:a16="http://schemas.microsoft.com/office/drawing/2014/main" id="{3367E37B-435B-E144-A6B2-DB930B920C51}"/>
                </a:ext>
              </a:extLst>
            </p:cNvPr>
            <p:cNvSpPr txBox="1"/>
            <p:nvPr/>
          </p:nvSpPr>
          <p:spPr>
            <a:xfrm>
              <a:off x="2095606" y="5726256"/>
              <a:ext cx="298479" cy="338554"/>
            </a:xfrm>
            <a:prstGeom prst="rect">
              <a:avLst/>
            </a:prstGeom>
            <a:noFill/>
          </p:spPr>
          <p:txBody>
            <a:bodyPr wrap="none" rtlCol="0">
              <a:spAutoFit/>
            </a:bodyPr>
            <a:lstStyle/>
            <a:p>
              <a:r>
                <a:rPr lang="en-US" sz="1600" b="0" dirty="0"/>
                <a:t>e</a:t>
              </a:r>
              <a:endParaRPr lang="en-IL" sz="1600" b="0" dirty="0"/>
            </a:p>
          </p:txBody>
        </p:sp>
      </p:grpSp>
      <p:grpSp>
        <p:nvGrpSpPr>
          <p:cNvPr id="176" name="Group 175">
            <a:extLst>
              <a:ext uri="{FF2B5EF4-FFF2-40B4-BE49-F238E27FC236}">
                <a16:creationId xmlns:a16="http://schemas.microsoft.com/office/drawing/2014/main" id="{DBBE5066-5D47-AD4C-A37D-6A132D26BBE6}"/>
              </a:ext>
            </a:extLst>
          </p:cNvPr>
          <p:cNvGrpSpPr/>
          <p:nvPr/>
        </p:nvGrpSpPr>
        <p:grpSpPr>
          <a:xfrm>
            <a:off x="4920594" y="4417638"/>
            <a:ext cx="635181" cy="457200"/>
            <a:chOff x="3064567" y="5754434"/>
            <a:chExt cx="635181" cy="457200"/>
          </a:xfrm>
        </p:grpSpPr>
        <p:sp>
          <p:nvSpPr>
            <p:cNvPr id="177" name="Oval 176">
              <a:extLst>
                <a:ext uri="{FF2B5EF4-FFF2-40B4-BE49-F238E27FC236}">
                  <a16:creationId xmlns:a16="http://schemas.microsoft.com/office/drawing/2014/main" id="{49EAC30E-782F-E947-ACEE-0B186498882C}"/>
                </a:ext>
              </a:extLst>
            </p:cNvPr>
            <p:cNvSpPr/>
            <p:nvPr/>
          </p:nvSpPr>
          <p:spPr bwMode="auto">
            <a:xfrm>
              <a:off x="3064567" y="5754434"/>
              <a:ext cx="635181" cy="457200"/>
            </a:xfrm>
            <a:prstGeom prst="ellipse">
              <a:avLst/>
            </a:prstGeom>
            <a:solidFill>
              <a:schemeClr val="bg1">
                <a:lumMod val="8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b="0" i="0" u="none" strike="noStrike" cap="none" normalizeH="0" baseline="0">
                <a:ln>
                  <a:noFill/>
                </a:ln>
                <a:solidFill>
                  <a:schemeClr val="tx1"/>
                </a:solidFill>
                <a:effectLst/>
                <a:latin typeface="Arial" pitchFamily="34" charset="0"/>
              </a:endParaRPr>
            </a:p>
          </p:txBody>
        </p:sp>
        <p:sp>
          <p:nvSpPr>
            <p:cNvPr id="178" name="TextBox 177">
              <a:extLst>
                <a:ext uri="{FF2B5EF4-FFF2-40B4-BE49-F238E27FC236}">
                  <a16:creationId xmlns:a16="http://schemas.microsoft.com/office/drawing/2014/main" id="{E2618744-064B-1F44-B5D8-DA320AD427BA}"/>
                </a:ext>
              </a:extLst>
            </p:cNvPr>
            <p:cNvSpPr txBox="1"/>
            <p:nvPr/>
          </p:nvSpPr>
          <p:spPr>
            <a:xfrm>
              <a:off x="3280995" y="5757501"/>
              <a:ext cx="242374" cy="338554"/>
            </a:xfrm>
            <a:prstGeom prst="rect">
              <a:avLst/>
            </a:prstGeom>
            <a:noFill/>
          </p:spPr>
          <p:txBody>
            <a:bodyPr wrap="none" rtlCol="0">
              <a:spAutoFit/>
            </a:bodyPr>
            <a:lstStyle/>
            <a:p>
              <a:r>
                <a:rPr lang="en-US" sz="1600" b="0" dirty="0"/>
                <a:t>f</a:t>
              </a:r>
              <a:endParaRPr lang="en-IL" sz="1600" b="0" dirty="0"/>
            </a:p>
          </p:txBody>
        </p:sp>
      </p:grpSp>
      <p:grpSp>
        <p:nvGrpSpPr>
          <p:cNvPr id="179" name="Group 178">
            <a:extLst>
              <a:ext uri="{FF2B5EF4-FFF2-40B4-BE49-F238E27FC236}">
                <a16:creationId xmlns:a16="http://schemas.microsoft.com/office/drawing/2014/main" id="{42061355-2093-0C43-986D-5D7CAD2E27C7}"/>
              </a:ext>
            </a:extLst>
          </p:cNvPr>
          <p:cNvGrpSpPr/>
          <p:nvPr/>
        </p:nvGrpSpPr>
        <p:grpSpPr>
          <a:xfrm>
            <a:off x="5806384" y="4409449"/>
            <a:ext cx="635181" cy="457200"/>
            <a:chOff x="1916178" y="5715000"/>
            <a:chExt cx="635181" cy="457200"/>
          </a:xfrm>
        </p:grpSpPr>
        <p:sp>
          <p:nvSpPr>
            <p:cNvPr id="180" name="Oval 179">
              <a:extLst>
                <a:ext uri="{FF2B5EF4-FFF2-40B4-BE49-F238E27FC236}">
                  <a16:creationId xmlns:a16="http://schemas.microsoft.com/office/drawing/2014/main" id="{C4592195-403D-6D4F-A552-8E9951EC4702}"/>
                </a:ext>
              </a:extLst>
            </p:cNvPr>
            <p:cNvSpPr/>
            <p:nvPr/>
          </p:nvSpPr>
          <p:spPr bwMode="auto">
            <a:xfrm>
              <a:off x="1916178" y="5715000"/>
              <a:ext cx="635181" cy="457200"/>
            </a:xfrm>
            <a:prstGeom prst="ellipse">
              <a:avLst/>
            </a:prstGeom>
            <a:solidFill>
              <a:schemeClr val="bg1">
                <a:lumMod val="8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b="0" i="0" u="none" strike="noStrike" cap="none" normalizeH="0" baseline="0">
                <a:ln>
                  <a:noFill/>
                </a:ln>
                <a:solidFill>
                  <a:schemeClr val="tx1"/>
                </a:solidFill>
                <a:effectLst/>
                <a:latin typeface="Arial" pitchFamily="34" charset="0"/>
              </a:endParaRPr>
            </a:p>
          </p:txBody>
        </p:sp>
        <p:sp>
          <p:nvSpPr>
            <p:cNvPr id="191" name="TextBox 190">
              <a:extLst>
                <a:ext uri="{FF2B5EF4-FFF2-40B4-BE49-F238E27FC236}">
                  <a16:creationId xmlns:a16="http://schemas.microsoft.com/office/drawing/2014/main" id="{AE5E6577-D33D-8740-83FC-13AB93377852}"/>
                </a:ext>
              </a:extLst>
            </p:cNvPr>
            <p:cNvSpPr txBox="1"/>
            <p:nvPr/>
          </p:nvSpPr>
          <p:spPr>
            <a:xfrm>
              <a:off x="2095606" y="5726256"/>
              <a:ext cx="298479" cy="338554"/>
            </a:xfrm>
            <a:prstGeom prst="rect">
              <a:avLst/>
            </a:prstGeom>
            <a:noFill/>
          </p:spPr>
          <p:txBody>
            <a:bodyPr wrap="none" rtlCol="0">
              <a:spAutoFit/>
            </a:bodyPr>
            <a:lstStyle/>
            <a:p>
              <a:r>
                <a:rPr lang="en-US" sz="1600" b="0" dirty="0"/>
                <a:t>g</a:t>
              </a:r>
              <a:endParaRPr lang="en-IL" sz="1600" b="0" dirty="0"/>
            </a:p>
          </p:txBody>
        </p:sp>
      </p:grpSp>
      <p:grpSp>
        <p:nvGrpSpPr>
          <p:cNvPr id="192" name="Group 191">
            <a:extLst>
              <a:ext uri="{FF2B5EF4-FFF2-40B4-BE49-F238E27FC236}">
                <a16:creationId xmlns:a16="http://schemas.microsoft.com/office/drawing/2014/main" id="{06B5FDCF-8306-1843-BEBD-A80AF752246D}"/>
              </a:ext>
            </a:extLst>
          </p:cNvPr>
          <p:cNvGrpSpPr/>
          <p:nvPr/>
        </p:nvGrpSpPr>
        <p:grpSpPr>
          <a:xfrm>
            <a:off x="6692174" y="4409449"/>
            <a:ext cx="635181" cy="457200"/>
            <a:chOff x="3064567" y="5754434"/>
            <a:chExt cx="635181" cy="457200"/>
          </a:xfrm>
        </p:grpSpPr>
        <p:sp>
          <p:nvSpPr>
            <p:cNvPr id="193" name="Oval 192">
              <a:extLst>
                <a:ext uri="{FF2B5EF4-FFF2-40B4-BE49-F238E27FC236}">
                  <a16:creationId xmlns:a16="http://schemas.microsoft.com/office/drawing/2014/main" id="{4D2A0AB5-9B7A-144F-BE57-658452063461}"/>
                </a:ext>
              </a:extLst>
            </p:cNvPr>
            <p:cNvSpPr/>
            <p:nvPr/>
          </p:nvSpPr>
          <p:spPr bwMode="auto">
            <a:xfrm>
              <a:off x="3064567" y="5754434"/>
              <a:ext cx="635181" cy="457200"/>
            </a:xfrm>
            <a:prstGeom prst="ellipse">
              <a:avLst/>
            </a:prstGeom>
            <a:solidFill>
              <a:schemeClr val="bg1">
                <a:lumMod val="8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b="0" i="0" u="none" strike="noStrike" cap="none" normalizeH="0" baseline="0">
                <a:ln>
                  <a:noFill/>
                </a:ln>
                <a:solidFill>
                  <a:schemeClr val="tx1"/>
                </a:solidFill>
                <a:effectLst/>
                <a:latin typeface="Arial" pitchFamily="34" charset="0"/>
              </a:endParaRPr>
            </a:p>
          </p:txBody>
        </p:sp>
        <p:sp>
          <p:nvSpPr>
            <p:cNvPr id="194" name="TextBox 193">
              <a:extLst>
                <a:ext uri="{FF2B5EF4-FFF2-40B4-BE49-F238E27FC236}">
                  <a16:creationId xmlns:a16="http://schemas.microsoft.com/office/drawing/2014/main" id="{AD4D322C-0CFB-4C46-945A-3C335A2B618A}"/>
                </a:ext>
              </a:extLst>
            </p:cNvPr>
            <p:cNvSpPr txBox="1"/>
            <p:nvPr/>
          </p:nvSpPr>
          <p:spPr>
            <a:xfrm>
              <a:off x="3252941" y="5765690"/>
              <a:ext cx="298479" cy="338554"/>
            </a:xfrm>
            <a:prstGeom prst="rect">
              <a:avLst/>
            </a:prstGeom>
            <a:noFill/>
          </p:spPr>
          <p:txBody>
            <a:bodyPr wrap="none" rtlCol="0">
              <a:spAutoFit/>
            </a:bodyPr>
            <a:lstStyle/>
            <a:p>
              <a:r>
                <a:rPr lang="en-US" sz="1600" b="0" dirty="0"/>
                <a:t>h</a:t>
              </a:r>
              <a:endParaRPr lang="en-IL" sz="1600" b="0" dirty="0"/>
            </a:p>
          </p:txBody>
        </p:sp>
      </p:grpSp>
      <p:grpSp>
        <p:nvGrpSpPr>
          <p:cNvPr id="195" name="Group 194">
            <a:extLst>
              <a:ext uri="{FF2B5EF4-FFF2-40B4-BE49-F238E27FC236}">
                <a16:creationId xmlns:a16="http://schemas.microsoft.com/office/drawing/2014/main" id="{FF5BAE6F-F6D8-A34E-9312-CD3BE2206DAC}"/>
              </a:ext>
            </a:extLst>
          </p:cNvPr>
          <p:cNvGrpSpPr/>
          <p:nvPr/>
        </p:nvGrpSpPr>
        <p:grpSpPr>
          <a:xfrm>
            <a:off x="3888702" y="1655310"/>
            <a:ext cx="635181" cy="457200"/>
            <a:chOff x="1916178" y="5715000"/>
            <a:chExt cx="635181" cy="457200"/>
          </a:xfrm>
        </p:grpSpPr>
        <p:sp>
          <p:nvSpPr>
            <p:cNvPr id="196" name="Oval 195">
              <a:extLst>
                <a:ext uri="{FF2B5EF4-FFF2-40B4-BE49-F238E27FC236}">
                  <a16:creationId xmlns:a16="http://schemas.microsoft.com/office/drawing/2014/main" id="{7C1DAA78-EEF7-354C-94ED-DBA5444EBAB7}"/>
                </a:ext>
              </a:extLst>
            </p:cNvPr>
            <p:cNvSpPr/>
            <p:nvPr/>
          </p:nvSpPr>
          <p:spPr bwMode="auto">
            <a:xfrm>
              <a:off x="1916178" y="5715000"/>
              <a:ext cx="635181" cy="457200"/>
            </a:xfrm>
            <a:prstGeom prst="ellipse">
              <a:avLst/>
            </a:prstGeom>
            <a:solidFill>
              <a:schemeClr val="bg1">
                <a:lumMod val="8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sz="2800" b="0" i="0" u="none" strike="noStrike" cap="none" normalizeH="0" baseline="0">
                <a:ln>
                  <a:noFill/>
                </a:ln>
                <a:solidFill>
                  <a:schemeClr val="tx1"/>
                </a:solidFill>
                <a:effectLst/>
                <a:latin typeface="Arial" pitchFamily="34" charset="0"/>
              </a:endParaRPr>
            </a:p>
          </p:txBody>
        </p:sp>
        <p:sp>
          <p:nvSpPr>
            <p:cNvPr id="197" name="TextBox 196">
              <a:extLst>
                <a:ext uri="{FF2B5EF4-FFF2-40B4-BE49-F238E27FC236}">
                  <a16:creationId xmlns:a16="http://schemas.microsoft.com/office/drawing/2014/main" id="{320E878A-1155-B941-B769-099B456DF728}"/>
                </a:ext>
              </a:extLst>
            </p:cNvPr>
            <p:cNvSpPr txBox="1"/>
            <p:nvPr/>
          </p:nvSpPr>
          <p:spPr>
            <a:xfrm>
              <a:off x="2095606" y="5737195"/>
              <a:ext cx="298479" cy="338554"/>
            </a:xfrm>
            <a:prstGeom prst="rect">
              <a:avLst/>
            </a:prstGeom>
            <a:noFill/>
          </p:spPr>
          <p:txBody>
            <a:bodyPr wrap="none" rtlCol="0">
              <a:spAutoFit/>
            </a:bodyPr>
            <a:lstStyle/>
            <a:p>
              <a:r>
                <a:rPr lang="en-US" sz="1600" b="0" dirty="0"/>
                <a:t>a</a:t>
              </a:r>
              <a:endParaRPr lang="en-IL" sz="1600" b="0" dirty="0"/>
            </a:p>
          </p:txBody>
        </p:sp>
      </p:grpSp>
      <p:grpSp>
        <p:nvGrpSpPr>
          <p:cNvPr id="198" name="Group 197">
            <a:extLst>
              <a:ext uri="{FF2B5EF4-FFF2-40B4-BE49-F238E27FC236}">
                <a16:creationId xmlns:a16="http://schemas.microsoft.com/office/drawing/2014/main" id="{3C5F3CE0-DFB8-AC4C-BBB4-0A47089FC3A2}"/>
              </a:ext>
            </a:extLst>
          </p:cNvPr>
          <p:cNvGrpSpPr/>
          <p:nvPr/>
        </p:nvGrpSpPr>
        <p:grpSpPr>
          <a:xfrm>
            <a:off x="7465158" y="3533959"/>
            <a:ext cx="635181" cy="457200"/>
            <a:chOff x="3064567" y="5754434"/>
            <a:chExt cx="635181" cy="457200"/>
          </a:xfrm>
        </p:grpSpPr>
        <p:sp>
          <p:nvSpPr>
            <p:cNvPr id="199" name="Oval 198">
              <a:extLst>
                <a:ext uri="{FF2B5EF4-FFF2-40B4-BE49-F238E27FC236}">
                  <a16:creationId xmlns:a16="http://schemas.microsoft.com/office/drawing/2014/main" id="{28CF101D-D899-F04B-AD3F-338330FBCD12}"/>
                </a:ext>
              </a:extLst>
            </p:cNvPr>
            <p:cNvSpPr/>
            <p:nvPr/>
          </p:nvSpPr>
          <p:spPr bwMode="auto">
            <a:xfrm>
              <a:off x="3064567" y="5754434"/>
              <a:ext cx="635181" cy="457200"/>
            </a:xfrm>
            <a:prstGeom prst="ellipse">
              <a:avLst/>
            </a:prstGeom>
            <a:solidFill>
              <a:schemeClr val="bg1">
                <a:lumMod val="8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b="0" i="0" u="none" strike="noStrike" cap="none" normalizeH="0" baseline="0">
                <a:ln>
                  <a:noFill/>
                </a:ln>
                <a:solidFill>
                  <a:schemeClr val="tx1"/>
                </a:solidFill>
                <a:effectLst/>
                <a:latin typeface="Arial" pitchFamily="34" charset="0"/>
              </a:endParaRPr>
            </a:p>
          </p:txBody>
        </p:sp>
        <p:sp>
          <p:nvSpPr>
            <p:cNvPr id="200" name="TextBox 199">
              <a:extLst>
                <a:ext uri="{FF2B5EF4-FFF2-40B4-BE49-F238E27FC236}">
                  <a16:creationId xmlns:a16="http://schemas.microsoft.com/office/drawing/2014/main" id="{C19560B3-EE2E-9849-9193-A11A0DB11000}"/>
                </a:ext>
              </a:extLst>
            </p:cNvPr>
            <p:cNvSpPr txBox="1"/>
            <p:nvPr/>
          </p:nvSpPr>
          <p:spPr>
            <a:xfrm>
              <a:off x="3252941" y="5783870"/>
              <a:ext cx="298479" cy="338554"/>
            </a:xfrm>
            <a:prstGeom prst="rect">
              <a:avLst/>
            </a:prstGeom>
            <a:noFill/>
          </p:spPr>
          <p:txBody>
            <a:bodyPr wrap="none" rtlCol="0">
              <a:spAutoFit/>
            </a:bodyPr>
            <a:lstStyle/>
            <a:p>
              <a:r>
                <a:rPr lang="en-US" sz="1600" b="0" dirty="0"/>
                <a:t>b</a:t>
              </a:r>
              <a:endParaRPr lang="en-IL" sz="1600" b="0" dirty="0"/>
            </a:p>
          </p:txBody>
        </p:sp>
      </p:grpSp>
      <p:grpSp>
        <p:nvGrpSpPr>
          <p:cNvPr id="201" name="Group 200">
            <a:extLst>
              <a:ext uri="{FF2B5EF4-FFF2-40B4-BE49-F238E27FC236}">
                <a16:creationId xmlns:a16="http://schemas.microsoft.com/office/drawing/2014/main" id="{46BAF5EC-225F-8F46-9B73-4B572CC11FCE}"/>
              </a:ext>
            </a:extLst>
          </p:cNvPr>
          <p:cNvGrpSpPr/>
          <p:nvPr/>
        </p:nvGrpSpPr>
        <p:grpSpPr>
          <a:xfrm>
            <a:off x="6041759" y="3516214"/>
            <a:ext cx="1131239" cy="841756"/>
            <a:chOff x="5099276" y="4048509"/>
            <a:chExt cx="1131239" cy="841756"/>
          </a:xfrm>
        </p:grpSpPr>
        <p:cxnSp>
          <p:nvCxnSpPr>
            <p:cNvPr id="202" name="Straight Arrow Connector 201">
              <a:extLst>
                <a:ext uri="{FF2B5EF4-FFF2-40B4-BE49-F238E27FC236}">
                  <a16:creationId xmlns:a16="http://schemas.microsoft.com/office/drawing/2014/main" id="{DCFA0875-CB97-E640-AAFA-09026B5DEEB0}"/>
                </a:ext>
              </a:extLst>
            </p:cNvPr>
            <p:cNvCxnSpPr>
              <a:cxnSpLocks/>
            </p:cNvCxnSpPr>
            <p:nvPr/>
          </p:nvCxnSpPr>
          <p:spPr bwMode="auto">
            <a:xfrm flipH="1">
              <a:off x="5192570" y="4474003"/>
              <a:ext cx="298921" cy="416262"/>
            </a:xfrm>
            <a:prstGeom prst="straightConnector1">
              <a:avLst/>
            </a:prstGeom>
            <a:noFill/>
            <a:ln w="9525"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4"/>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cxnSp>
          <p:nvCxnSpPr>
            <p:cNvPr id="203" name="Straight Arrow Connector 202">
              <a:extLst>
                <a:ext uri="{FF2B5EF4-FFF2-40B4-BE49-F238E27FC236}">
                  <a16:creationId xmlns:a16="http://schemas.microsoft.com/office/drawing/2014/main" id="{2A87DC10-7A36-324A-99B0-CCECE870036A}"/>
                </a:ext>
              </a:extLst>
            </p:cNvPr>
            <p:cNvCxnSpPr>
              <a:cxnSpLocks/>
            </p:cNvCxnSpPr>
            <p:nvPr/>
          </p:nvCxnSpPr>
          <p:spPr bwMode="auto">
            <a:xfrm>
              <a:off x="5852305" y="4474003"/>
              <a:ext cx="245866" cy="416262"/>
            </a:xfrm>
            <a:prstGeom prst="straightConnector1">
              <a:avLst/>
            </a:prstGeom>
            <a:noFill/>
            <a:ln w="9525"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4"/>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sp>
          <p:nvSpPr>
            <p:cNvPr id="204" name="TextBox 203">
              <a:extLst>
                <a:ext uri="{FF2B5EF4-FFF2-40B4-BE49-F238E27FC236}">
                  <a16:creationId xmlns:a16="http://schemas.microsoft.com/office/drawing/2014/main" id="{C4867E82-7F2C-F743-BD2B-ABCFD84D51A5}"/>
                </a:ext>
              </a:extLst>
            </p:cNvPr>
            <p:cNvSpPr txBox="1"/>
            <p:nvPr/>
          </p:nvSpPr>
          <p:spPr>
            <a:xfrm>
              <a:off x="5099276" y="4445787"/>
              <a:ext cx="291901" cy="308867"/>
            </a:xfrm>
            <a:prstGeom prst="rect">
              <a:avLst/>
            </a:prstGeom>
            <a:noFill/>
            <a:ln>
              <a:noFill/>
            </a:ln>
          </p:spPr>
          <p:txBody>
            <a:bodyPr wrap="square" lIns="0" tIns="46800" rIns="0" rtlCol="0">
              <a:spAutoFit/>
            </a:bodyPr>
            <a:lstStyle/>
            <a:p>
              <a:r>
                <a:rPr lang="en-IL" sz="1400" b="0" dirty="0">
                  <a:latin typeface="Consolas" panose="020B0609020204030204" pitchFamily="49" charset="0"/>
                  <a:cs typeface="Consolas" panose="020B0609020204030204" pitchFamily="49" charset="0"/>
                </a:rPr>
                <a:t>0</a:t>
              </a:r>
            </a:p>
          </p:txBody>
        </p:sp>
        <p:sp>
          <p:nvSpPr>
            <p:cNvPr id="205" name="TextBox 204">
              <a:extLst>
                <a:ext uri="{FF2B5EF4-FFF2-40B4-BE49-F238E27FC236}">
                  <a16:creationId xmlns:a16="http://schemas.microsoft.com/office/drawing/2014/main" id="{21639D55-D8CE-F241-AD80-778A0B735626}"/>
                </a:ext>
              </a:extLst>
            </p:cNvPr>
            <p:cNvSpPr txBox="1"/>
            <p:nvPr/>
          </p:nvSpPr>
          <p:spPr>
            <a:xfrm>
              <a:off x="5938614" y="4440143"/>
              <a:ext cx="291901" cy="308867"/>
            </a:xfrm>
            <a:prstGeom prst="rect">
              <a:avLst/>
            </a:prstGeom>
            <a:noFill/>
            <a:ln>
              <a:noFill/>
            </a:ln>
          </p:spPr>
          <p:txBody>
            <a:bodyPr wrap="square" lIns="0" tIns="46800" rIns="0" rtlCol="0">
              <a:spAutoFit/>
            </a:bodyPr>
            <a:lstStyle/>
            <a:p>
              <a:r>
                <a:rPr lang="he-IL" sz="1400" b="0" dirty="0">
                  <a:latin typeface="Consolas" panose="020B0609020204030204" pitchFamily="49" charset="0"/>
                  <a:cs typeface="Consolas" panose="020B0609020204030204" pitchFamily="49" charset="0"/>
                </a:rPr>
                <a:t>1</a:t>
              </a:r>
              <a:endParaRPr lang="en-IL" sz="1400" b="0" dirty="0">
                <a:latin typeface="Consolas" panose="020B0609020204030204" pitchFamily="49" charset="0"/>
                <a:cs typeface="Consolas" panose="020B0609020204030204" pitchFamily="49" charset="0"/>
              </a:endParaRPr>
            </a:p>
          </p:txBody>
        </p:sp>
        <p:sp>
          <p:nvSpPr>
            <p:cNvPr id="206" name="Oval 205">
              <a:extLst>
                <a:ext uri="{FF2B5EF4-FFF2-40B4-BE49-F238E27FC236}">
                  <a16:creationId xmlns:a16="http://schemas.microsoft.com/office/drawing/2014/main" id="{A2EA8FAE-6EC1-2D47-AC0F-56F8A7C295AA}"/>
                </a:ext>
              </a:extLst>
            </p:cNvPr>
            <p:cNvSpPr/>
            <p:nvPr/>
          </p:nvSpPr>
          <p:spPr bwMode="auto">
            <a:xfrm>
              <a:off x="5340057" y="4048509"/>
              <a:ext cx="635181" cy="457200"/>
            </a:xfrm>
            <a:prstGeom prst="ellipse">
              <a:avLst/>
            </a:prstGeom>
            <a:solidFill>
              <a:schemeClr val="bg1">
                <a:lumMod val="8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b="0" i="0" u="none" strike="noStrike" cap="none" normalizeH="0" baseline="0">
                <a:ln>
                  <a:noFill/>
                </a:ln>
                <a:solidFill>
                  <a:schemeClr val="tx1"/>
                </a:solidFill>
                <a:effectLst/>
                <a:latin typeface="Arial" pitchFamily="34" charset="0"/>
              </a:endParaRPr>
            </a:p>
          </p:txBody>
        </p:sp>
      </p:grpSp>
      <p:grpSp>
        <p:nvGrpSpPr>
          <p:cNvPr id="207" name="Group 206">
            <a:extLst>
              <a:ext uri="{FF2B5EF4-FFF2-40B4-BE49-F238E27FC236}">
                <a16:creationId xmlns:a16="http://schemas.microsoft.com/office/drawing/2014/main" id="{94A83ADC-1C41-F547-B2C8-04A00FCFA950}"/>
              </a:ext>
            </a:extLst>
          </p:cNvPr>
          <p:cNvGrpSpPr/>
          <p:nvPr/>
        </p:nvGrpSpPr>
        <p:grpSpPr>
          <a:xfrm>
            <a:off x="2473508" y="3480132"/>
            <a:ext cx="1142719" cy="877838"/>
            <a:chOff x="5087796" y="4048509"/>
            <a:chExt cx="1142719" cy="877838"/>
          </a:xfrm>
        </p:grpSpPr>
        <p:cxnSp>
          <p:nvCxnSpPr>
            <p:cNvPr id="208" name="Straight Arrow Connector 207">
              <a:extLst>
                <a:ext uri="{FF2B5EF4-FFF2-40B4-BE49-F238E27FC236}">
                  <a16:creationId xmlns:a16="http://schemas.microsoft.com/office/drawing/2014/main" id="{C79C4C43-718F-3243-950E-D7420274D075}"/>
                </a:ext>
              </a:extLst>
            </p:cNvPr>
            <p:cNvCxnSpPr>
              <a:cxnSpLocks/>
            </p:cNvCxnSpPr>
            <p:nvPr/>
          </p:nvCxnSpPr>
          <p:spPr bwMode="auto">
            <a:xfrm flipH="1">
              <a:off x="5224613" y="4474003"/>
              <a:ext cx="266879" cy="452344"/>
            </a:xfrm>
            <a:prstGeom prst="straightConnector1">
              <a:avLst/>
            </a:prstGeom>
            <a:noFill/>
            <a:ln w="9525"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4"/>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cxnSp>
          <p:nvCxnSpPr>
            <p:cNvPr id="209" name="Straight Arrow Connector 208">
              <a:extLst>
                <a:ext uri="{FF2B5EF4-FFF2-40B4-BE49-F238E27FC236}">
                  <a16:creationId xmlns:a16="http://schemas.microsoft.com/office/drawing/2014/main" id="{984ADA17-295F-6942-8B96-877AE92131EF}"/>
                </a:ext>
              </a:extLst>
            </p:cNvPr>
            <p:cNvCxnSpPr>
              <a:cxnSpLocks/>
            </p:cNvCxnSpPr>
            <p:nvPr/>
          </p:nvCxnSpPr>
          <p:spPr bwMode="auto">
            <a:xfrm>
              <a:off x="5852305" y="4474003"/>
              <a:ext cx="245866" cy="416262"/>
            </a:xfrm>
            <a:prstGeom prst="straightConnector1">
              <a:avLst/>
            </a:prstGeom>
            <a:noFill/>
            <a:ln w="9525"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4"/>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sp>
          <p:nvSpPr>
            <p:cNvPr id="210" name="TextBox 209">
              <a:extLst>
                <a:ext uri="{FF2B5EF4-FFF2-40B4-BE49-F238E27FC236}">
                  <a16:creationId xmlns:a16="http://schemas.microsoft.com/office/drawing/2014/main" id="{90CFEE35-FF8A-4445-BC12-6D314155F75B}"/>
                </a:ext>
              </a:extLst>
            </p:cNvPr>
            <p:cNvSpPr txBox="1"/>
            <p:nvPr/>
          </p:nvSpPr>
          <p:spPr>
            <a:xfrm>
              <a:off x="5087796" y="4425869"/>
              <a:ext cx="291901" cy="308867"/>
            </a:xfrm>
            <a:prstGeom prst="rect">
              <a:avLst/>
            </a:prstGeom>
            <a:noFill/>
            <a:ln>
              <a:noFill/>
            </a:ln>
          </p:spPr>
          <p:txBody>
            <a:bodyPr wrap="square" lIns="0" tIns="46800" rIns="0" rtlCol="0">
              <a:spAutoFit/>
            </a:bodyPr>
            <a:lstStyle/>
            <a:p>
              <a:r>
                <a:rPr lang="en-IL" sz="1400" b="0" dirty="0">
                  <a:latin typeface="Consolas" panose="020B0609020204030204" pitchFamily="49" charset="0"/>
                  <a:cs typeface="Consolas" panose="020B0609020204030204" pitchFamily="49" charset="0"/>
                </a:rPr>
                <a:t>0</a:t>
              </a:r>
            </a:p>
          </p:txBody>
        </p:sp>
        <p:sp>
          <p:nvSpPr>
            <p:cNvPr id="211" name="TextBox 210">
              <a:extLst>
                <a:ext uri="{FF2B5EF4-FFF2-40B4-BE49-F238E27FC236}">
                  <a16:creationId xmlns:a16="http://schemas.microsoft.com/office/drawing/2014/main" id="{40FF6FD0-D921-F448-96E0-9DF59B15702C}"/>
                </a:ext>
              </a:extLst>
            </p:cNvPr>
            <p:cNvSpPr txBox="1"/>
            <p:nvPr/>
          </p:nvSpPr>
          <p:spPr>
            <a:xfrm>
              <a:off x="5938614" y="4440143"/>
              <a:ext cx="291901" cy="308867"/>
            </a:xfrm>
            <a:prstGeom prst="rect">
              <a:avLst/>
            </a:prstGeom>
            <a:noFill/>
            <a:ln>
              <a:noFill/>
            </a:ln>
          </p:spPr>
          <p:txBody>
            <a:bodyPr wrap="square" lIns="0" tIns="46800" rIns="0" rtlCol="0">
              <a:spAutoFit/>
            </a:bodyPr>
            <a:lstStyle/>
            <a:p>
              <a:r>
                <a:rPr lang="he-IL" sz="1400" b="0" dirty="0">
                  <a:latin typeface="Consolas" panose="020B0609020204030204" pitchFamily="49" charset="0"/>
                  <a:cs typeface="Consolas" panose="020B0609020204030204" pitchFamily="49" charset="0"/>
                </a:rPr>
                <a:t>1</a:t>
              </a:r>
              <a:endParaRPr lang="en-IL" sz="1400" b="0" dirty="0">
                <a:latin typeface="Consolas" panose="020B0609020204030204" pitchFamily="49" charset="0"/>
                <a:cs typeface="Consolas" panose="020B0609020204030204" pitchFamily="49" charset="0"/>
              </a:endParaRPr>
            </a:p>
          </p:txBody>
        </p:sp>
        <p:sp>
          <p:nvSpPr>
            <p:cNvPr id="212" name="Oval 211">
              <a:extLst>
                <a:ext uri="{FF2B5EF4-FFF2-40B4-BE49-F238E27FC236}">
                  <a16:creationId xmlns:a16="http://schemas.microsoft.com/office/drawing/2014/main" id="{74C97F85-9FDE-8D4F-B06B-9F92F66E98CB}"/>
                </a:ext>
              </a:extLst>
            </p:cNvPr>
            <p:cNvSpPr/>
            <p:nvPr/>
          </p:nvSpPr>
          <p:spPr bwMode="auto">
            <a:xfrm>
              <a:off x="5340057" y="4048509"/>
              <a:ext cx="635181" cy="457200"/>
            </a:xfrm>
            <a:prstGeom prst="ellipse">
              <a:avLst/>
            </a:prstGeom>
            <a:solidFill>
              <a:schemeClr val="bg1">
                <a:lumMod val="8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b="0" i="0" u="none" strike="noStrike" cap="none" normalizeH="0" baseline="0">
                <a:ln>
                  <a:noFill/>
                </a:ln>
                <a:solidFill>
                  <a:schemeClr val="tx1"/>
                </a:solidFill>
                <a:effectLst/>
                <a:latin typeface="Arial" pitchFamily="34" charset="0"/>
              </a:endParaRPr>
            </a:p>
          </p:txBody>
        </p:sp>
      </p:grpSp>
      <p:grpSp>
        <p:nvGrpSpPr>
          <p:cNvPr id="213" name="Group 212">
            <a:extLst>
              <a:ext uri="{FF2B5EF4-FFF2-40B4-BE49-F238E27FC236}">
                <a16:creationId xmlns:a16="http://schemas.microsoft.com/office/drawing/2014/main" id="{F3783FCE-6A3C-124F-91F5-E9898A681FF7}"/>
              </a:ext>
            </a:extLst>
          </p:cNvPr>
          <p:cNvGrpSpPr/>
          <p:nvPr/>
        </p:nvGrpSpPr>
        <p:grpSpPr>
          <a:xfrm>
            <a:off x="4286403" y="3466445"/>
            <a:ext cx="1165073" cy="891525"/>
            <a:chOff x="5099276" y="4048509"/>
            <a:chExt cx="1165073" cy="891525"/>
          </a:xfrm>
        </p:grpSpPr>
        <p:cxnSp>
          <p:nvCxnSpPr>
            <p:cNvPr id="214" name="Straight Arrow Connector 213">
              <a:extLst>
                <a:ext uri="{FF2B5EF4-FFF2-40B4-BE49-F238E27FC236}">
                  <a16:creationId xmlns:a16="http://schemas.microsoft.com/office/drawing/2014/main" id="{47A7FD88-01BF-2841-803A-76F0875BFE4B}"/>
                </a:ext>
              </a:extLst>
            </p:cNvPr>
            <p:cNvCxnSpPr>
              <a:cxnSpLocks/>
            </p:cNvCxnSpPr>
            <p:nvPr/>
          </p:nvCxnSpPr>
          <p:spPr bwMode="auto">
            <a:xfrm flipH="1">
              <a:off x="5143418" y="4474003"/>
              <a:ext cx="348074" cy="466031"/>
            </a:xfrm>
            <a:prstGeom prst="straightConnector1">
              <a:avLst/>
            </a:prstGeom>
            <a:noFill/>
            <a:ln w="9525"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4"/>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cxnSp>
          <p:nvCxnSpPr>
            <p:cNvPr id="215" name="Straight Arrow Connector 214">
              <a:extLst>
                <a:ext uri="{FF2B5EF4-FFF2-40B4-BE49-F238E27FC236}">
                  <a16:creationId xmlns:a16="http://schemas.microsoft.com/office/drawing/2014/main" id="{6D72B6A6-BB9C-D140-B995-1928C9793A38}"/>
                </a:ext>
              </a:extLst>
            </p:cNvPr>
            <p:cNvCxnSpPr>
              <a:cxnSpLocks/>
            </p:cNvCxnSpPr>
            <p:nvPr/>
          </p:nvCxnSpPr>
          <p:spPr bwMode="auto">
            <a:xfrm>
              <a:off x="5852305" y="4474003"/>
              <a:ext cx="273718" cy="466031"/>
            </a:xfrm>
            <a:prstGeom prst="straightConnector1">
              <a:avLst/>
            </a:prstGeom>
            <a:noFill/>
            <a:ln w="9525"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4"/>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sp>
          <p:nvSpPr>
            <p:cNvPr id="216" name="TextBox 215">
              <a:extLst>
                <a:ext uri="{FF2B5EF4-FFF2-40B4-BE49-F238E27FC236}">
                  <a16:creationId xmlns:a16="http://schemas.microsoft.com/office/drawing/2014/main" id="{585716D5-B360-3B46-89B7-BCCE193C0B88}"/>
                </a:ext>
              </a:extLst>
            </p:cNvPr>
            <p:cNvSpPr txBox="1"/>
            <p:nvPr/>
          </p:nvSpPr>
          <p:spPr>
            <a:xfrm>
              <a:off x="5099276" y="4445787"/>
              <a:ext cx="291901" cy="308867"/>
            </a:xfrm>
            <a:prstGeom prst="rect">
              <a:avLst/>
            </a:prstGeom>
            <a:noFill/>
            <a:ln>
              <a:noFill/>
            </a:ln>
          </p:spPr>
          <p:txBody>
            <a:bodyPr wrap="square" lIns="0" tIns="46800" rIns="0" rtlCol="0">
              <a:spAutoFit/>
            </a:bodyPr>
            <a:lstStyle/>
            <a:p>
              <a:r>
                <a:rPr lang="en-IL" sz="1400" b="0" dirty="0">
                  <a:latin typeface="Consolas" panose="020B0609020204030204" pitchFamily="49" charset="0"/>
                  <a:cs typeface="Consolas" panose="020B0609020204030204" pitchFamily="49" charset="0"/>
                </a:rPr>
                <a:t>0</a:t>
              </a:r>
            </a:p>
          </p:txBody>
        </p:sp>
        <p:sp>
          <p:nvSpPr>
            <p:cNvPr id="217" name="TextBox 216">
              <a:extLst>
                <a:ext uri="{FF2B5EF4-FFF2-40B4-BE49-F238E27FC236}">
                  <a16:creationId xmlns:a16="http://schemas.microsoft.com/office/drawing/2014/main" id="{FA8D433C-9A8D-D04F-A434-5A97536A0D5F}"/>
                </a:ext>
              </a:extLst>
            </p:cNvPr>
            <p:cNvSpPr txBox="1"/>
            <p:nvPr/>
          </p:nvSpPr>
          <p:spPr>
            <a:xfrm>
              <a:off x="5972448" y="4439556"/>
              <a:ext cx="291901" cy="308867"/>
            </a:xfrm>
            <a:prstGeom prst="rect">
              <a:avLst/>
            </a:prstGeom>
            <a:noFill/>
            <a:ln>
              <a:noFill/>
            </a:ln>
          </p:spPr>
          <p:txBody>
            <a:bodyPr wrap="square" lIns="0" tIns="46800" rIns="0" rtlCol="0">
              <a:spAutoFit/>
            </a:bodyPr>
            <a:lstStyle/>
            <a:p>
              <a:r>
                <a:rPr lang="he-IL" sz="1400" b="0" dirty="0">
                  <a:latin typeface="Consolas" panose="020B0609020204030204" pitchFamily="49" charset="0"/>
                  <a:cs typeface="Consolas" panose="020B0609020204030204" pitchFamily="49" charset="0"/>
                </a:rPr>
                <a:t>1</a:t>
              </a:r>
              <a:endParaRPr lang="en-IL" sz="1400" b="0" dirty="0">
                <a:latin typeface="Consolas" panose="020B0609020204030204" pitchFamily="49" charset="0"/>
                <a:cs typeface="Consolas" panose="020B0609020204030204" pitchFamily="49" charset="0"/>
              </a:endParaRPr>
            </a:p>
          </p:txBody>
        </p:sp>
        <p:sp>
          <p:nvSpPr>
            <p:cNvPr id="218" name="Oval 217">
              <a:extLst>
                <a:ext uri="{FF2B5EF4-FFF2-40B4-BE49-F238E27FC236}">
                  <a16:creationId xmlns:a16="http://schemas.microsoft.com/office/drawing/2014/main" id="{38447991-954F-384E-BB71-E378A793B7C4}"/>
                </a:ext>
              </a:extLst>
            </p:cNvPr>
            <p:cNvSpPr/>
            <p:nvPr/>
          </p:nvSpPr>
          <p:spPr bwMode="auto">
            <a:xfrm>
              <a:off x="5340057" y="4048509"/>
              <a:ext cx="635181" cy="457200"/>
            </a:xfrm>
            <a:prstGeom prst="ellipse">
              <a:avLst/>
            </a:prstGeom>
            <a:solidFill>
              <a:schemeClr val="bg1">
                <a:lumMod val="8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b="0" i="0" u="none" strike="noStrike" cap="none" normalizeH="0" baseline="0">
                <a:ln>
                  <a:noFill/>
                </a:ln>
                <a:solidFill>
                  <a:schemeClr val="tx1"/>
                </a:solidFill>
                <a:effectLst/>
                <a:latin typeface="Arial" pitchFamily="34" charset="0"/>
              </a:endParaRPr>
            </a:p>
          </p:txBody>
        </p:sp>
      </p:grpSp>
      <p:grpSp>
        <p:nvGrpSpPr>
          <p:cNvPr id="219" name="Group 218">
            <a:extLst>
              <a:ext uri="{FF2B5EF4-FFF2-40B4-BE49-F238E27FC236}">
                <a16:creationId xmlns:a16="http://schemas.microsoft.com/office/drawing/2014/main" id="{F9001113-DF8C-E149-85E5-0034A6DF2457}"/>
              </a:ext>
            </a:extLst>
          </p:cNvPr>
          <p:cNvGrpSpPr/>
          <p:nvPr/>
        </p:nvGrpSpPr>
        <p:grpSpPr>
          <a:xfrm>
            <a:off x="6581525" y="2608869"/>
            <a:ext cx="1193003" cy="841756"/>
            <a:chOff x="5087757" y="4048509"/>
            <a:chExt cx="1193003" cy="841756"/>
          </a:xfrm>
        </p:grpSpPr>
        <p:cxnSp>
          <p:nvCxnSpPr>
            <p:cNvPr id="220" name="Straight Arrow Connector 219">
              <a:extLst>
                <a:ext uri="{FF2B5EF4-FFF2-40B4-BE49-F238E27FC236}">
                  <a16:creationId xmlns:a16="http://schemas.microsoft.com/office/drawing/2014/main" id="{5F9EA5E1-3ED8-BB49-904C-0F29806BEF23}"/>
                </a:ext>
              </a:extLst>
            </p:cNvPr>
            <p:cNvCxnSpPr>
              <a:cxnSpLocks/>
            </p:cNvCxnSpPr>
            <p:nvPr/>
          </p:nvCxnSpPr>
          <p:spPr bwMode="auto">
            <a:xfrm flipH="1">
              <a:off x="5192570" y="4474003"/>
              <a:ext cx="298921" cy="416262"/>
            </a:xfrm>
            <a:prstGeom prst="straightConnector1">
              <a:avLst/>
            </a:prstGeom>
            <a:noFill/>
            <a:ln w="9525"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4"/>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cxnSp>
          <p:nvCxnSpPr>
            <p:cNvPr id="221" name="Straight Arrow Connector 220">
              <a:extLst>
                <a:ext uri="{FF2B5EF4-FFF2-40B4-BE49-F238E27FC236}">
                  <a16:creationId xmlns:a16="http://schemas.microsoft.com/office/drawing/2014/main" id="{FFD58EC7-FAFB-CF44-8233-E11E3698D33D}"/>
                </a:ext>
              </a:extLst>
            </p:cNvPr>
            <p:cNvCxnSpPr>
              <a:cxnSpLocks/>
            </p:cNvCxnSpPr>
            <p:nvPr/>
          </p:nvCxnSpPr>
          <p:spPr bwMode="auto">
            <a:xfrm>
              <a:off x="5852305" y="4474003"/>
              <a:ext cx="360220" cy="416262"/>
            </a:xfrm>
            <a:prstGeom prst="straightConnector1">
              <a:avLst/>
            </a:prstGeom>
            <a:noFill/>
            <a:ln w="9525"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4"/>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sp>
          <p:nvSpPr>
            <p:cNvPr id="222" name="TextBox 221">
              <a:extLst>
                <a:ext uri="{FF2B5EF4-FFF2-40B4-BE49-F238E27FC236}">
                  <a16:creationId xmlns:a16="http://schemas.microsoft.com/office/drawing/2014/main" id="{02440669-65FC-E74B-B678-BEF9B28A05BC}"/>
                </a:ext>
              </a:extLst>
            </p:cNvPr>
            <p:cNvSpPr txBox="1"/>
            <p:nvPr/>
          </p:nvSpPr>
          <p:spPr>
            <a:xfrm>
              <a:off x="5087757" y="4386087"/>
              <a:ext cx="291901" cy="339645"/>
            </a:xfrm>
            <a:prstGeom prst="rect">
              <a:avLst/>
            </a:prstGeom>
            <a:noFill/>
            <a:ln>
              <a:noFill/>
            </a:ln>
          </p:spPr>
          <p:txBody>
            <a:bodyPr wrap="square" lIns="0" tIns="46800" rIns="0" rtlCol="0">
              <a:spAutoFit/>
            </a:bodyPr>
            <a:lstStyle/>
            <a:p>
              <a:r>
                <a:rPr lang="en-IL" sz="1600" b="0" dirty="0">
                  <a:latin typeface="Consolas" panose="020B0609020204030204" pitchFamily="49" charset="0"/>
                  <a:cs typeface="Consolas" panose="020B0609020204030204" pitchFamily="49" charset="0"/>
                </a:rPr>
                <a:t>0</a:t>
              </a:r>
            </a:p>
          </p:txBody>
        </p:sp>
        <p:sp>
          <p:nvSpPr>
            <p:cNvPr id="223" name="TextBox 222">
              <a:extLst>
                <a:ext uri="{FF2B5EF4-FFF2-40B4-BE49-F238E27FC236}">
                  <a16:creationId xmlns:a16="http://schemas.microsoft.com/office/drawing/2014/main" id="{468A4FF0-8CE6-6748-B8FE-AB9AFA9F9C40}"/>
                </a:ext>
              </a:extLst>
            </p:cNvPr>
            <p:cNvSpPr txBox="1"/>
            <p:nvPr/>
          </p:nvSpPr>
          <p:spPr>
            <a:xfrm>
              <a:off x="5988859" y="4366238"/>
              <a:ext cx="291901" cy="339645"/>
            </a:xfrm>
            <a:prstGeom prst="rect">
              <a:avLst/>
            </a:prstGeom>
            <a:noFill/>
            <a:ln>
              <a:noFill/>
            </a:ln>
          </p:spPr>
          <p:txBody>
            <a:bodyPr wrap="square" lIns="0" tIns="46800" rIns="0" rtlCol="0">
              <a:spAutoFit/>
            </a:bodyPr>
            <a:lstStyle/>
            <a:p>
              <a:r>
                <a:rPr lang="he-IL" sz="1600" b="0" dirty="0">
                  <a:latin typeface="Consolas" panose="020B0609020204030204" pitchFamily="49" charset="0"/>
                  <a:cs typeface="Consolas" panose="020B0609020204030204" pitchFamily="49" charset="0"/>
                </a:rPr>
                <a:t>1</a:t>
              </a:r>
              <a:endParaRPr lang="en-IL" sz="1600" b="0" dirty="0">
                <a:latin typeface="Consolas" panose="020B0609020204030204" pitchFamily="49" charset="0"/>
                <a:cs typeface="Consolas" panose="020B0609020204030204" pitchFamily="49" charset="0"/>
              </a:endParaRPr>
            </a:p>
          </p:txBody>
        </p:sp>
        <p:sp>
          <p:nvSpPr>
            <p:cNvPr id="224" name="Oval 223">
              <a:extLst>
                <a:ext uri="{FF2B5EF4-FFF2-40B4-BE49-F238E27FC236}">
                  <a16:creationId xmlns:a16="http://schemas.microsoft.com/office/drawing/2014/main" id="{93959835-E916-564F-9C7A-809A0F6AB1DB}"/>
                </a:ext>
              </a:extLst>
            </p:cNvPr>
            <p:cNvSpPr/>
            <p:nvPr/>
          </p:nvSpPr>
          <p:spPr bwMode="auto">
            <a:xfrm>
              <a:off x="5340057" y="4048509"/>
              <a:ext cx="635181" cy="457200"/>
            </a:xfrm>
            <a:prstGeom prst="ellipse">
              <a:avLst/>
            </a:prstGeom>
            <a:solidFill>
              <a:schemeClr val="bg1">
                <a:lumMod val="8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sz="2800" b="0" i="0" u="none" strike="noStrike" cap="none" normalizeH="0" baseline="0">
                <a:ln>
                  <a:noFill/>
                </a:ln>
                <a:solidFill>
                  <a:schemeClr val="tx1"/>
                </a:solidFill>
                <a:effectLst/>
                <a:latin typeface="Arial" pitchFamily="34" charset="0"/>
              </a:endParaRPr>
            </a:p>
          </p:txBody>
        </p:sp>
      </p:grpSp>
      <p:grpSp>
        <p:nvGrpSpPr>
          <p:cNvPr id="225" name="Group 224">
            <a:extLst>
              <a:ext uri="{FF2B5EF4-FFF2-40B4-BE49-F238E27FC236}">
                <a16:creationId xmlns:a16="http://schemas.microsoft.com/office/drawing/2014/main" id="{A3119CA9-F013-7F4B-9149-662494CF671F}"/>
              </a:ext>
            </a:extLst>
          </p:cNvPr>
          <p:cNvGrpSpPr/>
          <p:nvPr/>
        </p:nvGrpSpPr>
        <p:grpSpPr>
          <a:xfrm>
            <a:off x="3210981" y="2583393"/>
            <a:ext cx="1431978" cy="848834"/>
            <a:chOff x="4974412" y="4048509"/>
            <a:chExt cx="1431978" cy="848834"/>
          </a:xfrm>
        </p:grpSpPr>
        <p:cxnSp>
          <p:nvCxnSpPr>
            <p:cNvPr id="226" name="Straight Arrow Connector 225">
              <a:extLst>
                <a:ext uri="{FF2B5EF4-FFF2-40B4-BE49-F238E27FC236}">
                  <a16:creationId xmlns:a16="http://schemas.microsoft.com/office/drawing/2014/main" id="{F4CC6E57-DFE8-E340-82C2-DF0532A3DBEB}"/>
                </a:ext>
              </a:extLst>
            </p:cNvPr>
            <p:cNvCxnSpPr>
              <a:cxnSpLocks/>
            </p:cNvCxnSpPr>
            <p:nvPr/>
          </p:nvCxnSpPr>
          <p:spPr bwMode="auto">
            <a:xfrm flipH="1">
              <a:off x="5010190" y="4474003"/>
              <a:ext cx="481302" cy="423340"/>
            </a:xfrm>
            <a:prstGeom prst="straightConnector1">
              <a:avLst/>
            </a:prstGeom>
            <a:noFill/>
            <a:ln w="9525"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4"/>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cxnSp>
          <p:nvCxnSpPr>
            <p:cNvPr id="227" name="Straight Arrow Connector 226">
              <a:extLst>
                <a:ext uri="{FF2B5EF4-FFF2-40B4-BE49-F238E27FC236}">
                  <a16:creationId xmlns:a16="http://schemas.microsoft.com/office/drawing/2014/main" id="{CB71A43D-5C68-684A-9699-7AE738855D44}"/>
                </a:ext>
              </a:extLst>
            </p:cNvPr>
            <p:cNvCxnSpPr>
              <a:cxnSpLocks/>
            </p:cNvCxnSpPr>
            <p:nvPr/>
          </p:nvCxnSpPr>
          <p:spPr bwMode="auto">
            <a:xfrm>
              <a:off x="5852305" y="4474003"/>
              <a:ext cx="554085" cy="403803"/>
            </a:xfrm>
            <a:prstGeom prst="straightConnector1">
              <a:avLst/>
            </a:prstGeom>
            <a:noFill/>
            <a:ln w="9525"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4"/>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sp>
          <p:nvSpPr>
            <p:cNvPr id="228" name="TextBox 227">
              <a:extLst>
                <a:ext uri="{FF2B5EF4-FFF2-40B4-BE49-F238E27FC236}">
                  <a16:creationId xmlns:a16="http://schemas.microsoft.com/office/drawing/2014/main" id="{E9189FEF-B866-0042-B2CA-EB8E29AB20A4}"/>
                </a:ext>
              </a:extLst>
            </p:cNvPr>
            <p:cNvSpPr txBox="1"/>
            <p:nvPr/>
          </p:nvSpPr>
          <p:spPr>
            <a:xfrm>
              <a:off x="4974412" y="4406960"/>
              <a:ext cx="291901" cy="339645"/>
            </a:xfrm>
            <a:prstGeom prst="rect">
              <a:avLst/>
            </a:prstGeom>
            <a:noFill/>
            <a:ln>
              <a:noFill/>
            </a:ln>
          </p:spPr>
          <p:txBody>
            <a:bodyPr wrap="square" lIns="0" tIns="46800" rIns="0" rtlCol="0">
              <a:spAutoFit/>
            </a:bodyPr>
            <a:lstStyle/>
            <a:p>
              <a:r>
                <a:rPr lang="en-IL" sz="1600" b="0" dirty="0">
                  <a:latin typeface="Consolas" panose="020B0609020204030204" pitchFamily="49" charset="0"/>
                  <a:cs typeface="Consolas" panose="020B0609020204030204" pitchFamily="49" charset="0"/>
                </a:rPr>
                <a:t>0</a:t>
              </a:r>
            </a:p>
          </p:txBody>
        </p:sp>
        <p:sp>
          <p:nvSpPr>
            <p:cNvPr id="229" name="TextBox 228">
              <a:extLst>
                <a:ext uri="{FF2B5EF4-FFF2-40B4-BE49-F238E27FC236}">
                  <a16:creationId xmlns:a16="http://schemas.microsoft.com/office/drawing/2014/main" id="{0BC5E982-2AEF-2541-B6B6-373B18C4FFEA}"/>
                </a:ext>
              </a:extLst>
            </p:cNvPr>
            <p:cNvSpPr txBox="1"/>
            <p:nvPr/>
          </p:nvSpPr>
          <p:spPr>
            <a:xfrm>
              <a:off x="6083423" y="4344677"/>
              <a:ext cx="291901" cy="339645"/>
            </a:xfrm>
            <a:prstGeom prst="rect">
              <a:avLst/>
            </a:prstGeom>
            <a:noFill/>
            <a:ln>
              <a:noFill/>
            </a:ln>
          </p:spPr>
          <p:txBody>
            <a:bodyPr wrap="square" lIns="0" tIns="46800" rIns="0" rtlCol="0">
              <a:spAutoFit/>
            </a:bodyPr>
            <a:lstStyle/>
            <a:p>
              <a:r>
                <a:rPr lang="he-IL" sz="1600" b="0" dirty="0">
                  <a:latin typeface="Consolas" panose="020B0609020204030204" pitchFamily="49" charset="0"/>
                  <a:cs typeface="Consolas" panose="020B0609020204030204" pitchFamily="49" charset="0"/>
                </a:rPr>
                <a:t>1</a:t>
              </a:r>
              <a:endParaRPr lang="en-IL" sz="1600" b="0" dirty="0">
                <a:latin typeface="Consolas" panose="020B0609020204030204" pitchFamily="49" charset="0"/>
                <a:cs typeface="Consolas" panose="020B0609020204030204" pitchFamily="49" charset="0"/>
              </a:endParaRPr>
            </a:p>
          </p:txBody>
        </p:sp>
        <p:sp>
          <p:nvSpPr>
            <p:cNvPr id="230" name="Oval 229">
              <a:extLst>
                <a:ext uri="{FF2B5EF4-FFF2-40B4-BE49-F238E27FC236}">
                  <a16:creationId xmlns:a16="http://schemas.microsoft.com/office/drawing/2014/main" id="{CCA72487-044F-9C4F-8FF3-C514ADD8DAE4}"/>
                </a:ext>
              </a:extLst>
            </p:cNvPr>
            <p:cNvSpPr/>
            <p:nvPr/>
          </p:nvSpPr>
          <p:spPr bwMode="auto">
            <a:xfrm>
              <a:off x="5340057" y="4048509"/>
              <a:ext cx="635181" cy="457200"/>
            </a:xfrm>
            <a:prstGeom prst="ellipse">
              <a:avLst/>
            </a:prstGeom>
            <a:solidFill>
              <a:schemeClr val="bg1">
                <a:lumMod val="8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sz="2800" b="0" i="0" u="none" strike="noStrike" cap="none" normalizeH="0" baseline="0">
                <a:ln>
                  <a:noFill/>
                </a:ln>
                <a:solidFill>
                  <a:schemeClr val="tx1"/>
                </a:solidFill>
                <a:effectLst/>
                <a:latin typeface="Arial" pitchFamily="34" charset="0"/>
              </a:endParaRPr>
            </a:p>
          </p:txBody>
        </p:sp>
      </p:grpSp>
      <p:grpSp>
        <p:nvGrpSpPr>
          <p:cNvPr id="231" name="Group 230">
            <a:extLst>
              <a:ext uri="{FF2B5EF4-FFF2-40B4-BE49-F238E27FC236}">
                <a16:creationId xmlns:a16="http://schemas.microsoft.com/office/drawing/2014/main" id="{51F0C662-86BE-8243-B63F-D4C736CE8461}"/>
              </a:ext>
            </a:extLst>
          </p:cNvPr>
          <p:cNvGrpSpPr/>
          <p:nvPr/>
        </p:nvGrpSpPr>
        <p:grpSpPr>
          <a:xfrm>
            <a:off x="4102425" y="1676188"/>
            <a:ext cx="2882834" cy="898374"/>
            <a:chOff x="4226463" y="4048509"/>
            <a:chExt cx="2882834" cy="898374"/>
          </a:xfrm>
        </p:grpSpPr>
        <p:cxnSp>
          <p:nvCxnSpPr>
            <p:cNvPr id="232" name="Straight Arrow Connector 231">
              <a:extLst>
                <a:ext uri="{FF2B5EF4-FFF2-40B4-BE49-F238E27FC236}">
                  <a16:creationId xmlns:a16="http://schemas.microsoft.com/office/drawing/2014/main" id="{26B7FF48-1CDE-4749-B302-E948A35D95C3}"/>
                </a:ext>
              </a:extLst>
            </p:cNvPr>
            <p:cNvCxnSpPr>
              <a:cxnSpLocks/>
            </p:cNvCxnSpPr>
            <p:nvPr/>
          </p:nvCxnSpPr>
          <p:spPr bwMode="auto">
            <a:xfrm flipH="1">
              <a:off x="4226463" y="4474003"/>
              <a:ext cx="1265030" cy="472880"/>
            </a:xfrm>
            <a:prstGeom prst="straightConnector1">
              <a:avLst/>
            </a:prstGeom>
            <a:noFill/>
            <a:ln w="9525"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4"/>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cxnSp>
          <p:nvCxnSpPr>
            <p:cNvPr id="233" name="Straight Arrow Connector 232">
              <a:extLst>
                <a:ext uri="{FF2B5EF4-FFF2-40B4-BE49-F238E27FC236}">
                  <a16:creationId xmlns:a16="http://schemas.microsoft.com/office/drawing/2014/main" id="{BB1E7495-F463-B347-A0A8-1DF22ACF0F49}"/>
                </a:ext>
              </a:extLst>
            </p:cNvPr>
            <p:cNvCxnSpPr>
              <a:cxnSpLocks/>
            </p:cNvCxnSpPr>
            <p:nvPr/>
          </p:nvCxnSpPr>
          <p:spPr bwMode="auto">
            <a:xfrm>
              <a:off x="5852305" y="4474003"/>
              <a:ext cx="1256992" cy="467741"/>
            </a:xfrm>
            <a:prstGeom prst="straightConnector1">
              <a:avLst/>
            </a:prstGeom>
            <a:noFill/>
            <a:ln w="9525"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4"/>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sp>
          <p:nvSpPr>
            <p:cNvPr id="234" name="TextBox 233">
              <a:extLst>
                <a:ext uri="{FF2B5EF4-FFF2-40B4-BE49-F238E27FC236}">
                  <a16:creationId xmlns:a16="http://schemas.microsoft.com/office/drawing/2014/main" id="{4D9036D4-E585-D74A-BAD4-F2B3E48C88CF}"/>
                </a:ext>
              </a:extLst>
            </p:cNvPr>
            <p:cNvSpPr txBox="1"/>
            <p:nvPr/>
          </p:nvSpPr>
          <p:spPr>
            <a:xfrm>
              <a:off x="4793113" y="4299620"/>
              <a:ext cx="291901" cy="339645"/>
            </a:xfrm>
            <a:prstGeom prst="rect">
              <a:avLst/>
            </a:prstGeom>
            <a:noFill/>
            <a:ln>
              <a:noFill/>
            </a:ln>
          </p:spPr>
          <p:txBody>
            <a:bodyPr wrap="square" lIns="0" tIns="46800" rIns="0" rtlCol="0">
              <a:spAutoFit/>
            </a:bodyPr>
            <a:lstStyle/>
            <a:p>
              <a:r>
                <a:rPr lang="en-IL" sz="1600" b="0" dirty="0">
                  <a:latin typeface="Consolas" panose="020B0609020204030204" pitchFamily="49" charset="0"/>
                  <a:cs typeface="Consolas" panose="020B0609020204030204" pitchFamily="49" charset="0"/>
                </a:rPr>
                <a:t>0</a:t>
              </a:r>
            </a:p>
          </p:txBody>
        </p:sp>
        <p:sp>
          <p:nvSpPr>
            <p:cNvPr id="235" name="TextBox 234">
              <a:extLst>
                <a:ext uri="{FF2B5EF4-FFF2-40B4-BE49-F238E27FC236}">
                  <a16:creationId xmlns:a16="http://schemas.microsoft.com/office/drawing/2014/main" id="{A11336A5-9D46-854E-BBA1-2EA8CF91DD6D}"/>
                </a:ext>
              </a:extLst>
            </p:cNvPr>
            <p:cNvSpPr txBox="1"/>
            <p:nvPr/>
          </p:nvSpPr>
          <p:spPr>
            <a:xfrm>
              <a:off x="6480801" y="4354938"/>
              <a:ext cx="291901" cy="339645"/>
            </a:xfrm>
            <a:prstGeom prst="rect">
              <a:avLst/>
            </a:prstGeom>
            <a:noFill/>
            <a:ln>
              <a:noFill/>
            </a:ln>
          </p:spPr>
          <p:txBody>
            <a:bodyPr wrap="square" lIns="0" tIns="46800" rIns="0" rtlCol="0">
              <a:spAutoFit/>
            </a:bodyPr>
            <a:lstStyle/>
            <a:p>
              <a:r>
                <a:rPr lang="he-IL" sz="1600" b="0" dirty="0">
                  <a:latin typeface="Consolas" panose="020B0609020204030204" pitchFamily="49" charset="0"/>
                  <a:cs typeface="Consolas" panose="020B0609020204030204" pitchFamily="49" charset="0"/>
                </a:rPr>
                <a:t>1</a:t>
              </a:r>
              <a:endParaRPr lang="en-IL" sz="1600" b="0" dirty="0">
                <a:latin typeface="Consolas" panose="020B0609020204030204" pitchFamily="49" charset="0"/>
                <a:cs typeface="Consolas" panose="020B0609020204030204" pitchFamily="49" charset="0"/>
              </a:endParaRPr>
            </a:p>
          </p:txBody>
        </p:sp>
        <p:sp>
          <p:nvSpPr>
            <p:cNvPr id="236" name="Oval 235">
              <a:extLst>
                <a:ext uri="{FF2B5EF4-FFF2-40B4-BE49-F238E27FC236}">
                  <a16:creationId xmlns:a16="http://schemas.microsoft.com/office/drawing/2014/main" id="{73BA03C7-05A1-8840-8DC3-8CFCE79E4930}"/>
                </a:ext>
              </a:extLst>
            </p:cNvPr>
            <p:cNvSpPr/>
            <p:nvPr/>
          </p:nvSpPr>
          <p:spPr bwMode="auto">
            <a:xfrm>
              <a:off x="5340057" y="4048509"/>
              <a:ext cx="635181" cy="457200"/>
            </a:xfrm>
            <a:prstGeom prst="ellipse">
              <a:avLst/>
            </a:prstGeom>
            <a:solidFill>
              <a:schemeClr val="bg1">
                <a:lumMod val="8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sz="2800" b="0" i="0" u="none" strike="noStrike" cap="none" normalizeH="0" baseline="0">
                <a:ln>
                  <a:noFill/>
                </a:ln>
                <a:solidFill>
                  <a:schemeClr val="tx1"/>
                </a:solidFill>
                <a:effectLst/>
                <a:latin typeface="Arial" pitchFamily="34" charset="0"/>
              </a:endParaRPr>
            </a:p>
          </p:txBody>
        </p:sp>
      </p:grpSp>
      <p:grpSp>
        <p:nvGrpSpPr>
          <p:cNvPr id="237" name="Group 236">
            <a:extLst>
              <a:ext uri="{FF2B5EF4-FFF2-40B4-BE49-F238E27FC236}">
                <a16:creationId xmlns:a16="http://schemas.microsoft.com/office/drawing/2014/main" id="{B20F4868-0C12-FF4F-B880-76C999DF02CD}"/>
              </a:ext>
            </a:extLst>
          </p:cNvPr>
          <p:cNvGrpSpPr/>
          <p:nvPr/>
        </p:nvGrpSpPr>
        <p:grpSpPr>
          <a:xfrm>
            <a:off x="4268658" y="740191"/>
            <a:ext cx="1175238" cy="906364"/>
            <a:chOff x="5158388" y="4012272"/>
            <a:chExt cx="1175238" cy="906364"/>
          </a:xfrm>
        </p:grpSpPr>
        <p:cxnSp>
          <p:nvCxnSpPr>
            <p:cNvPr id="238" name="Straight Arrow Connector 237">
              <a:extLst>
                <a:ext uri="{FF2B5EF4-FFF2-40B4-BE49-F238E27FC236}">
                  <a16:creationId xmlns:a16="http://schemas.microsoft.com/office/drawing/2014/main" id="{AB20945C-EBD9-7145-903E-EC39EC06AD43}"/>
                </a:ext>
              </a:extLst>
            </p:cNvPr>
            <p:cNvCxnSpPr>
              <a:cxnSpLocks/>
            </p:cNvCxnSpPr>
            <p:nvPr/>
          </p:nvCxnSpPr>
          <p:spPr bwMode="auto">
            <a:xfrm flipH="1">
              <a:off x="5212437" y="4424209"/>
              <a:ext cx="412233" cy="494427"/>
            </a:xfrm>
            <a:prstGeom prst="straightConnector1">
              <a:avLst/>
            </a:prstGeom>
            <a:noFill/>
            <a:ln w="38100" cap="flat" cmpd="sng" algn="ctr">
              <a:solidFill>
                <a:srgbClr val="C00000"/>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4"/>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cxnSp>
          <p:nvCxnSpPr>
            <p:cNvPr id="239" name="Straight Arrow Connector 238">
              <a:extLst>
                <a:ext uri="{FF2B5EF4-FFF2-40B4-BE49-F238E27FC236}">
                  <a16:creationId xmlns:a16="http://schemas.microsoft.com/office/drawing/2014/main" id="{D18CFF28-9C2D-094C-9550-35E356BAE01B}"/>
                </a:ext>
              </a:extLst>
            </p:cNvPr>
            <p:cNvCxnSpPr>
              <a:cxnSpLocks/>
            </p:cNvCxnSpPr>
            <p:nvPr/>
          </p:nvCxnSpPr>
          <p:spPr bwMode="auto">
            <a:xfrm>
              <a:off x="5872446" y="4437274"/>
              <a:ext cx="422828" cy="464067"/>
            </a:xfrm>
            <a:prstGeom prst="straightConnector1">
              <a:avLst/>
            </a:prstGeom>
            <a:noFill/>
            <a:ln w="9525"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4"/>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sp>
          <p:nvSpPr>
            <p:cNvPr id="240" name="TextBox 239">
              <a:extLst>
                <a:ext uri="{FF2B5EF4-FFF2-40B4-BE49-F238E27FC236}">
                  <a16:creationId xmlns:a16="http://schemas.microsoft.com/office/drawing/2014/main" id="{26D8801F-B902-014F-9FB6-340134EE334D}"/>
                </a:ext>
              </a:extLst>
            </p:cNvPr>
            <p:cNvSpPr txBox="1"/>
            <p:nvPr/>
          </p:nvSpPr>
          <p:spPr>
            <a:xfrm>
              <a:off x="5158388" y="4415442"/>
              <a:ext cx="291901" cy="339645"/>
            </a:xfrm>
            <a:prstGeom prst="rect">
              <a:avLst/>
            </a:prstGeom>
            <a:noFill/>
            <a:ln>
              <a:noFill/>
            </a:ln>
          </p:spPr>
          <p:txBody>
            <a:bodyPr wrap="square" lIns="0" tIns="46800" rIns="0" rtlCol="0">
              <a:spAutoFit/>
            </a:bodyPr>
            <a:lstStyle/>
            <a:p>
              <a:r>
                <a:rPr lang="en-IL" sz="1600" b="0" dirty="0">
                  <a:latin typeface="Consolas" panose="020B0609020204030204" pitchFamily="49" charset="0"/>
                  <a:cs typeface="Consolas" panose="020B0609020204030204" pitchFamily="49" charset="0"/>
                </a:rPr>
                <a:t>0</a:t>
              </a:r>
            </a:p>
          </p:txBody>
        </p:sp>
        <p:sp>
          <p:nvSpPr>
            <p:cNvPr id="241" name="TextBox 240">
              <a:extLst>
                <a:ext uri="{FF2B5EF4-FFF2-40B4-BE49-F238E27FC236}">
                  <a16:creationId xmlns:a16="http://schemas.microsoft.com/office/drawing/2014/main" id="{6E5B473A-A996-7B45-BE3D-E4976051A7AB}"/>
                </a:ext>
              </a:extLst>
            </p:cNvPr>
            <p:cNvSpPr txBox="1"/>
            <p:nvPr/>
          </p:nvSpPr>
          <p:spPr>
            <a:xfrm>
              <a:off x="6033057" y="4404289"/>
              <a:ext cx="300569" cy="339645"/>
            </a:xfrm>
            <a:prstGeom prst="rect">
              <a:avLst/>
            </a:prstGeom>
            <a:noFill/>
            <a:ln>
              <a:noFill/>
            </a:ln>
          </p:spPr>
          <p:txBody>
            <a:bodyPr wrap="square" lIns="0" tIns="46800" rIns="0" rtlCol="0">
              <a:spAutoFit/>
            </a:bodyPr>
            <a:lstStyle/>
            <a:p>
              <a:r>
                <a:rPr lang="he-IL" sz="1600" b="0" dirty="0">
                  <a:latin typeface="Consolas" panose="020B0609020204030204" pitchFamily="49" charset="0"/>
                  <a:cs typeface="Consolas" panose="020B0609020204030204" pitchFamily="49" charset="0"/>
                </a:rPr>
                <a:t>1</a:t>
              </a:r>
              <a:endParaRPr lang="en-IL" sz="1600" b="0" dirty="0">
                <a:latin typeface="Consolas" panose="020B0609020204030204" pitchFamily="49" charset="0"/>
                <a:cs typeface="Consolas" panose="020B0609020204030204" pitchFamily="49" charset="0"/>
              </a:endParaRPr>
            </a:p>
          </p:txBody>
        </p:sp>
        <p:sp>
          <p:nvSpPr>
            <p:cNvPr id="242" name="Oval 241">
              <a:extLst>
                <a:ext uri="{FF2B5EF4-FFF2-40B4-BE49-F238E27FC236}">
                  <a16:creationId xmlns:a16="http://schemas.microsoft.com/office/drawing/2014/main" id="{A366EC4F-03B7-F848-8179-24164F880493}"/>
                </a:ext>
              </a:extLst>
            </p:cNvPr>
            <p:cNvSpPr/>
            <p:nvPr/>
          </p:nvSpPr>
          <p:spPr bwMode="auto">
            <a:xfrm>
              <a:off x="5436265" y="4012272"/>
              <a:ext cx="635181" cy="457200"/>
            </a:xfrm>
            <a:prstGeom prst="ellipse">
              <a:avLst/>
            </a:prstGeom>
            <a:solidFill>
              <a:schemeClr val="bg1">
                <a:lumMod val="8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b="0" i="0" u="none" strike="noStrike" cap="none" normalizeH="0" baseline="0" dirty="0">
                <a:ln>
                  <a:noFill/>
                </a:ln>
                <a:solidFill>
                  <a:schemeClr val="tx1"/>
                </a:solidFill>
                <a:effectLst/>
                <a:latin typeface="Arial" pitchFamily="34" charset="0"/>
              </a:endParaRPr>
            </a:p>
          </p:txBody>
        </p:sp>
      </p:grpSp>
      <p:sp>
        <p:nvSpPr>
          <p:cNvPr id="75" name="Down Arrow 74">
            <a:extLst>
              <a:ext uri="{FF2B5EF4-FFF2-40B4-BE49-F238E27FC236}">
                <a16:creationId xmlns:a16="http://schemas.microsoft.com/office/drawing/2014/main" id="{68DD6011-4DB6-4D4A-9A35-465A8562D991}"/>
              </a:ext>
            </a:extLst>
          </p:cNvPr>
          <p:cNvSpPr/>
          <p:nvPr/>
        </p:nvSpPr>
        <p:spPr bwMode="auto">
          <a:xfrm rot="10800000" flipH="1">
            <a:off x="304800" y="1982617"/>
            <a:ext cx="262356" cy="307776"/>
          </a:xfrm>
          <a:prstGeom prst="downArrow">
            <a:avLst/>
          </a:prstGeom>
          <a:solidFill>
            <a:schemeClr val="bg1">
              <a:lumMod val="75000"/>
            </a:schemeClr>
          </a:solidFill>
          <a:ln w="9525" cap="flat" cmpd="sng" algn="ctr">
            <a:no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2"/>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sz="3200" b="1" i="0" u="none" strike="noStrike" cap="none" normalizeH="0" baseline="0" dirty="0">
              <a:ln>
                <a:noFill/>
              </a:ln>
              <a:solidFill>
                <a:schemeClr val="tx1"/>
              </a:solidFill>
              <a:effectLst/>
              <a:latin typeface="Arial" pitchFamily="34" charset="0"/>
            </a:endParaRPr>
          </a:p>
        </p:txBody>
      </p:sp>
      <p:sp>
        <p:nvSpPr>
          <p:cNvPr id="76" name="Rectangle 75">
            <a:extLst>
              <a:ext uri="{FF2B5EF4-FFF2-40B4-BE49-F238E27FC236}">
                <a16:creationId xmlns:a16="http://schemas.microsoft.com/office/drawing/2014/main" id="{21BE1DD0-B29B-5647-993A-40A70A5BC197}"/>
              </a:ext>
            </a:extLst>
          </p:cNvPr>
          <p:cNvSpPr/>
          <p:nvPr/>
        </p:nvSpPr>
        <p:spPr>
          <a:xfrm>
            <a:off x="277083" y="1227949"/>
            <a:ext cx="2487950" cy="338554"/>
          </a:xfrm>
          <a:prstGeom prst="rect">
            <a:avLst/>
          </a:prstGeom>
        </p:spPr>
        <p:txBody>
          <a:bodyPr wrap="square">
            <a:spAutoFit/>
          </a:bodyPr>
          <a:lstStyle/>
          <a:p>
            <a:pPr algn="l"/>
            <a:r>
              <a:rPr lang="en-IL" sz="1600" b="0" dirty="0">
                <a:latin typeface="Times New Roman" panose="02020603050405020304" pitchFamily="18" charset="0"/>
                <a:cs typeface="Times New Roman" panose="02020603050405020304" pitchFamily="18" charset="0"/>
              </a:rPr>
              <a:t>Compressed text:</a:t>
            </a:r>
            <a:endParaRPr lang="en-IL" sz="1800" b="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500244045"/>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8E29DF-072E-354E-8B5E-245D26B4315F}"/>
              </a:ext>
            </a:extLst>
          </p:cNvPr>
          <p:cNvSpPr>
            <a:spLocks noGrp="1"/>
          </p:cNvSpPr>
          <p:nvPr>
            <p:ph type="title"/>
          </p:nvPr>
        </p:nvSpPr>
        <p:spPr/>
        <p:txBody>
          <a:bodyPr/>
          <a:lstStyle/>
          <a:p>
            <a:r>
              <a:rPr lang="en-US" dirty="0"/>
              <a:t>Decompression</a:t>
            </a:r>
          </a:p>
        </p:txBody>
      </p:sp>
      <p:sp>
        <p:nvSpPr>
          <p:cNvPr id="71" name="Rectangle 70">
            <a:extLst>
              <a:ext uri="{FF2B5EF4-FFF2-40B4-BE49-F238E27FC236}">
                <a16:creationId xmlns:a16="http://schemas.microsoft.com/office/drawing/2014/main" id="{5BC27FF3-D585-AD4A-BC56-B48392BB8855}"/>
              </a:ext>
            </a:extLst>
          </p:cNvPr>
          <p:cNvSpPr/>
          <p:nvPr/>
        </p:nvSpPr>
        <p:spPr>
          <a:xfrm>
            <a:off x="304800" y="1600200"/>
            <a:ext cx="2852850" cy="369332"/>
          </a:xfrm>
          <a:prstGeom prst="rect">
            <a:avLst/>
          </a:prstGeom>
        </p:spPr>
        <p:txBody>
          <a:bodyPr wrap="square">
            <a:spAutoFit/>
          </a:bodyPr>
          <a:lstStyle/>
          <a:p>
            <a:pPr algn="l"/>
            <a:r>
              <a:rPr lang="en-IL" sz="1800" b="0" spc="200" dirty="0">
                <a:latin typeface="Consolas" panose="020B0609020204030204" pitchFamily="49" charset="0"/>
                <a:cs typeface="Consolas" panose="020B0609020204030204" pitchFamily="49" charset="0"/>
              </a:rPr>
              <a:t>01110100110000111</a:t>
            </a:r>
          </a:p>
        </p:txBody>
      </p:sp>
      <p:sp>
        <p:nvSpPr>
          <p:cNvPr id="72" name="Down Arrow 71">
            <a:extLst>
              <a:ext uri="{FF2B5EF4-FFF2-40B4-BE49-F238E27FC236}">
                <a16:creationId xmlns:a16="http://schemas.microsoft.com/office/drawing/2014/main" id="{1AA824BE-5624-204D-BA7F-155C65BC0389}"/>
              </a:ext>
            </a:extLst>
          </p:cNvPr>
          <p:cNvSpPr/>
          <p:nvPr/>
        </p:nvSpPr>
        <p:spPr bwMode="auto">
          <a:xfrm rot="16200000" flipH="1">
            <a:off x="3090337" y="1604302"/>
            <a:ext cx="338555" cy="381001"/>
          </a:xfrm>
          <a:prstGeom prst="downArrow">
            <a:avLst/>
          </a:prstGeom>
          <a:solidFill>
            <a:srgbClr val="C00000"/>
          </a:solidFill>
          <a:ln w="9525" cap="flat" cmpd="sng" algn="ctr">
            <a:no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2"/>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sz="3200" b="1" i="0" u="none" strike="noStrike" cap="none" normalizeH="0" baseline="0" dirty="0">
              <a:ln>
                <a:noFill/>
              </a:ln>
              <a:solidFill>
                <a:schemeClr val="tx1"/>
              </a:solidFill>
              <a:effectLst/>
              <a:latin typeface="Arial" pitchFamily="34" charset="0"/>
            </a:endParaRPr>
          </a:p>
        </p:txBody>
      </p:sp>
      <p:grpSp>
        <p:nvGrpSpPr>
          <p:cNvPr id="3" name="Group 2">
            <a:extLst>
              <a:ext uri="{FF2B5EF4-FFF2-40B4-BE49-F238E27FC236}">
                <a16:creationId xmlns:a16="http://schemas.microsoft.com/office/drawing/2014/main" id="{93314991-09C9-924C-A0AF-AFC96CB0A89A}"/>
              </a:ext>
            </a:extLst>
          </p:cNvPr>
          <p:cNvGrpSpPr/>
          <p:nvPr/>
        </p:nvGrpSpPr>
        <p:grpSpPr>
          <a:xfrm>
            <a:off x="6427776" y="1552093"/>
            <a:ext cx="1253028" cy="369332"/>
            <a:chOff x="6427776" y="1552093"/>
            <a:chExt cx="1253028" cy="369332"/>
          </a:xfrm>
        </p:grpSpPr>
        <p:sp>
          <p:nvSpPr>
            <p:cNvPr id="82" name="Down Arrow 81">
              <a:extLst>
                <a:ext uri="{FF2B5EF4-FFF2-40B4-BE49-F238E27FC236}">
                  <a16:creationId xmlns:a16="http://schemas.microsoft.com/office/drawing/2014/main" id="{C3C7EB36-436E-1541-8D25-D558CD81EC5F}"/>
                </a:ext>
              </a:extLst>
            </p:cNvPr>
            <p:cNvSpPr/>
            <p:nvPr/>
          </p:nvSpPr>
          <p:spPr bwMode="auto">
            <a:xfrm rot="16200000" flipH="1">
              <a:off x="6511710" y="1474298"/>
              <a:ext cx="338555" cy="506424"/>
            </a:xfrm>
            <a:prstGeom prst="downArrow">
              <a:avLst/>
            </a:prstGeom>
            <a:solidFill>
              <a:srgbClr val="C00000"/>
            </a:solidFill>
            <a:ln w="9525" cap="flat" cmpd="sng" algn="ctr">
              <a:no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2"/>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sz="3200" b="1" i="0" u="none" strike="noStrike" cap="none" normalizeH="0" baseline="0" dirty="0">
                <a:ln>
                  <a:noFill/>
                </a:ln>
                <a:solidFill>
                  <a:schemeClr val="tx1"/>
                </a:solidFill>
                <a:effectLst/>
                <a:latin typeface="Arial" pitchFamily="34" charset="0"/>
              </a:endParaRPr>
            </a:p>
          </p:txBody>
        </p:sp>
        <p:sp>
          <p:nvSpPr>
            <p:cNvPr id="83" name="Rectangle 82">
              <a:extLst>
                <a:ext uri="{FF2B5EF4-FFF2-40B4-BE49-F238E27FC236}">
                  <a16:creationId xmlns:a16="http://schemas.microsoft.com/office/drawing/2014/main" id="{1A966A37-39C5-A64E-BC48-07D967DA2816}"/>
                </a:ext>
              </a:extLst>
            </p:cNvPr>
            <p:cNvSpPr/>
            <p:nvPr/>
          </p:nvSpPr>
          <p:spPr>
            <a:xfrm>
              <a:off x="7090578" y="1552093"/>
              <a:ext cx="590226" cy="369332"/>
            </a:xfrm>
            <a:prstGeom prst="rect">
              <a:avLst/>
            </a:prstGeom>
          </p:spPr>
          <p:txBody>
            <a:bodyPr wrap="none">
              <a:spAutoFit/>
            </a:bodyPr>
            <a:lstStyle/>
            <a:p>
              <a:pPr algn="l"/>
              <a:r>
                <a:rPr lang="en-IL" sz="1800" b="0" dirty="0">
                  <a:latin typeface="Consolas" panose="020B0609020204030204" pitchFamily="49" charset="0"/>
                  <a:cs typeface="Consolas" panose="020B0609020204030204" pitchFamily="49" charset="0"/>
                </a:rPr>
                <a:t>"</a:t>
              </a:r>
              <a:r>
                <a:rPr lang="en-IL" sz="1800" b="0" spc="200" dirty="0">
                  <a:latin typeface="Consolas" panose="020B0609020204030204" pitchFamily="49" charset="0"/>
                  <a:cs typeface="Consolas" panose="020B0609020204030204" pitchFamily="49" charset="0"/>
                </a:rPr>
                <a:t>a</a:t>
              </a:r>
              <a:r>
                <a:rPr lang="en-IL" sz="1800" b="0" dirty="0">
                  <a:latin typeface="Consolas" panose="020B0609020204030204" pitchFamily="49" charset="0"/>
                  <a:cs typeface="Consolas" panose="020B0609020204030204" pitchFamily="49" charset="0"/>
                </a:rPr>
                <a:t>"</a:t>
              </a:r>
            </a:p>
          </p:txBody>
        </p:sp>
      </p:grpSp>
      <p:sp>
        <p:nvSpPr>
          <p:cNvPr id="84" name="Down Arrow 83">
            <a:extLst>
              <a:ext uri="{FF2B5EF4-FFF2-40B4-BE49-F238E27FC236}">
                <a16:creationId xmlns:a16="http://schemas.microsoft.com/office/drawing/2014/main" id="{F802F873-B715-404A-B9C2-AF8483DF4797}"/>
              </a:ext>
            </a:extLst>
          </p:cNvPr>
          <p:cNvSpPr/>
          <p:nvPr/>
        </p:nvSpPr>
        <p:spPr bwMode="auto">
          <a:xfrm rot="10800000" flipH="1">
            <a:off x="457200" y="1982617"/>
            <a:ext cx="262356" cy="307776"/>
          </a:xfrm>
          <a:prstGeom prst="downArrow">
            <a:avLst/>
          </a:prstGeom>
          <a:solidFill>
            <a:schemeClr val="bg1">
              <a:lumMod val="75000"/>
            </a:schemeClr>
          </a:solidFill>
          <a:ln w="9525" cap="flat" cmpd="sng" algn="ctr">
            <a:no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2"/>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sz="3200" b="1" i="0" u="none" strike="noStrike" cap="none" normalizeH="0" baseline="0" dirty="0">
              <a:ln>
                <a:noFill/>
              </a:ln>
              <a:solidFill>
                <a:schemeClr val="tx1"/>
              </a:solidFill>
              <a:effectLst/>
              <a:latin typeface="Arial" pitchFamily="34" charset="0"/>
            </a:endParaRPr>
          </a:p>
        </p:txBody>
      </p:sp>
      <p:grpSp>
        <p:nvGrpSpPr>
          <p:cNvPr id="167" name="Group 166">
            <a:extLst>
              <a:ext uri="{FF2B5EF4-FFF2-40B4-BE49-F238E27FC236}">
                <a16:creationId xmlns:a16="http://schemas.microsoft.com/office/drawing/2014/main" id="{2FAAED43-A343-A848-B8F6-185ABFAE615B}"/>
              </a:ext>
            </a:extLst>
          </p:cNvPr>
          <p:cNvGrpSpPr/>
          <p:nvPr/>
        </p:nvGrpSpPr>
        <p:grpSpPr>
          <a:xfrm>
            <a:off x="2292735" y="4409449"/>
            <a:ext cx="635181" cy="457200"/>
            <a:chOff x="1916178" y="5715000"/>
            <a:chExt cx="635181" cy="457200"/>
          </a:xfrm>
        </p:grpSpPr>
        <p:sp>
          <p:nvSpPr>
            <p:cNvPr id="168" name="Oval 167">
              <a:extLst>
                <a:ext uri="{FF2B5EF4-FFF2-40B4-BE49-F238E27FC236}">
                  <a16:creationId xmlns:a16="http://schemas.microsoft.com/office/drawing/2014/main" id="{2D9D7174-A3A7-E24C-886C-A55A355A8919}"/>
                </a:ext>
              </a:extLst>
            </p:cNvPr>
            <p:cNvSpPr/>
            <p:nvPr/>
          </p:nvSpPr>
          <p:spPr bwMode="auto">
            <a:xfrm>
              <a:off x="1916178" y="5715000"/>
              <a:ext cx="635181" cy="457200"/>
            </a:xfrm>
            <a:prstGeom prst="ellipse">
              <a:avLst/>
            </a:prstGeom>
            <a:solidFill>
              <a:schemeClr val="bg1">
                <a:lumMod val="8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b="0" i="0" u="none" strike="noStrike" cap="none" normalizeH="0" baseline="0">
                <a:ln>
                  <a:noFill/>
                </a:ln>
                <a:solidFill>
                  <a:schemeClr val="tx1"/>
                </a:solidFill>
                <a:effectLst/>
                <a:latin typeface="Arial" pitchFamily="34" charset="0"/>
              </a:endParaRPr>
            </a:p>
          </p:txBody>
        </p:sp>
        <p:sp>
          <p:nvSpPr>
            <p:cNvPr id="169" name="TextBox 168">
              <a:extLst>
                <a:ext uri="{FF2B5EF4-FFF2-40B4-BE49-F238E27FC236}">
                  <a16:creationId xmlns:a16="http://schemas.microsoft.com/office/drawing/2014/main" id="{8FAB08F8-E74A-E148-BEB3-BB1B69DFB8D9}"/>
                </a:ext>
              </a:extLst>
            </p:cNvPr>
            <p:cNvSpPr txBox="1"/>
            <p:nvPr/>
          </p:nvSpPr>
          <p:spPr>
            <a:xfrm>
              <a:off x="2101218" y="5726256"/>
              <a:ext cx="287258" cy="338554"/>
            </a:xfrm>
            <a:prstGeom prst="rect">
              <a:avLst/>
            </a:prstGeom>
            <a:noFill/>
          </p:spPr>
          <p:txBody>
            <a:bodyPr wrap="none" rtlCol="0">
              <a:spAutoFit/>
            </a:bodyPr>
            <a:lstStyle/>
            <a:p>
              <a:r>
                <a:rPr lang="en-US" sz="1600" b="0" dirty="0"/>
                <a:t>c</a:t>
              </a:r>
              <a:endParaRPr lang="en-IL" sz="1600" b="0" dirty="0"/>
            </a:p>
          </p:txBody>
        </p:sp>
      </p:grpSp>
      <p:grpSp>
        <p:nvGrpSpPr>
          <p:cNvPr id="170" name="Group 169">
            <a:extLst>
              <a:ext uri="{FF2B5EF4-FFF2-40B4-BE49-F238E27FC236}">
                <a16:creationId xmlns:a16="http://schemas.microsoft.com/office/drawing/2014/main" id="{70FA42AD-4050-F04C-8F15-1721585F2044}"/>
              </a:ext>
            </a:extLst>
          </p:cNvPr>
          <p:cNvGrpSpPr/>
          <p:nvPr/>
        </p:nvGrpSpPr>
        <p:grpSpPr>
          <a:xfrm>
            <a:off x="3126702" y="4392205"/>
            <a:ext cx="635181" cy="457200"/>
            <a:chOff x="3064567" y="5754434"/>
            <a:chExt cx="635181" cy="457200"/>
          </a:xfrm>
        </p:grpSpPr>
        <p:sp>
          <p:nvSpPr>
            <p:cNvPr id="171" name="Oval 170">
              <a:extLst>
                <a:ext uri="{FF2B5EF4-FFF2-40B4-BE49-F238E27FC236}">
                  <a16:creationId xmlns:a16="http://schemas.microsoft.com/office/drawing/2014/main" id="{F9431492-BEBD-344B-86FF-5C52093044F9}"/>
                </a:ext>
              </a:extLst>
            </p:cNvPr>
            <p:cNvSpPr/>
            <p:nvPr/>
          </p:nvSpPr>
          <p:spPr bwMode="auto">
            <a:xfrm>
              <a:off x="3064567" y="5754434"/>
              <a:ext cx="635181" cy="457200"/>
            </a:xfrm>
            <a:prstGeom prst="ellipse">
              <a:avLst/>
            </a:prstGeom>
            <a:solidFill>
              <a:schemeClr val="bg1">
                <a:lumMod val="8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b="0" i="0" u="none" strike="noStrike" cap="none" normalizeH="0" baseline="0">
                <a:ln>
                  <a:noFill/>
                </a:ln>
                <a:solidFill>
                  <a:schemeClr val="tx1"/>
                </a:solidFill>
                <a:effectLst/>
                <a:latin typeface="Arial" pitchFamily="34" charset="0"/>
              </a:endParaRPr>
            </a:p>
          </p:txBody>
        </p:sp>
        <p:sp>
          <p:nvSpPr>
            <p:cNvPr id="172" name="TextBox 171">
              <a:extLst>
                <a:ext uri="{FF2B5EF4-FFF2-40B4-BE49-F238E27FC236}">
                  <a16:creationId xmlns:a16="http://schemas.microsoft.com/office/drawing/2014/main" id="{8D7BD11E-C745-CE4F-A61F-1440E3A0844D}"/>
                </a:ext>
              </a:extLst>
            </p:cNvPr>
            <p:cNvSpPr txBox="1"/>
            <p:nvPr/>
          </p:nvSpPr>
          <p:spPr>
            <a:xfrm>
              <a:off x="3252941" y="5782934"/>
              <a:ext cx="298479" cy="338554"/>
            </a:xfrm>
            <a:prstGeom prst="rect">
              <a:avLst/>
            </a:prstGeom>
            <a:noFill/>
          </p:spPr>
          <p:txBody>
            <a:bodyPr wrap="none" rtlCol="0">
              <a:spAutoFit/>
            </a:bodyPr>
            <a:lstStyle/>
            <a:p>
              <a:r>
                <a:rPr lang="en-US" sz="1600" b="0" dirty="0"/>
                <a:t>d</a:t>
              </a:r>
              <a:endParaRPr lang="en-IL" sz="1600" b="0" dirty="0"/>
            </a:p>
          </p:txBody>
        </p:sp>
      </p:grpSp>
      <p:grpSp>
        <p:nvGrpSpPr>
          <p:cNvPr id="173" name="Group 172">
            <a:extLst>
              <a:ext uri="{FF2B5EF4-FFF2-40B4-BE49-F238E27FC236}">
                <a16:creationId xmlns:a16="http://schemas.microsoft.com/office/drawing/2014/main" id="{DB26F5AE-8787-AF4F-86D7-60CDBE4C8B11}"/>
              </a:ext>
            </a:extLst>
          </p:cNvPr>
          <p:cNvGrpSpPr/>
          <p:nvPr/>
        </p:nvGrpSpPr>
        <p:grpSpPr>
          <a:xfrm>
            <a:off x="4044023" y="4409449"/>
            <a:ext cx="635181" cy="457200"/>
            <a:chOff x="1916178" y="5715000"/>
            <a:chExt cx="635181" cy="457200"/>
          </a:xfrm>
        </p:grpSpPr>
        <p:sp>
          <p:nvSpPr>
            <p:cNvPr id="174" name="Oval 173">
              <a:extLst>
                <a:ext uri="{FF2B5EF4-FFF2-40B4-BE49-F238E27FC236}">
                  <a16:creationId xmlns:a16="http://schemas.microsoft.com/office/drawing/2014/main" id="{D51713E3-E11D-BC48-94ED-C4114BCC0C26}"/>
                </a:ext>
              </a:extLst>
            </p:cNvPr>
            <p:cNvSpPr/>
            <p:nvPr/>
          </p:nvSpPr>
          <p:spPr bwMode="auto">
            <a:xfrm>
              <a:off x="1916178" y="5715000"/>
              <a:ext cx="635181" cy="457200"/>
            </a:xfrm>
            <a:prstGeom prst="ellipse">
              <a:avLst/>
            </a:prstGeom>
            <a:solidFill>
              <a:schemeClr val="bg1">
                <a:lumMod val="8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b="0" i="0" u="none" strike="noStrike" cap="none" normalizeH="0" baseline="0">
                <a:ln>
                  <a:noFill/>
                </a:ln>
                <a:solidFill>
                  <a:schemeClr val="tx1"/>
                </a:solidFill>
                <a:effectLst/>
                <a:latin typeface="Arial" pitchFamily="34" charset="0"/>
              </a:endParaRPr>
            </a:p>
          </p:txBody>
        </p:sp>
        <p:sp>
          <p:nvSpPr>
            <p:cNvPr id="175" name="TextBox 174">
              <a:extLst>
                <a:ext uri="{FF2B5EF4-FFF2-40B4-BE49-F238E27FC236}">
                  <a16:creationId xmlns:a16="http://schemas.microsoft.com/office/drawing/2014/main" id="{3367E37B-435B-E144-A6B2-DB930B920C51}"/>
                </a:ext>
              </a:extLst>
            </p:cNvPr>
            <p:cNvSpPr txBox="1"/>
            <p:nvPr/>
          </p:nvSpPr>
          <p:spPr>
            <a:xfrm>
              <a:off x="2095606" y="5726256"/>
              <a:ext cx="298479" cy="338554"/>
            </a:xfrm>
            <a:prstGeom prst="rect">
              <a:avLst/>
            </a:prstGeom>
            <a:noFill/>
          </p:spPr>
          <p:txBody>
            <a:bodyPr wrap="none" rtlCol="0">
              <a:spAutoFit/>
            </a:bodyPr>
            <a:lstStyle/>
            <a:p>
              <a:r>
                <a:rPr lang="en-US" sz="1600" b="0" dirty="0"/>
                <a:t>e</a:t>
              </a:r>
              <a:endParaRPr lang="en-IL" sz="1600" b="0" dirty="0"/>
            </a:p>
          </p:txBody>
        </p:sp>
      </p:grpSp>
      <p:grpSp>
        <p:nvGrpSpPr>
          <p:cNvPr id="176" name="Group 175">
            <a:extLst>
              <a:ext uri="{FF2B5EF4-FFF2-40B4-BE49-F238E27FC236}">
                <a16:creationId xmlns:a16="http://schemas.microsoft.com/office/drawing/2014/main" id="{DBBE5066-5D47-AD4C-A37D-6A132D26BBE6}"/>
              </a:ext>
            </a:extLst>
          </p:cNvPr>
          <p:cNvGrpSpPr/>
          <p:nvPr/>
        </p:nvGrpSpPr>
        <p:grpSpPr>
          <a:xfrm>
            <a:off x="4920594" y="4417638"/>
            <a:ext cx="635181" cy="457200"/>
            <a:chOff x="3064567" y="5754434"/>
            <a:chExt cx="635181" cy="457200"/>
          </a:xfrm>
        </p:grpSpPr>
        <p:sp>
          <p:nvSpPr>
            <p:cNvPr id="177" name="Oval 176">
              <a:extLst>
                <a:ext uri="{FF2B5EF4-FFF2-40B4-BE49-F238E27FC236}">
                  <a16:creationId xmlns:a16="http://schemas.microsoft.com/office/drawing/2014/main" id="{49EAC30E-782F-E947-ACEE-0B186498882C}"/>
                </a:ext>
              </a:extLst>
            </p:cNvPr>
            <p:cNvSpPr/>
            <p:nvPr/>
          </p:nvSpPr>
          <p:spPr bwMode="auto">
            <a:xfrm>
              <a:off x="3064567" y="5754434"/>
              <a:ext cx="635181" cy="457200"/>
            </a:xfrm>
            <a:prstGeom prst="ellipse">
              <a:avLst/>
            </a:prstGeom>
            <a:solidFill>
              <a:schemeClr val="bg1">
                <a:lumMod val="8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b="0" i="0" u="none" strike="noStrike" cap="none" normalizeH="0" baseline="0">
                <a:ln>
                  <a:noFill/>
                </a:ln>
                <a:solidFill>
                  <a:schemeClr val="tx1"/>
                </a:solidFill>
                <a:effectLst/>
                <a:latin typeface="Arial" pitchFamily="34" charset="0"/>
              </a:endParaRPr>
            </a:p>
          </p:txBody>
        </p:sp>
        <p:sp>
          <p:nvSpPr>
            <p:cNvPr id="178" name="TextBox 177">
              <a:extLst>
                <a:ext uri="{FF2B5EF4-FFF2-40B4-BE49-F238E27FC236}">
                  <a16:creationId xmlns:a16="http://schemas.microsoft.com/office/drawing/2014/main" id="{E2618744-064B-1F44-B5D8-DA320AD427BA}"/>
                </a:ext>
              </a:extLst>
            </p:cNvPr>
            <p:cNvSpPr txBox="1"/>
            <p:nvPr/>
          </p:nvSpPr>
          <p:spPr>
            <a:xfrm>
              <a:off x="3280995" y="5757501"/>
              <a:ext cx="242374" cy="338554"/>
            </a:xfrm>
            <a:prstGeom prst="rect">
              <a:avLst/>
            </a:prstGeom>
            <a:noFill/>
          </p:spPr>
          <p:txBody>
            <a:bodyPr wrap="none" rtlCol="0">
              <a:spAutoFit/>
            </a:bodyPr>
            <a:lstStyle/>
            <a:p>
              <a:r>
                <a:rPr lang="en-US" sz="1600" b="0" dirty="0"/>
                <a:t>f</a:t>
              </a:r>
              <a:endParaRPr lang="en-IL" sz="1600" b="0" dirty="0"/>
            </a:p>
          </p:txBody>
        </p:sp>
      </p:grpSp>
      <p:grpSp>
        <p:nvGrpSpPr>
          <p:cNvPr id="179" name="Group 178">
            <a:extLst>
              <a:ext uri="{FF2B5EF4-FFF2-40B4-BE49-F238E27FC236}">
                <a16:creationId xmlns:a16="http://schemas.microsoft.com/office/drawing/2014/main" id="{42061355-2093-0C43-986D-5D7CAD2E27C7}"/>
              </a:ext>
            </a:extLst>
          </p:cNvPr>
          <p:cNvGrpSpPr/>
          <p:nvPr/>
        </p:nvGrpSpPr>
        <p:grpSpPr>
          <a:xfrm>
            <a:off x="5806384" y="4409449"/>
            <a:ext cx="635181" cy="457200"/>
            <a:chOff x="1916178" y="5715000"/>
            <a:chExt cx="635181" cy="457200"/>
          </a:xfrm>
        </p:grpSpPr>
        <p:sp>
          <p:nvSpPr>
            <p:cNvPr id="180" name="Oval 179">
              <a:extLst>
                <a:ext uri="{FF2B5EF4-FFF2-40B4-BE49-F238E27FC236}">
                  <a16:creationId xmlns:a16="http://schemas.microsoft.com/office/drawing/2014/main" id="{C4592195-403D-6D4F-A552-8E9951EC4702}"/>
                </a:ext>
              </a:extLst>
            </p:cNvPr>
            <p:cNvSpPr/>
            <p:nvPr/>
          </p:nvSpPr>
          <p:spPr bwMode="auto">
            <a:xfrm>
              <a:off x="1916178" y="5715000"/>
              <a:ext cx="635181" cy="457200"/>
            </a:xfrm>
            <a:prstGeom prst="ellipse">
              <a:avLst/>
            </a:prstGeom>
            <a:solidFill>
              <a:schemeClr val="bg1">
                <a:lumMod val="8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b="0" i="0" u="none" strike="noStrike" cap="none" normalizeH="0" baseline="0">
                <a:ln>
                  <a:noFill/>
                </a:ln>
                <a:solidFill>
                  <a:schemeClr val="tx1"/>
                </a:solidFill>
                <a:effectLst/>
                <a:latin typeface="Arial" pitchFamily="34" charset="0"/>
              </a:endParaRPr>
            </a:p>
          </p:txBody>
        </p:sp>
        <p:sp>
          <p:nvSpPr>
            <p:cNvPr id="191" name="TextBox 190">
              <a:extLst>
                <a:ext uri="{FF2B5EF4-FFF2-40B4-BE49-F238E27FC236}">
                  <a16:creationId xmlns:a16="http://schemas.microsoft.com/office/drawing/2014/main" id="{AE5E6577-D33D-8740-83FC-13AB93377852}"/>
                </a:ext>
              </a:extLst>
            </p:cNvPr>
            <p:cNvSpPr txBox="1"/>
            <p:nvPr/>
          </p:nvSpPr>
          <p:spPr>
            <a:xfrm>
              <a:off x="2095606" y="5726256"/>
              <a:ext cx="298479" cy="338554"/>
            </a:xfrm>
            <a:prstGeom prst="rect">
              <a:avLst/>
            </a:prstGeom>
            <a:noFill/>
          </p:spPr>
          <p:txBody>
            <a:bodyPr wrap="none" rtlCol="0">
              <a:spAutoFit/>
            </a:bodyPr>
            <a:lstStyle/>
            <a:p>
              <a:r>
                <a:rPr lang="en-US" sz="1600" b="0" dirty="0"/>
                <a:t>g</a:t>
              </a:r>
              <a:endParaRPr lang="en-IL" sz="1600" b="0" dirty="0"/>
            </a:p>
          </p:txBody>
        </p:sp>
      </p:grpSp>
      <p:grpSp>
        <p:nvGrpSpPr>
          <p:cNvPr id="192" name="Group 191">
            <a:extLst>
              <a:ext uri="{FF2B5EF4-FFF2-40B4-BE49-F238E27FC236}">
                <a16:creationId xmlns:a16="http://schemas.microsoft.com/office/drawing/2014/main" id="{06B5FDCF-8306-1843-BEBD-A80AF752246D}"/>
              </a:ext>
            </a:extLst>
          </p:cNvPr>
          <p:cNvGrpSpPr/>
          <p:nvPr/>
        </p:nvGrpSpPr>
        <p:grpSpPr>
          <a:xfrm>
            <a:off x="6692174" y="4409449"/>
            <a:ext cx="635181" cy="457200"/>
            <a:chOff x="3064567" y="5754434"/>
            <a:chExt cx="635181" cy="457200"/>
          </a:xfrm>
        </p:grpSpPr>
        <p:sp>
          <p:nvSpPr>
            <p:cNvPr id="193" name="Oval 192">
              <a:extLst>
                <a:ext uri="{FF2B5EF4-FFF2-40B4-BE49-F238E27FC236}">
                  <a16:creationId xmlns:a16="http://schemas.microsoft.com/office/drawing/2014/main" id="{4D2A0AB5-9B7A-144F-BE57-658452063461}"/>
                </a:ext>
              </a:extLst>
            </p:cNvPr>
            <p:cNvSpPr/>
            <p:nvPr/>
          </p:nvSpPr>
          <p:spPr bwMode="auto">
            <a:xfrm>
              <a:off x="3064567" y="5754434"/>
              <a:ext cx="635181" cy="457200"/>
            </a:xfrm>
            <a:prstGeom prst="ellipse">
              <a:avLst/>
            </a:prstGeom>
            <a:solidFill>
              <a:schemeClr val="bg1">
                <a:lumMod val="8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b="0" i="0" u="none" strike="noStrike" cap="none" normalizeH="0" baseline="0">
                <a:ln>
                  <a:noFill/>
                </a:ln>
                <a:solidFill>
                  <a:schemeClr val="tx1"/>
                </a:solidFill>
                <a:effectLst/>
                <a:latin typeface="Arial" pitchFamily="34" charset="0"/>
              </a:endParaRPr>
            </a:p>
          </p:txBody>
        </p:sp>
        <p:sp>
          <p:nvSpPr>
            <p:cNvPr id="194" name="TextBox 193">
              <a:extLst>
                <a:ext uri="{FF2B5EF4-FFF2-40B4-BE49-F238E27FC236}">
                  <a16:creationId xmlns:a16="http://schemas.microsoft.com/office/drawing/2014/main" id="{AD4D322C-0CFB-4C46-945A-3C335A2B618A}"/>
                </a:ext>
              </a:extLst>
            </p:cNvPr>
            <p:cNvSpPr txBox="1"/>
            <p:nvPr/>
          </p:nvSpPr>
          <p:spPr>
            <a:xfrm>
              <a:off x="3252941" y="5765690"/>
              <a:ext cx="298479" cy="338554"/>
            </a:xfrm>
            <a:prstGeom prst="rect">
              <a:avLst/>
            </a:prstGeom>
            <a:noFill/>
          </p:spPr>
          <p:txBody>
            <a:bodyPr wrap="none" rtlCol="0">
              <a:spAutoFit/>
            </a:bodyPr>
            <a:lstStyle/>
            <a:p>
              <a:r>
                <a:rPr lang="en-US" sz="1600" b="0" dirty="0"/>
                <a:t>h</a:t>
              </a:r>
              <a:endParaRPr lang="en-IL" sz="1600" b="0" dirty="0"/>
            </a:p>
          </p:txBody>
        </p:sp>
      </p:grpSp>
      <p:grpSp>
        <p:nvGrpSpPr>
          <p:cNvPr id="195" name="Group 194">
            <a:extLst>
              <a:ext uri="{FF2B5EF4-FFF2-40B4-BE49-F238E27FC236}">
                <a16:creationId xmlns:a16="http://schemas.microsoft.com/office/drawing/2014/main" id="{FF5BAE6F-F6D8-A34E-9312-CD3BE2206DAC}"/>
              </a:ext>
            </a:extLst>
          </p:cNvPr>
          <p:cNvGrpSpPr/>
          <p:nvPr/>
        </p:nvGrpSpPr>
        <p:grpSpPr>
          <a:xfrm>
            <a:off x="3888702" y="1655310"/>
            <a:ext cx="635181" cy="457200"/>
            <a:chOff x="1916178" y="5715000"/>
            <a:chExt cx="635181" cy="457200"/>
          </a:xfrm>
        </p:grpSpPr>
        <p:sp>
          <p:nvSpPr>
            <p:cNvPr id="196" name="Oval 195">
              <a:extLst>
                <a:ext uri="{FF2B5EF4-FFF2-40B4-BE49-F238E27FC236}">
                  <a16:creationId xmlns:a16="http://schemas.microsoft.com/office/drawing/2014/main" id="{7C1DAA78-EEF7-354C-94ED-DBA5444EBAB7}"/>
                </a:ext>
              </a:extLst>
            </p:cNvPr>
            <p:cNvSpPr/>
            <p:nvPr/>
          </p:nvSpPr>
          <p:spPr bwMode="auto">
            <a:xfrm>
              <a:off x="1916178" y="5715000"/>
              <a:ext cx="635181" cy="457200"/>
            </a:xfrm>
            <a:prstGeom prst="ellipse">
              <a:avLst/>
            </a:prstGeom>
            <a:solidFill>
              <a:schemeClr val="bg1">
                <a:lumMod val="8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sz="2800" b="0" i="0" u="none" strike="noStrike" cap="none" normalizeH="0" baseline="0">
                <a:ln>
                  <a:noFill/>
                </a:ln>
                <a:solidFill>
                  <a:schemeClr val="tx1"/>
                </a:solidFill>
                <a:effectLst/>
                <a:latin typeface="Arial" pitchFamily="34" charset="0"/>
              </a:endParaRPr>
            </a:p>
          </p:txBody>
        </p:sp>
        <p:sp>
          <p:nvSpPr>
            <p:cNvPr id="197" name="TextBox 196">
              <a:extLst>
                <a:ext uri="{FF2B5EF4-FFF2-40B4-BE49-F238E27FC236}">
                  <a16:creationId xmlns:a16="http://schemas.microsoft.com/office/drawing/2014/main" id="{320E878A-1155-B941-B769-099B456DF728}"/>
                </a:ext>
              </a:extLst>
            </p:cNvPr>
            <p:cNvSpPr txBox="1"/>
            <p:nvPr/>
          </p:nvSpPr>
          <p:spPr>
            <a:xfrm>
              <a:off x="2095606" y="5737195"/>
              <a:ext cx="298479" cy="338554"/>
            </a:xfrm>
            <a:prstGeom prst="rect">
              <a:avLst/>
            </a:prstGeom>
            <a:noFill/>
          </p:spPr>
          <p:txBody>
            <a:bodyPr wrap="none" rtlCol="0">
              <a:spAutoFit/>
            </a:bodyPr>
            <a:lstStyle/>
            <a:p>
              <a:r>
                <a:rPr lang="en-US" sz="1600" b="0" dirty="0"/>
                <a:t>a</a:t>
              </a:r>
              <a:endParaRPr lang="en-IL" sz="1600" b="0" dirty="0"/>
            </a:p>
          </p:txBody>
        </p:sp>
      </p:grpSp>
      <p:grpSp>
        <p:nvGrpSpPr>
          <p:cNvPr id="198" name="Group 197">
            <a:extLst>
              <a:ext uri="{FF2B5EF4-FFF2-40B4-BE49-F238E27FC236}">
                <a16:creationId xmlns:a16="http://schemas.microsoft.com/office/drawing/2014/main" id="{3C5F3CE0-DFB8-AC4C-BBB4-0A47089FC3A2}"/>
              </a:ext>
            </a:extLst>
          </p:cNvPr>
          <p:cNvGrpSpPr/>
          <p:nvPr/>
        </p:nvGrpSpPr>
        <p:grpSpPr>
          <a:xfrm>
            <a:off x="7465158" y="3533959"/>
            <a:ext cx="635181" cy="457200"/>
            <a:chOff x="3064567" y="5754434"/>
            <a:chExt cx="635181" cy="457200"/>
          </a:xfrm>
        </p:grpSpPr>
        <p:sp>
          <p:nvSpPr>
            <p:cNvPr id="199" name="Oval 198">
              <a:extLst>
                <a:ext uri="{FF2B5EF4-FFF2-40B4-BE49-F238E27FC236}">
                  <a16:creationId xmlns:a16="http://schemas.microsoft.com/office/drawing/2014/main" id="{28CF101D-D899-F04B-AD3F-338330FBCD12}"/>
                </a:ext>
              </a:extLst>
            </p:cNvPr>
            <p:cNvSpPr/>
            <p:nvPr/>
          </p:nvSpPr>
          <p:spPr bwMode="auto">
            <a:xfrm>
              <a:off x="3064567" y="5754434"/>
              <a:ext cx="635181" cy="457200"/>
            </a:xfrm>
            <a:prstGeom prst="ellipse">
              <a:avLst/>
            </a:prstGeom>
            <a:solidFill>
              <a:schemeClr val="bg1">
                <a:lumMod val="8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b="0" i="0" u="none" strike="noStrike" cap="none" normalizeH="0" baseline="0">
                <a:ln>
                  <a:noFill/>
                </a:ln>
                <a:solidFill>
                  <a:schemeClr val="tx1"/>
                </a:solidFill>
                <a:effectLst/>
                <a:latin typeface="Arial" pitchFamily="34" charset="0"/>
              </a:endParaRPr>
            </a:p>
          </p:txBody>
        </p:sp>
        <p:sp>
          <p:nvSpPr>
            <p:cNvPr id="200" name="TextBox 199">
              <a:extLst>
                <a:ext uri="{FF2B5EF4-FFF2-40B4-BE49-F238E27FC236}">
                  <a16:creationId xmlns:a16="http://schemas.microsoft.com/office/drawing/2014/main" id="{C19560B3-EE2E-9849-9193-A11A0DB11000}"/>
                </a:ext>
              </a:extLst>
            </p:cNvPr>
            <p:cNvSpPr txBox="1"/>
            <p:nvPr/>
          </p:nvSpPr>
          <p:spPr>
            <a:xfrm>
              <a:off x="3252941" y="5783870"/>
              <a:ext cx="298479" cy="338554"/>
            </a:xfrm>
            <a:prstGeom prst="rect">
              <a:avLst/>
            </a:prstGeom>
            <a:noFill/>
          </p:spPr>
          <p:txBody>
            <a:bodyPr wrap="none" rtlCol="0">
              <a:spAutoFit/>
            </a:bodyPr>
            <a:lstStyle/>
            <a:p>
              <a:r>
                <a:rPr lang="en-US" sz="1600" b="0" dirty="0"/>
                <a:t>b</a:t>
              </a:r>
              <a:endParaRPr lang="en-IL" sz="1600" b="0" dirty="0"/>
            </a:p>
          </p:txBody>
        </p:sp>
      </p:grpSp>
      <p:grpSp>
        <p:nvGrpSpPr>
          <p:cNvPr id="201" name="Group 200">
            <a:extLst>
              <a:ext uri="{FF2B5EF4-FFF2-40B4-BE49-F238E27FC236}">
                <a16:creationId xmlns:a16="http://schemas.microsoft.com/office/drawing/2014/main" id="{46BAF5EC-225F-8F46-9B73-4B572CC11FCE}"/>
              </a:ext>
            </a:extLst>
          </p:cNvPr>
          <p:cNvGrpSpPr/>
          <p:nvPr/>
        </p:nvGrpSpPr>
        <p:grpSpPr>
          <a:xfrm>
            <a:off x="6041759" y="3516214"/>
            <a:ext cx="1131239" cy="841756"/>
            <a:chOff x="5099276" y="4048509"/>
            <a:chExt cx="1131239" cy="841756"/>
          </a:xfrm>
        </p:grpSpPr>
        <p:cxnSp>
          <p:nvCxnSpPr>
            <p:cNvPr id="202" name="Straight Arrow Connector 201">
              <a:extLst>
                <a:ext uri="{FF2B5EF4-FFF2-40B4-BE49-F238E27FC236}">
                  <a16:creationId xmlns:a16="http://schemas.microsoft.com/office/drawing/2014/main" id="{DCFA0875-CB97-E640-AAFA-09026B5DEEB0}"/>
                </a:ext>
              </a:extLst>
            </p:cNvPr>
            <p:cNvCxnSpPr>
              <a:cxnSpLocks/>
            </p:cNvCxnSpPr>
            <p:nvPr/>
          </p:nvCxnSpPr>
          <p:spPr bwMode="auto">
            <a:xfrm flipH="1">
              <a:off x="5192570" y="4474003"/>
              <a:ext cx="298921" cy="416262"/>
            </a:xfrm>
            <a:prstGeom prst="straightConnector1">
              <a:avLst/>
            </a:prstGeom>
            <a:noFill/>
            <a:ln w="9525"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4"/>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cxnSp>
          <p:nvCxnSpPr>
            <p:cNvPr id="203" name="Straight Arrow Connector 202">
              <a:extLst>
                <a:ext uri="{FF2B5EF4-FFF2-40B4-BE49-F238E27FC236}">
                  <a16:creationId xmlns:a16="http://schemas.microsoft.com/office/drawing/2014/main" id="{2A87DC10-7A36-324A-99B0-CCECE870036A}"/>
                </a:ext>
              </a:extLst>
            </p:cNvPr>
            <p:cNvCxnSpPr>
              <a:cxnSpLocks/>
            </p:cNvCxnSpPr>
            <p:nvPr/>
          </p:nvCxnSpPr>
          <p:spPr bwMode="auto">
            <a:xfrm>
              <a:off x="5852305" y="4474003"/>
              <a:ext cx="245866" cy="416262"/>
            </a:xfrm>
            <a:prstGeom prst="straightConnector1">
              <a:avLst/>
            </a:prstGeom>
            <a:noFill/>
            <a:ln w="9525"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4"/>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sp>
          <p:nvSpPr>
            <p:cNvPr id="204" name="TextBox 203">
              <a:extLst>
                <a:ext uri="{FF2B5EF4-FFF2-40B4-BE49-F238E27FC236}">
                  <a16:creationId xmlns:a16="http://schemas.microsoft.com/office/drawing/2014/main" id="{C4867E82-7F2C-F743-BD2B-ABCFD84D51A5}"/>
                </a:ext>
              </a:extLst>
            </p:cNvPr>
            <p:cNvSpPr txBox="1"/>
            <p:nvPr/>
          </p:nvSpPr>
          <p:spPr>
            <a:xfrm>
              <a:off x="5099276" y="4445787"/>
              <a:ext cx="291901" cy="308867"/>
            </a:xfrm>
            <a:prstGeom prst="rect">
              <a:avLst/>
            </a:prstGeom>
            <a:noFill/>
            <a:ln>
              <a:noFill/>
            </a:ln>
          </p:spPr>
          <p:txBody>
            <a:bodyPr wrap="square" lIns="0" tIns="46800" rIns="0" rtlCol="0">
              <a:spAutoFit/>
            </a:bodyPr>
            <a:lstStyle/>
            <a:p>
              <a:r>
                <a:rPr lang="en-IL" sz="1400" b="0" dirty="0">
                  <a:latin typeface="Consolas" panose="020B0609020204030204" pitchFamily="49" charset="0"/>
                  <a:cs typeface="Consolas" panose="020B0609020204030204" pitchFamily="49" charset="0"/>
                </a:rPr>
                <a:t>0</a:t>
              </a:r>
            </a:p>
          </p:txBody>
        </p:sp>
        <p:sp>
          <p:nvSpPr>
            <p:cNvPr id="205" name="TextBox 204">
              <a:extLst>
                <a:ext uri="{FF2B5EF4-FFF2-40B4-BE49-F238E27FC236}">
                  <a16:creationId xmlns:a16="http://schemas.microsoft.com/office/drawing/2014/main" id="{21639D55-D8CE-F241-AD80-778A0B735626}"/>
                </a:ext>
              </a:extLst>
            </p:cNvPr>
            <p:cNvSpPr txBox="1"/>
            <p:nvPr/>
          </p:nvSpPr>
          <p:spPr>
            <a:xfrm>
              <a:off x="5938614" y="4440143"/>
              <a:ext cx="291901" cy="308867"/>
            </a:xfrm>
            <a:prstGeom prst="rect">
              <a:avLst/>
            </a:prstGeom>
            <a:noFill/>
            <a:ln>
              <a:noFill/>
            </a:ln>
          </p:spPr>
          <p:txBody>
            <a:bodyPr wrap="square" lIns="0" tIns="46800" rIns="0" rtlCol="0">
              <a:spAutoFit/>
            </a:bodyPr>
            <a:lstStyle/>
            <a:p>
              <a:r>
                <a:rPr lang="he-IL" sz="1400" b="0" dirty="0">
                  <a:latin typeface="Consolas" panose="020B0609020204030204" pitchFamily="49" charset="0"/>
                  <a:cs typeface="Consolas" panose="020B0609020204030204" pitchFamily="49" charset="0"/>
                </a:rPr>
                <a:t>1</a:t>
              </a:r>
              <a:endParaRPr lang="en-IL" sz="1400" b="0" dirty="0">
                <a:latin typeface="Consolas" panose="020B0609020204030204" pitchFamily="49" charset="0"/>
                <a:cs typeface="Consolas" panose="020B0609020204030204" pitchFamily="49" charset="0"/>
              </a:endParaRPr>
            </a:p>
          </p:txBody>
        </p:sp>
        <p:sp>
          <p:nvSpPr>
            <p:cNvPr id="206" name="Oval 205">
              <a:extLst>
                <a:ext uri="{FF2B5EF4-FFF2-40B4-BE49-F238E27FC236}">
                  <a16:creationId xmlns:a16="http://schemas.microsoft.com/office/drawing/2014/main" id="{A2EA8FAE-6EC1-2D47-AC0F-56F8A7C295AA}"/>
                </a:ext>
              </a:extLst>
            </p:cNvPr>
            <p:cNvSpPr/>
            <p:nvPr/>
          </p:nvSpPr>
          <p:spPr bwMode="auto">
            <a:xfrm>
              <a:off x="5340057" y="4048509"/>
              <a:ext cx="635181" cy="457200"/>
            </a:xfrm>
            <a:prstGeom prst="ellipse">
              <a:avLst/>
            </a:prstGeom>
            <a:solidFill>
              <a:schemeClr val="bg1">
                <a:lumMod val="8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b="0" i="0" u="none" strike="noStrike" cap="none" normalizeH="0" baseline="0">
                <a:ln>
                  <a:noFill/>
                </a:ln>
                <a:solidFill>
                  <a:schemeClr val="tx1"/>
                </a:solidFill>
                <a:effectLst/>
                <a:latin typeface="Arial" pitchFamily="34" charset="0"/>
              </a:endParaRPr>
            </a:p>
          </p:txBody>
        </p:sp>
      </p:grpSp>
      <p:grpSp>
        <p:nvGrpSpPr>
          <p:cNvPr id="207" name="Group 206">
            <a:extLst>
              <a:ext uri="{FF2B5EF4-FFF2-40B4-BE49-F238E27FC236}">
                <a16:creationId xmlns:a16="http://schemas.microsoft.com/office/drawing/2014/main" id="{94A83ADC-1C41-F547-B2C8-04A00FCFA950}"/>
              </a:ext>
            </a:extLst>
          </p:cNvPr>
          <p:cNvGrpSpPr/>
          <p:nvPr/>
        </p:nvGrpSpPr>
        <p:grpSpPr>
          <a:xfrm>
            <a:off x="2473508" y="3480132"/>
            <a:ext cx="1142719" cy="877838"/>
            <a:chOff x="5087796" y="4048509"/>
            <a:chExt cx="1142719" cy="877838"/>
          </a:xfrm>
        </p:grpSpPr>
        <p:cxnSp>
          <p:nvCxnSpPr>
            <p:cNvPr id="208" name="Straight Arrow Connector 207">
              <a:extLst>
                <a:ext uri="{FF2B5EF4-FFF2-40B4-BE49-F238E27FC236}">
                  <a16:creationId xmlns:a16="http://schemas.microsoft.com/office/drawing/2014/main" id="{C79C4C43-718F-3243-950E-D7420274D075}"/>
                </a:ext>
              </a:extLst>
            </p:cNvPr>
            <p:cNvCxnSpPr>
              <a:cxnSpLocks/>
            </p:cNvCxnSpPr>
            <p:nvPr/>
          </p:nvCxnSpPr>
          <p:spPr bwMode="auto">
            <a:xfrm flipH="1">
              <a:off x="5224613" y="4474003"/>
              <a:ext cx="266879" cy="452344"/>
            </a:xfrm>
            <a:prstGeom prst="straightConnector1">
              <a:avLst/>
            </a:prstGeom>
            <a:noFill/>
            <a:ln w="9525"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4"/>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cxnSp>
          <p:nvCxnSpPr>
            <p:cNvPr id="209" name="Straight Arrow Connector 208">
              <a:extLst>
                <a:ext uri="{FF2B5EF4-FFF2-40B4-BE49-F238E27FC236}">
                  <a16:creationId xmlns:a16="http://schemas.microsoft.com/office/drawing/2014/main" id="{984ADA17-295F-6942-8B96-877AE92131EF}"/>
                </a:ext>
              </a:extLst>
            </p:cNvPr>
            <p:cNvCxnSpPr>
              <a:cxnSpLocks/>
            </p:cNvCxnSpPr>
            <p:nvPr/>
          </p:nvCxnSpPr>
          <p:spPr bwMode="auto">
            <a:xfrm>
              <a:off x="5852305" y="4474003"/>
              <a:ext cx="245866" cy="416262"/>
            </a:xfrm>
            <a:prstGeom prst="straightConnector1">
              <a:avLst/>
            </a:prstGeom>
            <a:noFill/>
            <a:ln w="9525"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4"/>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sp>
          <p:nvSpPr>
            <p:cNvPr id="210" name="TextBox 209">
              <a:extLst>
                <a:ext uri="{FF2B5EF4-FFF2-40B4-BE49-F238E27FC236}">
                  <a16:creationId xmlns:a16="http://schemas.microsoft.com/office/drawing/2014/main" id="{90CFEE35-FF8A-4445-BC12-6D314155F75B}"/>
                </a:ext>
              </a:extLst>
            </p:cNvPr>
            <p:cNvSpPr txBox="1"/>
            <p:nvPr/>
          </p:nvSpPr>
          <p:spPr>
            <a:xfrm>
              <a:off x="5087796" y="4425869"/>
              <a:ext cx="291901" cy="308867"/>
            </a:xfrm>
            <a:prstGeom prst="rect">
              <a:avLst/>
            </a:prstGeom>
            <a:noFill/>
            <a:ln>
              <a:noFill/>
            </a:ln>
          </p:spPr>
          <p:txBody>
            <a:bodyPr wrap="square" lIns="0" tIns="46800" rIns="0" rtlCol="0">
              <a:spAutoFit/>
            </a:bodyPr>
            <a:lstStyle/>
            <a:p>
              <a:r>
                <a:rPr lang="en-IL" sz="1400" b="0" dirty="0">
                  <a:latin typeface="Consolas" panose="020B0609020204030204" pitchFamily="49" charset="0"/>
                  <a:cs typeface="Consolas" panose="020B0609020204030204" pitchFamily="49" charset="0"/>
                </a:rPr>
                <a:t>0</a:t>
              </a:r>
            </a:p>
          </p:txBody>
        </p:sp>
        <p:sp>
          <p:nvSpPr>
            <p:cNvPr id="211" name="TextBox 210">
              <a:extLst>
                <a:ext uri="{FF2B5EF4-FFF2-40B4-BE49-F238E27FC236}">
                  <a16:creationId xmlns:a16="http://schemas.microsoft.com/office/drawing/2014/main" id="{40FF6FD0-D921-F448-96E0-9DF59B15702C}"/>
                </a:ext>
              </a:extLst>
            </p:cNvPr>
            <p:cNvSpPr txBox="1"/>
            <p:nvPr/>
          </p:nvSpPr>
          <p:spPr>
            <a:xfrm>
              <a:off x="5938614" y="4440143"/>
              <a:ext cx="291901" cy="308867"/>
            </a:xfrm>
            <a:prstGeom prst="rect">
              <a:avLst/>
            </a:prstGeom>
            <a:noFill/>
            <a:ln>
              <a:noFill/>
            </a:ln>
          </p:spPr>
          <p:txBody>
            <a:bodyPr wrap="square" lIns="0" tIns="46800" rIns="0" rtlCol="0">
              <a:spAutoFit/>
            </a:bodyPr>
            <a:lstStyle/>
            <a:p>
              <a:r>
                <a:rPr lang="he-IL" sz="1400" b="0" dirty="0">
                  <a:latin typeface="Consolas" panose="020B0609020204030204" pitchFamily="49" charset="0"/>
                  <a:cs typeface="Consolas" panose="020B0609020204030204" pitchFamily="49" charset="0"/>
                </a:rPr>
                <a:t>1</a:t>
              </a:r>
              <a:endParaRPr lang="en-IL" sz="1400" b="0" dirty="0">
                <a:latin typeface="Consolas" panose="020B0609020204030204" pitchFamily="49" charset="0"/>
                <a:cs typeface="Consolas" panose="020B0609020204030204" pitchFamily="49" charset="0"/>
              </a:endParaRPr>
            </a:p>
          </p:txBody>
        </p:sp>
        <p:sp>
          <p:nvSpPr>
            <p:cNvPr id="212" name="Oval 211">
              <a:extLst>
                <a:ext uri="{FF2B5EF4-FFF2-40B4-BE49-F238E27FC236}">
                  <a16:creationId xmlns:a16="http://schemas.microsoft.com/office/drawing/2014/main" id="{74C97F85-9FDE-8D4F-B06B-9F92F66E98CB}"/>
                </a:ext>
              </a:extLst>
            </p:cNvPr>
            <p:cNvSpPr/>
            <p:nvPr/>
          </p:nvSpPr>
          <p:spPr bwMode="auto">
            <a:xfrm>
              <a:off x="5340057" y="4048509"/>
              <a:ext cx="635181" cy="457200"/>
            </a:xfrm>
            <a:prstGeom prst="ellipse">
              <a:avLst/>
            </a:prstGeom>
            <a:solidFill>
              <a:schemeClr val="bg1">
                <a:lumMod val="8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b="0" i="0" u="none" strike="noStrike" cap="none" normalizeH="0" baseline="0">
                <a:ln>
                  <a:noFill/>
                </a:ln>
                <a:solidFill>
                  <a:schemeClr val="tx1"/>
                </a:solidFill>
                <a:effectLst/>
                <a:latin typeface="Arial" pitchFamily="34" charset="0"/>
              </a:endParaRPr>
            </a:p>
          </p:txBody>
        </p:sp>
      </p:grpSp>
      <p:grpSp>
        <p:nvGrpSpPr>
          <p:cNvPr id="213" name="Group 212">
            <a:extLst>
              <a:ext uri="{FF2B5EF4-FFF2-40B4-BE49-F238E27FC236}">
                <a16:creationId xmlns:a16="http://schemas.microsoft.com/office/drawing/2014/main" id="{F3783FCE-6A3C-124F-91F5-E9898A681FF7}"/>
              </a:ext>
            </a:extLst>
          </p:cNvPr>
          <p:cNvGrpSpPr/>
          <p:nvPr/>
        </p:nvGrpSpPr>
        <p:grpSpPr>
          <a:xfrm>
            <a:off x="4286403" y="3466445"/>
            <a:ext cx="1165073" cy="891525"/>
            <a:chOff x="5099276" y="4048509"/>
            <a:chExt cx="1165073" cy="891525"/>
          </a:xfrm>
        </p:grpSpPr>
        <p:cxnSp>
          <p:nvCxnSpPr>
            <p:cNvPr id="214" name="Straight Arrow Connector 213">
              <a:extLst>
                <a:ext uri="{FF2B5EF4-FFF2-40B4-BE49-F238E27FC236}">
                  <a16:creationId xmlns:a16="http://schemas.microsoft.com/office/drawing/2014/main" id="{47A7FD88-01BF-2841-803A-76F0875BFE4B}"/>
                </a:ext>
              </a:extLst>
            </p:cNvPr>
            <p:cNvCxnSpPr>
              <a:cxnSpLocks/>
            </p:cNvCxnSpPr>
            <p:nvPr/>
          </p:nvCxnSpPr>
          <p:spPr bwMode="auto">
            <a:xfrm flipH="1">
              <a:off x="5143418" y="4474003"/>
              <a:ext cx="348074" cy="466031"/>
            </a:xfrm>
            <a:prstGeom prst="straightConnector1">
              <a:avLst/>
            </a:prstGeom>
            <a:noFill/>
            <a:ln w="9525"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4"/>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cxnSp>
          <p:nvCxnSpPr>
            <p:cNvPr id="215" name="Straight Arrow Connector 214">
              <a:extLst>
                <a:ext uri="{FF2B5EF4-FFF2-40B4-BE49-F238E27FC236}">
                  <a16:creationId xmlns:a16="http://schemas.microsoft.com/office/drawing/2014/main" id="{6D72B6A6-BB9C-D140-B995-1928C9793A38}"/>
                </a:ext>
              </a:extLst>
            </p:cNvPr>
            <p:cNvCxnSpPr>
              <a:cxnSpLocks/>
            </p:cNvCxnSpPr>
            <p:nvPr/>
          </p:nvCxnSpPr>
          <p:spPr bwMode="auto">
            <a:xfrm>
              <a:off x="5852305" y="4474003"/>
              <a:ext cx="273718" cy="466031"/>
            </a:xfrm>
            <a:prstGeom prst="straightConnector1">
              <a:avLst/>
            </a:prstGeom>
            <a:noFill/>
            <a:ln w="9525"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4"/>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sp>
          <p:nvSpPr>
            <p:cNvPr id="216" name="TextBox 215">
              <a:extLst>
                <a:ext uri="{FF2B5EF4-FFF2-40B4-BE49-F238E27FC236}">
                  <a16:creationId xmlns:a16="http://schemas.microsoft.com/office/drawing/2014/main" id="{585716D5-B360-3B46-89B7-BCCE193C0B88}"/>
                </a:ext>
              </a:extLst>
            </p:cNvPr>
            <p:cNvSpPr txBox="1"/>
            <p:nvPr/>
          </p:nvSpPr>
          <p:spPr>
            <a:xfrm>
              <a:off x="5099276" y="4445787"/>
              <a:ext cx="291901" cy="308867"/>
            </a:xfrm>
            <a:prstGeom prst="rect">
              <a:avLst/>
            </a:prstGeom>
            <a:noFill/>
            <a:ln>
              <a:noFill/>
            </a:ln>
          </p:spPr>
          <p:txBody>
            <a:bodyPr wrap="square" lIns="0" tIns="46800" rIns="0" rtlCol="0">
              <a:spAutoFit/>
            </a:bodyPr>
            <a:lstStyle/>
            <a:p>
              <a:r>
                <a:rPr lang="en-IL" sz="1400" b="0" dirty="0">
                  <a:latin typeface="Consolas" panose="020B0609020204030204" pitchFamily="49" charset="0"/>
                  <a:cs typeface="Consolas" panose="020B0609020204030204" pitchFamily="49" charset="0"/>
                </a:rPr>
                <a:t>0</a:t>
              </a:r>
            </a:p>
          </p:txBody>
        </p:sp>
        <p:sp>
          <p:nvSpPr>
            <p:cNvPr id="217" name="TextBox 216">
              <a:extLst>
                <a:ext uri="{FF2B5EF4-FFF2-40B4-BE49-F238E27FC236}">
                  <a16:creationId xmlns:a16="http://schemas.microsoft.com/office/drawing/2014/main" id="{FA8D433C-9A8D-D04F-A434-5A97536A0D5F}"/>
                </a:ext>
              </a:extLst>
            </p:cNvPr>
            <p:cNvSpPr txBox="1"/>
            <p:nvPr/>
          </p:nvSpPr>
          <p:spPr>
            <a:xfrm>
              <a:off x="5972448" y="4439556"/>
              <a:ext cx="291901" cy="308867"/>
            </a:xfrm>
            <a:prstGeom prst="rect">
              <a:avLst/>
            </a:prstGeom>
            <a:noFill/>
            <a:ln>
              <a:noFill/>
            </a:ln>
          </p:spPr>
          <p:txBody>
            <a:bodyPr wrap="square" lIns="0" tIns="46800" rIns="0" rtlCol="0">
              <a:spAutoFit/>
            </a:bodyPr>
            <a:lstStyle/>
            <a:p>
              <a:r>
                <a:rPr lang="he-IL" sz="1400" b="0" dirty="0">
                  <a:latin typeface="Consolas" panose="020B0609020204030204" pitchFamily="49" charset="0"/>
                  <a:cs typeface="Consolas" panose="020B0609020204030204" pitchFamily="49" charset="0"/>
                </a:rPr>
                <a:t>1</a:t>
              </a:r>
              <a:endParaRPr lang="en-IL" sz="1400" b="0" dirty="0">
                <a:latin typeface="Consolas" panose="020B0609020204030204" pitchFamily="49" charset="0"/>
                <a:cs typeface="Consolas" panose="020B0609020204030204" pitchFamily="49" charset="0"/>
              </a:endParaRPr>
            </a:p>
          </p:txBody>
        </p:sp>
        <p:sp>
          <p:nvSpPr>
            <p:cNvPr id="218" name="Oval 217">
              <a:extLst>
                <a:ext uri="{FF2B5EF4-FFF2-40B4-BE49-F238E27FC236}">
                  <a16:creationId xmlns:a16="http://schemas.microsoft.com/office/drawing/2014/main" id="{38447991-954F-384E-BB71-E378A793B7C4}"/>
                </a:ext>
              </a:extLst>
            </p:cNvPr>
            <p:cNvSpPr/>
            <p:nvPr/>
          </p:nvSpPr>
          <p:spPr bwMode="auto">
            <a:xfrm>
              <a:off x="5340057" y="4048509"/>
              <a:ext cx="635181" cy="457200"/>
            </a:xfrm>
            <a:prstGeom prst="ellipse">
              <a:avLst/>
            </a:prstGeom>
            <a:solidFill>
              <a:schemeClr val="bg1">
                <a:lumMod val="8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b="0" i="0" u="none" strike="noStrike" cap="none" normalizeH="0" baseline="0">
                <a:ln>
                  <a:noFill/>
                </a:ln>
                <a:solidFill>
                  <a:schemeClr val="tx1"/>
                </a:solidFill>
                <a:effectLst/>
                <a:latin typeface="Arial" pitchFamily="34" charset="0"/>
              </a:endParaRPr>
            </a:p>
          </p:txBody>
        </p:sp>
      </p:grpSp>
      <p:grpSp>
        <p:nvGrpSpPr>
          <p:cNvPr id="219" name="Group 218">
            <a:extLst>
              <a:ext uri="{FF2B5EF4-FFF2-40B4-BE49-F238E27FC236}">
                <a16:creationId xmlns:a16="http://schemas.microsoft.com/office/drawing/2014/main" id="{F9001113-DF8C-E149-85E5-0034A6DF2457}"/>
              </a:ext>
            </a:extLst>
          </p:cNvPr>
          <p:cNvGrpSpPr/>
          <p:nvPr/>
        </p:nvGrpSpPr>
        <p:grpSpPr>
          <a:xfrm>
            <a:off x="6581525" y="2608869"/>
            <a:ext cx="1193003" cy="841756"/>
            <a:chOff x="5087757" y="4048509"/>
            <a:chExt cx="1193003" cy="841756"/>
          </a:xfrm>
        </p:grpSpPr>
        <p:cxnSp>
          <p:nvCxnSpPr>
            <p:cNvPr id="220" name="Straight Arrow Connector 219">
              <a:extLst>
                <a:ext uri="{FF2B5EF4-FFF2-40B4-BE49-F238E27FC236}">
                  <a16:creationId xmlns:a16="http://schemas.microsoft.com/office/drawing/2014/main" id="{5F9EA5E1-3ED8-BB49-904C-0F29806BEF23}"/>
                </a:ext>
              </a:extLst>
            </p:cNvPr>
            <p:cNvCxnSpPr>
              <a:cxnSpLocks/>
            </p:cNvCxnSpPr>
            <p:nvPr/>
          </p:nvCxnSpPr>
          <p:spPr bwMode="auto">
            <a:xfrm flipH="1">
              <a:off x="5192570" y="4474003"/>
              <a:ext cx="298921" cy="416262"/>
            </a:xfrm>
            <a:prstGeom prst="straightConnector1">
              <a:avLst/>
            </a:prstGeom>
            <a:noFill/>
            <a:ln w="9525"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4"/>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cxnSp>
          <p:nvCxnSpPr>
            <p:cNvPr id="221" name="Straight Arrow Connector 220">
              <a:extLst>
                <a:ext uri="{FF2B5EF4-FFF2-40B4-BE49-F238E27FC236}">
                  <a16:creationId xmlns:a16="http://schemas.microsoft.com/office/drawing/2014/main" id="{FFD58EC7-FAFB-CF44-8233-E11E3698D33D}"/>
                </a:ext>
              </a:extLst>
            </p:cNvPr>
            <p:cNvCxnSpPr>
              <a:cxnSpLocks/>
            </p:cNvCxnSpPr>
            <p:nvPr/>
          </p:nvCxnSpPr>
          <p:spPr bwMode="auto">
            <a:xfrm>
              <a:off x="5852305" y="4474003"/>
              <a:ext cx="360220" cy="416262"/>
            </a:xfrm>
            <a:prstGeom prst="straightConnector1">
              <a:avLst/>
            </a:prstGeom>
            <a:noFill/>
            <a:ln w="9525"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4"/>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sp>
          <p:nvSpPr>
            <p:cNvPr id="222" name="TextBox 221">
              <a:extLst>
                <a:ext uri="{FF2B5EF4-FFF2-40B4-BE49-F238E27FC236}">
                  <a16:creationId xmlns:a16="http://schemas.microsoft.com/office/drawing/2014/main" id="{02440669-65FC-E74B-B678-BEF9B28A05BC}"/>
                </a:ext>
              </a:extLst>
            </p:cNvPr>
            <p:cNvSpPr txBox="1"/>
            <p:nvPr/>
          </p:nvSpPr>
          <p:spPr>
            <a:xfrm>
              <a:off x="5087757" y="4386087"/>
              <a:ext cx="291901" cy="339645"/>
            </a:xfrm>
            <a:prstGeom prst="rect">
              <a:avLst/>
            </a:prstGeom>
            <a:noFill/>
            <a:ln>
              <a:noFill/>
            </a:ln>
          </p:spPr>
          <p:txBody>
            <a:bodyPr wrap="square" lIns="0" tIns="46800" rIns="0" rtlCol="0">
              <a:spAutoFit/>
            </a:bodyPr>
            <a:lstStyle/>
            <a:p>
              <a:r>
                <a:rPr lang="en-IL" sz="1600" b="0" dirty="0">
                  <a:latin typeface="Consolas" panose="020B0609020204030204" pitchFamily="49" charset="0"/>
                  <a:cs typeface="Consolas" panose="020B0609020204030204" pitchFamily="49" charset="0"/>
                </a:rPr>
                <a:t>0</a:t>
              </a:r>
            </a:p>
          </p:txBody>
        </p:sp>
        <p:sp>
          <p:nvSpPr>
            <p:cNvPr id="223" name="TextBox 222">
              <a:extLst>
                <a:ext uri="{FF2B5EF4-FFF2-40B4-BE49-F238E27FC236}">
                  <a16:creationId xmlns:a16="http://schemas.microsoft.com/office/drawing/2014/main" id="{468A4FF0-8CE6-6748-B8FE-AB9AFA9F9C40}"/>
                </a:ext>
              </a:extLst>
            </p:cNvPr>
            <p:cNvSpPr txBox="1"/>
            <p:nvPr/>
          </p:nvSpPr>
          <p:spPr>
            <a:xfrm>
              <a:off x="5988859" y="4366238"/>
              <a:ext cx="291901" cy="339645"/>
            </a:xfrm>
            <a:prstGeom prst="rect">
              <a:avLst/>
            </a:prstGeom>
            <a:noFill/>
            <a:ln>
              <a:noFill/>
            </a:ln>
          </p:spPr>
          <p:txBody>
            <a:bodyPr wrap="square" lIns="0" tIns="46800" rIns="0" rtlCol="0">
              <a:spAutoFit/>
            </a:bodyPr>
            <a:lstStyle/>
            <a:p>
              <a:r>
                <a:rPr lang="he-IL" sz="1600" b="0" dirty="0">
                  <a:latin typeface="Consolas" panose="020B0609020204030204" pitchFamily="49" charset="0"/>
                  <a:cs typeface="Consolas" panose="020B0609020204030204" pitchFamily="49" charset="0"/>
                </a:rPr>
                <a:t>1</a:t>
              </a:r>
              <a:endParaRPr lang="en-IL" sz="1600" b="0" dirty="0">
                <a:latin typeface="Consolas" panose="020B0609020204030204" pitchFamily="49" charset="0"/>
                <a:cs typeface="Consolas" panose="020B0609020204030204" pitchFamily="49" charset="0"/>
              </a:endParaRPr>
            </a:p>
          </p:txBody>
        </p:sp>
        <p:sp>
          <p:nvSpPr>
            <p:cNvPr id="224" name="Oval 223">
              <a:extLst>
                <a:ext uri="{FF2B5EF4-FFF2-40B4-BE49-F238E27FC236}">
                  <a16:creationId xmlns:a16="http://schemas.microsoft.com/office/drawing/2014/main" id="{93959835-E916-564F-9C7A-809A0F6AB1DB}"/>
                </a:ext>
              </a:extLst>
            </p:cNvPr>
            <p:cNvSpPr/>
            <p:nvPr/>
          </p:nvSpPr>
          <p:spPr bwMode="auto">
            <a:xfrm>
              <a:off x="5340057" y="4048509"/>
              <a:ext cx="635181" cy="457200"/>
            </a:xfrm>
            <a:prstGeom prst="ellipse">
              <a:avLst/>
            </a:prstGeom>
            <a:solidFill>
              <a:schemeClr val="bg1">
                <a:lumMod val="8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sz="2800" b="0" i="0" u="none" strike="noStrike" cap="none" normalizeH="0" baseline="0">
                <a:ln>
                  <a:noFill/>
                </a:ln>
                <a:solidFill>
                  <a:schemeClr val="tx1"/>
                </a:solidFill>
                <a:effectLst/>
                <a:latin typeface="Arial" pitchFamily="34" charset="0"/>
              </a:endParaRPr>
            </a:p>
          </p:txBody>
        </p:sp>
      </p:grpSp>
      <p:grpSp>
        <p:nvGrpSpPr>
          <p:cNvPr id="225" name="Group 224">
            <a:extLst>
              <a:ext uri="{FF2B5EF4-FFF2-40B4-BE49-F238E27FC236}">
                <a16:creationId xmlns:a16="http://schemas.microsoft.com/office/drawing/2014/main" id="{A3119CA9-F013-7F4B-9149-662494CF671F}"/>
              </a:ext>
            </a:extLst>
          </p:cNvPr>
          <p:cNvGrpSpPr/>
          <p:nvPr/>
        </p:nvGrpSpPr>
        <p:grpSpPr>
          <a:xfrm>
            <a:off x="3210981" y="2583393"/>
            <a:ext cx="1431978" cy="848834"/>
            <a:chOff x="4974412" y="4048509"/>
            <a:chExt cx="1431978" cy="848834"/>
          </a:xfrm>
        </p:grpSpPr>
        <p:cxnSp>
          <p:nvCxnSpPr>
            <p:cNvPr id="226" name="Straight Arrow Connector 225">
              <a:extLst>
                <a:ext uri="{FF2B5EF4-FFF2-40B4-BE49-F238E27FC236}">
                  <a16:creationId xmlns:a16="http://schemas.microsoft.com/office/drawing/2014/main" id="{F4CC6E57-DFE8-E340-82C2-DF0532A3DBEB}"/>
                </a:ext>
              </a:extLst>
            </p:cNvPr>
            <p:cNvCxnSpPr>
              <a:cxnSpLocks/>
            </p:cNvCxnSpPr>
            <p:nvPr/>
          </p:nvCxnSpPr>
          <p:spPr bwMode="auto">
            <a:xfrm flipH="1">
              <a:off x="5010190" y="4474003"/>
              <a:ext cx="481302" cy="423340"/>
            </a:xfrm>
            <a:prstGeom prst="straightConnector1">
              <a:avLst/>
            </a:prstGeom>
            <a:noFill/>
            <a:ln w="9525"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4"/>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cxnSp>
          <p:nvCxnSpPr>
            <p:cNvPr id="227" name="Straight Arrow Connector 226">
              <a:extLst>
                <a:ext uri="{FF2B5EF4-FFF2-40B4-BE49-F238E27FC236}">
                  <a16:creationId xmlns:a16="http://schemas.microsoft.com/office/drawing/2014/main" id="{CB71A43D-5C68-684A-9699-7AE738855D44}"/>
                </a:ext>
              </a:extLst>
            </p:cNvPr>
            <p:cNvCxnSpPr>
              <a:cxnSpLocks/>
            </p:cNvCxnSpPr>
            <p:nvPr/>
          </p:nvCxnSpPr>
          <p:spPr bwMode="auto">
            <a:xfrm>
              <a:off x="5852305" y="4474003"/>
              <a:ext cx="554085" cy="403803"/>
            </a:xfrm>
            <a:prstGeom prst="straightConnector1">
              <a:avLst/>
            </a:prstGeom>
            <a:noFill/>
            <a:ln w="9525"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4"/>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sp>
          <p:nvSpPr>
            <p:cNvPr id="228" name="TextBox 227">
              <a:extLst>
                <a:ext uri="{FF2B5EF4-FFF2-40B4-BE49-F238E27FC236}">
                  <a16:creationId xmlns:a16="http://schemas.microsoft.com/office/drawing/2014/main" id="{E9189FEF-B866-0042-B2CA-EB8E29AB20A4}"/>
                </a:ext>
              </a:extLst>
            </p:cNvPr>
            <p:cNvSpPr txBox="1"/>
            <p:nvPr/>
          </p:nvSpPr>
          <p:spPr>
            <a:xfrm>
              <a:off x="4974412" y="4406960"/>
              <a:ext cx="291901" cy="339645"/>
            </a:xfrm>
            <a:prstGeom prst="rect">
              <a:avLst/>
            </a:prstGeom>
            <a:noFill/>
            <a:ln>
              <a:noFill/>
            </a:ln>
          </p:spPr>
          <p:txBody>
            <a:bodyPr wrap="square" lIns="0" tIns="46800" rIns="0" rtlCol="0">
              <a:spAutoFit/>
            </a:bodyPr>
            <a:lstStyle/>
            <a:p>
              <a:r>
                <a:rPr lang="en-IL" sz="1600" b="0" dirty="0">
                  <a:latin typeface="Consolas" panose="020B0609020204030204" pitchFamily="49" charset="0"/>
                  <a:cs typeface="Consolas" panose="020B0609020204030204" pitchFamily="49" charset="0"/>
                </a:rPr>
                <a:t>0</a:t>
              </a:r>
            </a:p>
          </p:txBody>
        </p:sp>
        <p:sp>
          <p:nvSpPr>
            <p:cNvPr id="229" name="TextBox 228">
              <a:extLst>
                <a:ext uri="{FF2B5EF4-FFF2-40B4-BE49-F238E27FC236}">
                  <a16:creationId xmlns:a16="http://schemas.microsoft.com/office/drawing/2014/main" id="{0BC5E982-2AEF-2541-B6B6-373B18C4FFEA}"/>
                </a:ext>
              </a:extLst>
            </p:cNvPr>
            <p:cNvSpPr txBox="1"/>
            <p:nvPr/>
          </p:nvSpPr>
          <p:spPr>
            <a:xfrm>
              <a:off x="6083423" y="4344677"/>
              <a:ext cx="291901" cy="339645"/>
            </a:xfrm>
            <a:prstGeom prst="rect">
              <a:avLst/>
            </a:prstGeom>
            <a:noFill/>
            <a:ln>
              <a:noFill/>
            </a:ln>
          </p:spPr>
          <p:txBody>
            <a:bodyPr wrap="square" lIns="0" tIns="46800" rIns="0" rtlCol="0">
              <a:spAutoFit/>
            </a:bodyPr>
            <a:lstStyle/>
            <a:p>
              <a:r>
                <a:rPr lang="he-IL" sz="1600" b="0" dirty="0">
                  <a:latin typeface="Consolas" panose="020B0609020204030204" pitchFamily="49" charset="0"/>
                  <a:cs typeface="Consolas" panose="020B0609020204030204" pitchFamily="49" charset="0"/>
                </a:rPr>
                <a:t>1</a:t>
              </a:r>
              <a:endParaRPr lang="en-IL" sz="1600" b="0" dirty="0">
                <a:latin typeface="Consolas" panose="020B0609020204030204" pitchFamily="49" charset="0"/>
                <a:cs typeface="Consolas" panose="020B0609020204030204" pitchFamily="49" charset="0"/>
              </a:endParaRPr>
            </a:p>
          </p:txBody>
        </p:sp>
        <p:sp>
          <p:nvSpPr>
            <p:cNvPr id="230" name="Oval 229">
              <a:extLst>
                <a:ext uri="{FF2B5EF4-FFF2-40B4-BE49-F238E27FC236}">
                  <a16:creationId xmlns:a16="http://schemas.microsoft.com/office/drawing/2014/main" id="{CCA72487-044F-9C4F-8FF3-C514ADD8DAE4}"/>
                </a:ext>
              </a:extLst>
            </p:cNvPr>
            <p:cNvSpPr/>
            <p:nvPr/>
          </p:nvSpPr>
          <p:spPr bwMode="auto">
            <a:xfrm>
              <a:off x="5340057" y="4048509"/>
              <a:ext cx="635181" cy="457200"/>
            </a:xfrm>
            <a:prstGeom prst="ellipse">
              <a:avLst/>
            </a:prstGeom>
            <a:solidFill>
              <a:schemeClr val="bg1">
                <a:lumMod val="8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sz="2800" b="0" i="0" u="none" strike="noStrike" cap="none" normalizeH="0" baseline="0">
                <a:ln>
                  <a:noFill/>
                </a:ln>
                <a:solidFill>
                  <a:schemeClr val="tx1"/>
                </a:solidFill>
                <a:effectLst/>
                <a:latin typeface="Arial" pitchFamily="34" charset="0"/>
              </a:endParaRPr>
            </a:p>
          </p:txBody>
        </p:sp>
      </p:grpSp>
      <p:grpSp>
        <p:nvGrpSpPr>
          <p:cNvPr id="231" name="Group 230">
            <a:extLst>
              <a:ext uri="{FF2B5EF4-FFF2-40B4-BE49-F238E27FC236}">
                <a16:creationId xmlns:a16="http://schemas.microsoft.com/office/drawing/2014/main" id="{51F0C662-86BE-8243-B63F-D4C736CE8461}"/>
              </a:ext>
            </a:extLst>
          </p:cNvPr>
          <p:cNvGrpSpPr/>
          <p:nvPr/>
        </p:nvGrpSpPr>
        <p:grpSpPr>
          <a:xfrm>
            <a:off x="4102425" y="1676188"/>
            <a:ext cx="2882834" cy="898374"/>
            <a:chOff x="4226463" y="4048509"/>
            <a:chExt cx="2882834" cy="898374"/>
          </a:xfrm>
        </p:grpSpPr>
        <p:cxnSp>
          <p:nvCxnSpPr>
            <p:cNvPr id="232" name="Straight Arrow Connector 231">
              <a:extLst>
                <a:ext uri="{FF2B5EF4-FFF2-40B4-BE49-F238E27FC236}">
                  <a16:creationId xmlns:a16="http://schemas.microsoft.com/office/drawing/2014/main" id="{26B7FF48-1CDE-4749-B302-E948A35D95C3}"/>
                </a:ext>
              </a:extLst>
            </p:cNvPr>
            <p:cNvCxnSpPr>
              <a:cxnSpLocks/>
            </p:cNvCxnSpPr>
            <p:nvPr/>
          </p:nvCxnSpPr>
          <p:spPr bwMode="auto">
            <a:xfrm flipH="1">
              <a:off x="4226463" y="4474003"/>
              <a:ext cx="1265030" cy="472880"/>
            </a:xfrm>
            <a:prstGeom prst="straightConnector1">
              <a:avLst/>
            </a:prstGeom>
            <a:noFill/>
            <a:ln w="9525"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4"/>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cxnSp>
          <p:nvCxnSpPr>
            <p:cNvPr id="233" name="Straight Arrow Connector 232">
              <a:extLst>
                <a:ext uri="{FF2B5EF4-FFF2-40B4-BE49-F238E27FC236}">
                  <a16:creationId xmlns:a16="http://schemas.microsoft.com/office/drawing/2014/main" id="{BB1E7495-F463-B347-A0A8-1DF22ACF0F49}"/>
                </a:ext>
              </a:extLst>
            </p:cNvPr>
            <p:cNvCxnSpPr>
              <a:cxnSpLocks/>
            </p:cNvCxnSpPr>
            <p:nvPr/>
          </p:nvCxnSpPr>
          <p:spPr bwMode="auto">
            <a:xfrm>
              <a:off x="5852305" y="4474003"/>
              <a:ext cx="1256992" cy="467741"/>
            </a:xfrm>
            <a:prstGeom prst="straightConnector1">
              <a:avLst/>
            </a:prstGeom>
            <a:noFill/>
            <a:ln w="9525"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4"/>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sp>
          <p:nvSpPr>
            <p:cNvPr id="234" name="TextBox 233">
              <a:extLst>
                <a:ext uri="{FF2B5EF4-FFF2-40B4-BE49-F238E27FC236}">
                  <a16:creationId xmlns:a16="http://schemas.microsoft.com/office/drawing/2014/main" id="{4D9036D4-E585-D74A-BAD4-F2B3E48C88CF}"/>
                </a:ext>
              </a:extLst>
            </p:cNvPr>
            <p:cNvSpPr txBox="1"/>
            <p:nvPr/>
          </p:nvSpPr>
          <p:spPr>
            <a:xfrm>
              <a:off x="4793113" y="4299620"/>
              <a:ext cx="291901" cy="339645"/>
            </a:xfrm>
            <a:prstGeom prst="rect">
              <a:avLst/>
            </a:prstGeom>
            <a:noFill/>
            <a:ln>
              <a:noFill/>
            </a:ln>
          </p:spPr>
          <p:txBody>
            <a:bodyPr wrap="square" lIns="0" tIns="46800" rIns="0" rtlCol="0">
              <a:spAutoFit/>
            </a:bodyPr>
            <a:lstStyle/>
            <a:p>
              <a:r>
                <a:rPr lang="en-IL" sz="1600" b="0" dirty="0">
                  <a:latin typeface="Consolas" panose="020B0609020204030204" pitchFamily="49" charset="0"/>
                  <a:cs typeface="Consolas" panose="020B0609020204030204" pitchFamily="49" charset="0"/>
                </a:rPr>
                <a:t>0</a:t>
              </a:r>
            </a:p>
          </p:txBody>
        </p:sp>
        <p:sp>
          <p:nvSpPr>
            <p:cNvPr id="235" name="TextBox 234">
              <a:extLst>
                <a:ext uri="{FF2B5EF4-FFF2-40B4-BE49-F238E27FC236}">
                  <a16:creationId xmlns:a16="http://schemas.microsoft.com/office/drawing/2014/main" id="{A11336A5-9D46-854E-BBA1-2EA8CF91DD6D}"/>
                </a:ext>
              </a:extLst>
            </p:cNvPr>
            <p:cNvSpPr txBox="1"/>
            <p:nvPr/>
          </p:nvSpPr>
          <p:spPr>
            <a:xfrm>
              <a:off x="6480801" y="4354938"/>
              <a:ext cx="291901" cy="339645"/>
            </a:xfrm>
            <a:prstGeom prst="rect">
              <a:avLst/>
            </a:prstGeom>
            <a:noFill/>
            <a:ln>
              <a:noFill/>
            </a:ln>
          </p:spPr>
          <p:txBody>
            <a:bodyPr wrap="square" lIns="0" tIns="46800" rIns="0" rtlCol="0">
              <a:spAutoFit/>
            </a:bodyPr>
            <a:lstStyle/>
            <a:p>
              <a:r>
                <a:rPr lang="he-IL" sz="1600" b="0" dirty="0">
                  <a:latin typeface="Consolas" panose="020B0609020204030204" pitchFamily="49" charset="0"/>
                  <a:cs typeface="Consolas" panose="020B0609020204030204" pitchFamily="49" charset="0"/>
                </a:rPr>
                <a:t>1</a:t>
              </a:r>
              <a:endParaRPr lang="en-IL" sz="1600" b="0" dirty="0">
                <a:latin typeface="Consolas" panose="020B0609020204030204" pitchFamily="49" charset="0"/>
                <a:cs typeface="Consolas" panose="020B0609020204030204" pitchFamily="49" charset="0"/>
              </a:endParaRPr>
            </a:p>
          </p:txBody>
        </p:sp>
        <p:sp>
          <p:nvSpPr>
            <p:cNvPr id="236" name="Oval 235">
              <a:extLst>
                <a:ext uri="{FF2B5EF4-FFF2-40B4-BE49-F238E27FC236}">
                  <a16:creationId xmlns:a16="http://schemas.microsoft.com/office/drawing/2014/main" id="{73BA03C7-05A1-8840-8DC3-8CFCE79E4930}"/>
                </a:ext>
              </a:extLst>
            </p:cNvPr>
            <p:cNvSpPr/>
            <p:nvPr/>
          </p:nvSpPr>
          <p:spPr bwMode="auto">
            <a:xfrm>
              <a:off x="5340057" y="4048509"/>
              <a:ext cx="635181" cy="457200"/>
            </a:xfrm>
            <a:prstGeom prst="ellipse">
              <a:avLst/>
            </a:prstGeom>
            <a:solidFill>
              <a:schemeClr val="bg1">
                <a:lumMod val="8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sz="2800" b="0" i="0" u="none" strike="noStrike" cap="none" normalizeH="0" baseline="0">
                <a:ln>
                  <a:noFill/>
                </a:ln>
                <a:solidFill>
                  <a:schemeClr val="tx1"/>
                </a:solidFill>
                <a:effectLst/>
                <a:latin typeface="Arial" pitchFamily="34" charset="0"/>
              </a:endParaRPr>
            </a:p>
          </p:txBody>
        </p:sp>
      </p:grpSp>
      <p:grpSp>
        <p:nvGrpSpPr>
          <p:cNvPr id="76" name="Group 75">
            <a:extLst>
              <a:ext uri="{FF2B5EF4-FFF2-40B4-BE49-F238E27FC236}">
                <a16:creationId xmlns:a16="http://schemas.microsoft.com/office/drawing/2014/main" id="{F45788E4-1337-864C-A0B0-9DAADD627640}"/>
              </a:ext>
            </a:extLst>
          </p:cNvPr>
          <p:cNvGrpSpPr/>
          <p:nvPr/>
        </p:nvGrpSpPr>
        <p:grpSpPr>
          <a:xfrm>
            <a:off x="4268658" y="740191"/>
            <a:ext cx="1175238" cy="906364"/>
            <a:chOff x="5158388" y="4012272"/>
            <a:chExt cx="1175238" cy="906364"/>
          </a:xfrm>
        </p:grpSpPr>
        <p:cxnSp>
          <p:nvCxnSpPr>
            <p:cNvPr id="77" name="Straight Arrow Connector 76">
              <a:extLst>
                <a:ext uri="{FF2B5EF4-FFF2-40B4-BE49-F238E27FC236}">
                  <a16:creationId xmlns:a16="http://schemas.microsoft.com/office/drawing/2014/main" id="{5A1A3091-A65D-EC49-A18E-F1B08D549937}"/>
                </a:ext>
              </a:extLst>
            </p:cNvPr>
            <p:cNvCxnSpPr>
              <a:cxnSpLocks/>
            </p:cNvCxnSpPr>
            <p:nvPr/>
          </p:nvCxnSpPr>
          <p:spPr bwMode="auto">
            <a:xfrm flipH="1">
              <a:off x="5212437" y="4424209"/>
              <a:ext cx="412233" cy="494427"/>
            </a:xfrm>
            <a:prstGeom prst="straightConnector1">
              <a:avLst/>
            </a:prstGeom>
            <a:noFill/>
            <a:ln w="12700"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4"/>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cxnSp>
          <p:nvCxnSpPr>
            <p:cNvPr id="78" name="Straight Arrow Connector 77">
              <a:extLst>
                <a:ext uri="{FF2B5EF4-FFF2-40B4-BE49-F238E27FC236}">
                  <a16:creationId xmlns:a16="http://schemas.microsoft.com/office/drawing/2014/main" id="{2DBE3881-D6E0-4949-8667-FB8AC9C5D018}"/>
                </a:ext>
              </a:extLst>
            </p:cNvPr>
            <p:cNvCxnSpPr>
              <a:cxnSpLocks/>
            </p:cNvCxnSpPr>
            <p:nvPr/>
          </p:nvCxnSpPr>
          <p:spPr bwMode="auto">
            <a:xfrm>
              <a:off x="5872446" y="4437274"/>
              <a:ext cx="422828" cy="464067"/>
            </a:xfrm>
            <a:prstGeom prst="straightConnector1">
              <a:avLst/>
            </a:prstGeom>
            <a:noFill/>
            <a:ln w="9525"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4"/>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sp>
          <p:nvSpPr>
            <p:cNvPr id="79" name="TextBox 78">
              <a:extLst>
                <a:ext uri="{FF2B5EF4-FFF2-40B4-BE49-F238E27FC236}">
                  <a16:creationId xmlns:a16="http://schemas.microsoft.com/office/drawing/2014/main" id="{52EC5EFD-403F-2B45-9566-23DD8F38AB3F}"/>
                </a:ext>
              </a:extLst>
            </p:cNvPr>
            <p:cNvSpPr txBox="1"/>
            <p:nvPr/>
          </p:nvSpPr>
          <p:spPr>
            <a:xfrm>
              <a:off x="5158388" y="4415442"/>
              <a:ext cx="291901" cy="339645"/>
            </a:xfrm>
            <a:prstGeom prst="rect">
              <a:avLst/>
            </a:prstGeom>
            <a:noFill/>
            <a:ln>
              <a:noFill/>
            </a:ln>
          </p:spPr>
          <p:txBody>
            <a:bodyPr wrap="square" lIns="0" tIns="46800" rIns="0" rtlCol="0">
              <a:spAutoFit/>
            </a:bodyPr>
            <a:lstStyle/>
            <a:p>
              <a:r>
                <a:rPr lang="en-IL" sz="1600" b="0" dirty="0">
                  <a:latin typeface="Consolas" panose="020B0609020204030204" pitchFamily="49" charset="0"/>
                  <a:cs typeface="Consolas" panose="020B0609020204030204" pitchFamily="49" charset="0"/>
                </a:rPr>
                <a:t>0</a:t>
              </a:r>
            </a:p>
          </p:txBody>
        </p:sp>
        <p:sp>
          <p:nvSpPr>
            <p:cNvPr id="80" name="TextBox 79">
              <a:extLst>
                <a:ext uri="{FF2B5EF4-FFF2-40B4-BE49-F238E27FC236}">
                  <a16:creationId xmlns:a16="http://schemas.microsoft.com/office/drawing/2014/main" id="{4376FF24-7748-D540-B8DA-B24AA7206E44}"/>
                </a:ext>
              </a:extLst>
            </p:cNvPr>
            <p:cNvSpPr txBox="1"/>
            <p:nvPr/>
          </p:nvSpPr>
          <p:spPr>
            <a:xfrm>
              <a:off x="6033057" y="4404289"/>
              <a:ext cx="300569" cy="339645"/>
            </a:xfrm>
            <a:prstGeom prst="rect">
              <a:avLst/>
            </a:prstGeom>
            <a:noFill/>
            <a:ln>
              <a:noFill/>
            </a:ln>
          </p:spPr>
          <p:txBody>
            <a:bodyPr wrap="square" lIns="0" tIns="46800" rIns="0" rtlCol="0">
              <a:spAutoFit/>
            </a:bodyPr>
            <a:lstStyle/>
            <a:p>
              <a:r>
                <a:rPr lang="he-IL" sz="1600" b="0" dirty="0">
                  <a:latin typeface="Consolas" panose="020B0609020204030204" pitchFamily="49" charset="0"/>
                  <a:cs typeface="Consolas" panose="020B0609020204030204" pitchFamily="49" charset="0"/>
                </a:rPr>
                <a:t>1</a:t>
              </a:r>
              <a:endParaRPr lang="en-IL" sz="1600" b="0" dirty="0">
                <a:latin typeface="Consolas" panose="020B0609020204030204" pitchFamily="49" charset="0"/>
                <a:cs typeface="Consolas" panose="020B0609020204030204" pitchFamily="49" charset="0"/>
              </a:endParaRPr>
            </a:p>
          </p:txBody>
        </p:sp>
        <p:sp>
          <p:nvSpPr>
            <p:cNvPr id="81" name="Oval 80">
              <a:extLst>
                <a:ext uri="{FF2B5EF4-FFF2-40B4-BE49-F238E27FC236}">
                  <a16:creationId xmlns:a16="http://schemas.microsoft.com/office/drawing/2014/main" id="{4FF1BF28-A12A-034E-968B-1012FD257ED5}"/>
                </a:ext>
              </a:extLst>
            </p:cNvPr>
            <p:cNvSpPr/>
            <p:nvPr/>
          </p:nvSpPr>
          <p:spPr bwMode="auto">
            <a:xfrm>
              <a:off x="5436265" y="4012272"/>
              <a:ext cx="635181" cy="457200"/>
            </a:xfrm>
            <a:prstGeom prst="ellipse">
              <a:avLst/>
            </a:prstGeom>
            <a:solidFill>
              <a:schemeClr val="bg1">
                <a:lumMod val="8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b="0" i="0" u="none" strike="noStrike" cap="none" normalizeH="0" baseline="0" dirty="0">
                <a:ln>
                  <a:noFill/>
                </a:ln>
                <a:solidFill>
                  <a:schemeClr val="tx1"/>
                </a:solidFill>
                <a:effectLst/>
                <a:latin typeface="Arial" pitchFamily="34" charset="0"/>
              </a:endParaRPr>
            </a:p>
          </p:txBody>
        </p:sp>
      </p:grpSp>
      <p:sp>
        <p:nvSpPr>
          <p:cNvPr id="85" name="Rectangle 84">
            <a:extLst>
              <a:ext uri="{FF2B5EF4-FFF2-40B4-BE49-F238E27FC236}">
                <a16:creationId xmlns:a16="http://schemas.microsoft.com/office/drawing/2014/main" id="{1D4DF3E0-0F63-8647-8D7C-4481E9EC4359}"/>
              </a:ext>
            </a:extLst>
          </p:cNvPr>
          <p:cNvSpPr/>
          <p:nvPr/>
        </p:nvSpPr>
        <p:spPr>
          <a:xfrm>
            <a:off x="277083" y="1227949"/>
            <a:ext cx="2487950" cy="338554"/>
          </a:xfrm>
          <a:prstGeom prst="rect">
            <a:avLst/>
          </a:prstGeom>
        </p:spPr>
        <p:txBody>
          <a:bodyPr wrap="square">
            <a:spAutoFit/>
          </a:bodyPr>
          <a:lstStyle/>
          <a:p>
            <a:pPr algn="l"/>
            <a:r>
              <a:rPr lang="en-IL" sz="1600" b="0" dirty="0">
                <a:latin typeface="Times New Roman" panose="02020603050405020304" pitchFamily="18" charset="0"/>
                <a:cs typeface="Times New Roman" panose="02020603050405020304" pitchFamily="18" charset="0"/>
              </a:rPr>
              <a:t>Compressed text:</a:t>
            </a:r>
            <a:endParaRPr lang="en-IL" sz="1800" b="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83604633"/>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8E29DF-072E-354E-8B5E-245D26B4315F}"/>
              </a:ext>
            </a:extLst>
          </p:cNvPr>
          <p:cNvSpPr>
            <a:spLocks noGrp="1"/>
          </p:cNvSpPr>
          <p:nvPr>
            <p:ph type="title"/>
          </p:nvPr>
        </p:nvSpPr>
        <p:spPr/>
        <p:txBody>
          <a:bodyPr/>
          <a:lstStyle/>
          <a:p>
            <a:r>
              <a:rPr lang="en-US" dirty="0"/>
              <a:t>Decompression</a:t>
            </a:r>
          </a:p>
        </p:txBody>
      </p:sp>
      <p:sp>
        <p:nvSpPr>
          <p:cNvPr id="71" name="Rectangle 70">
            <a:extLst>
              <a:ext uri="{FF2B5EF4-FFF2-40B4-BE49-F238E27FC236}">
                <a16:creationId xmlns:a16="http://schemas.microsoft.com/office/drawing/2014/main" id="{5BC27FF3-D585-AD4A-BC56-B48392BB8855}"/>
              </a:ext>
            </a:extLst>
          </p:cNvPr>
          <p:cNvSpPr/>
          <p:nvPr/>
        </p:nvSpPr>
        <p:spPr>
          <a:xfrm>
            <a:off x="304800" y="1600200"/>
            <a:ext cx="2852850" cy="369332"/>
          </a:xfrm>
          <a:prstGeom prst="rect">
            <a:avLst/>
          </a:prstGeom>
        </p:spPr>
        <p:txBody>
          <a:bodyPr wrap="square">
            <a:spAutoFit/>
          </a:bodyPr>
          <a:lstStyle/>
          <a:p>
            <a:pPr algn="l"/>
            <a:r>
              <a:rPr lang="en-IL" sz="1800" b="0" spc="200" dirty="0">
                <a:latin typeface="Consolas" panose="020B0609020204030204" pitchFamily="49" charset="0"/>
                <a:cs typeface="Consolas" panose="020B0609020204030204" pitchFamily="49" charset="0"/>
              </a:rPr>
              <a:t>0</a:t>
            </a:r>
            <a:r>
              <a:rPr lang="en-IL" sz="1800" b="0" spc="200" dirty="0">
                <a:solidFill>
                  <a:srgbClr val="C00000"/>
                </a:solidFill>
                <a:latin typeface="Consolas" panose="020B0609020204030204" pitchFamily="49" charset="0"/>
                <a:cs typeface="Consolas" panose="020B0609020204030204" pitchFamily="49" charset="0"/>
              </a:rPr>
              <a:t>111</a:t>
            </a:r>
            <a:r>
              <a:rPr lang="en-IL" sz="1800" b="0" spc="200" dirty="0">
                <a:latin typeface="Consolas" panose="020B0609020204030204" pitchFamily="49" charset="0"/>
                <a:cs typeface="Consolas" panose="020B0609020204030204" pitchFamily="49" charset="0"/>
              </a:rPr>
              <a:t>0100110000111</a:t>
            </a:r>
          </a:p>
        </p:txBody>
      </p:sp>
      <p:sp>
        <p:nvSpPr>
          <p:cNvPr id="72" name="Down Arrow 71">
            <a:extLst>
              <a:ext uri="{FF2B5EF4-FFF2-40B4-BE49-F238E27FC236}">
                <a16:creationId xmlns:a16="http://schemas.microsoft.com/office/drawing/2014/main" id="{1AA824BE-5624-204D-BA7F-155C65BC0389}"/>
              </a:ext>
            </a:extLst>
          </p:cNvPr>
          <p:cNvSpPr/>
          <p:nvPr/>
        </p:nvSpPr>
        <p:spPr bwMode="auto">
          <a:xfrm rot="16200000" flipH="1">
            <a:off x="3090337" y="1604302"/>
            <a:ext cx="338555" cy="381001"/>
          </a:xfrm>
          <a:prstGeom prst="downArrow">
            <a:avLst/>
          </a:prstGeom>
          <a:solidFill>
            <a:srgbClr val="C00000"/>
          </a:solidFill>
          <a:ln w="9525" cap="flat" cmpd="sng" algn="ctr">
            <a:no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2"/>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sz="3200" b="1" i="0" u="none" strike="noStrike" cap="none" normalizeH="0" baseline="0" dirty="0">
              <a:ln>
                <a:noFill/>
              </a:ln>
              <a:solidFill>
                <a:schemeClr val="tx1"/>
              </a:solidFill>
              <a:effectLst/>
              <a:latin typeface="Arial" pitchFamily="34" charset="0"/>
            </a:endParaRPr>
          </a:p>
        </p:txBody>
      </p:sp>
      <p:grpSp>
        <p:nvGrpSpPr>
          <p:cNvPr id="3" name="Group 2">
            <a:extLst>
              <a:ext uri="{FF2B5EF4-FFF2-40B4-BE49-F238E27FC236}">
                <a16:creationId xmlns:a16="http://schemas.microsoft.com/office/drawing/2014/main" id="{93314991-09C9-924C-A0AF-AFC96CB0A89A}"/>
              </a:ext>
            </a:extLst>
          </p:cNvPr>
          <p:cNvGrpSpPr/>
          <p:nvPr/>
        </p:nvGrpSpPr>
        <p:grpSpPr>
          <a:xfrm>
            <a:off x="6427776" y="1552093"/>
            <a:ext cx="1253028" cy="369332"/>
            <a:chOff x="6427776" y="1552093"/>
            <a:chExt cx="1253028" cy="369332"/>
          </a:xfrm>
        </p:grpSpPr>
        <p:sp>
          <p:nvSpPr>
            <p:cNvPr id="82" name="Down Arrow 81">
              <a:extLst>
                <a:ext uri="{FF2B5EF4-FFF2-40B4-BE49-F238E27FC236}">
                  <a16:creationId xmlns:a16="http://schemas.microsoft.com/office/drawing/2014/main" id="{C3C7EB36-436E-1541-8D25-D558CD81EC5F}"/>
                </a:ext>
              </a:extLst>
            </p:cNvPr>
            <p:cNvSpPr/>
            <p:nvPr/>
          </p:nvSpPr>
          <p:spPr bwMode="auto">
            <a:xfrm rot="16200000" flipH="1">
              <a:off x="6511710" y="1474298"/>
              <a:ext cx="338555" cy="506424"/>
            </a:xfrm>
            <a:prstGeom prst="downArrow">
              <a:avLst/>
            </a:prstGeom>
            <a:solidFill>
              <a:srgbClr val="C00000"/>
            </a:solidFill>
            <a:ln w="9525" cap="flat" cmpd="sng" algn="ctr">
              <a:no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2"/>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sz="3200" b="1" i="0" u="none" strike="noStrike" cap="none" normalizeH="0" baseline="0" dirty="0">
                <a:ln>
                  <a:noFill/>
                </a:ln>
                <a:solidFill>
                  <a:schemeClr val="tx1"/>
                </a:solidFill>
                <a:effectLst/>
                <a:latin typeface="Arial" pitchFamily="34" charset="0"/>
              </a:endParaRPr>
            </a:p>
          </p:txBody>
        </p:sp>
        <p:sp>
          <p:nvSpPr>
            <p:cNvPr id="83" name="Rectangle 82">
              <a:extLst>
                <a:ext uri="{FF2B5EF4-FFF2-40B4-BE49-F238E27FC236}">
                  <a16:creationId xmlns:a16="http://schemas.microsoft.com/office/drawing/2014/main" id="{1A966A37-39C5-A64E-BC48-07D967DA2816}"/>
                </a:ext>
              </a:extLst>
            </p:cNvPr>
            <p:cNvSpPr/>
            <p:nvPr/>
          </p:nvSpPr>
          <p:spPr>
            <a:xfrm>
              <a:off x="7090578" y="1552093"/>
              <a:ext cx="590226" cy="369332"/>
            </a:xfrm>
            <a:prstGeom prst="rect">
              <a:avLst/>
            </a:prstGeom>
          </p:spPr>
          <p:txBody>
            <a:bodyPr wrap="none">
              <a:spAutoFit/>
            </a:bodyPr>
            <a:lstStyle/>
            <a:p>
              <a:pPr algn="l"/>
              <a:r>
                <a:rPr lang="en-IL" sz="1800" b="0" dirty="0">
                  <a:latin typeface="Consolas" panose="020B0609020204030204" pitchFamily="49" charset="0"/>
                  <a:cs typeface="Consolas" panose="020B0609020204030204" pitchFamily="49" charset="0"/>
                </a:rPr>
                <a:t>"</a:t>
              </a:r>
              <a:r>
                <a:rPr lang="en-IL" sz="1800" b="0" spc="200" dirty="0">
                  <a:latin typeface="Consolas" panose="020B0609020204030204" pitchFamily="49" charset="0"/>
                  <a:cs typeface="Consolas" panose="020B0609020204030204" pitchFamily="49" charset="0"/>
                </a:rPr>
                <a:t>a</a:t>
              </a:r>
              <a:r>
                <a:rPr lang="en-IL" sz="1800" b="0" dirty="0">
                  <a:latin typeface="Consolas" panose="020B0609020204030204" pitchFamily="49" charset="0"/>
                  <a:cs typeface="Consolas" panose="020B0609020204030204" pitchFamily="49" charset="0"/>
                </a:rPr>
                <a:t>"</a:t>
              </a:r>
            </a:p>
          </p:txBody>
        </p:sp>
      </p:grpSp>
      <p:sp>
        <p:nvSpPr>
          <p:cNvPr id="84" name="Down Arrow 83">
            <a:extLst>
              <a:ext uri="{FF2B5EF4-FFF2-40B4-BE49-F238E27FC236}">
                <a16:creationId xmlns:a16="http://schemas.microsoft.com/office/drawing/2014/main" id="{F802F873-B715-404A-B9C2-AF8483DF4797}"/>
              </a:ext>
            </a:extLst>
          </p:cNvPr>
          <p:cNvSpPr/>
          <p:nvPr/>
        </p:nvSpPr>
        <p:spPr bwMode="auto">
          <a:xfrm rot="10800000" flipH="1">
            <a:off x="457200" y="1982617"/>
            <a:ext cx="262356" cy="307776"/>
          </a:xfrm>
          <a:prstGeom prst="downArrow">
            <a:avLst/>
          </a:prstGeom>
          <a:solidFill>
            <a:schemeClr val="bg1">
              <a:lumMod val="75000"/>
            </a:schemeClr>
          </a:solidFill>
          <a:ln w="9525" cap="flat" cmpd="sng" algn="ctr">
            <a:no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2"/>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sz="3200" b="1" i="0" u="none" strike="noStrike" cap="none" normalizeH="0" baseline="0" dirty="0">
              <a:ln>
                <a:noFill/>
              </a:ln>
              <a:solidFill>
                <a:schemeClr val="tx1"/>
              </a:solidFill>
              <a:effectLst/>
              <a:latin typeface="Arial" pitchFamily="34" charset="0"/>
            </a:endParaRPr>
          </a:p>
        </p:txBody>
      </p:sp>
      <p:grpSp>
        <p:nvGrpSpPr>
          <p:cNvPr id="167" name="Group 166">
            <a:extLst>
              <a:ext uri="{FF2B5EF4-FFF2-40B4-BE49-F238E27FC236}">
                <a16:creationId xmlns:a16="http://schemas.microsoft.com/office/drawing/2014/main" id="{2FAAED43-A343-A848-B8F6-185ABFAE615B}"/>
              </a:ext>
            </a:extLst>
          </p:cNvPr>
          <p:cNvGrpSpPr/>
          <p:nvPr/>
        </p:nvGrpSpPr>
        <p:grpSpPr>
          <a:xfrm>
            <a:off x="2292735" y="4409449"/>
            <a:ext cx="635181" cy="457200"/>
            <a:chOff x="1916178" y="5715000"/>
            <a:chExt cx="635181" cy="457200"/>
          </a:xfrm>
        </p:grpSpPr>
        <p:sp>
          <p:nvSpPr>
            <p:cNvPr id="168" name="Oval 167">
              <a:extLst>
                <a:ext uri="{FF2B5EF4-FFF2-40B4-BE49-F238E27FC236}">
                  <a16:creationId xmlns:a16="http://schemas.microsoft.com/office/drawing/2014/main" id="{2D9D7174-A3A7-E24C-886C-A55A355A8919}"/>
                </a:ext>
              </a:extLst>
            </p:cNvPr>
            <p:cNvSpPr/>
            <p:nvPr/>
          </p:nvSpPr>
          <p:spPr bwMode="auto">
            <a:xfrm>
              <a:off x="1916178" y="5715000"/>
              <a:ext cx="635181" cy="457200"/>
            </a:xfrm>
            <a:prstGeom prst="ellipse">
              <a:avLst/>
            </a:prstGeom>
            <a:solidFill>
              <a:schemeClr val="bg1">
                <a:lumMod val="8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b="0" i="0" u="none" strike="noStrike" cap="none" normalizeH="0" baseline="0">
                <a:ln>
                  <a:noFill/>
                </a:ln>
                <a:solidFill>
                  <a:schemeClr val="tx1"/>
                </a:solidFill>
                <a:effectLst/>
                <a:latin typeface="Arial" pitchFamily="34" charset="0"/>
              </a:endParaRPr>
            </a:p>
          </p:txBody>
        </p:sp>
        <p:sp>
          <p:nvSpPr>
            <p:cNvPr id="169" name="TextBox 168">
              <a:extLst>
                <a:ext uri="{FF2B5EF4-FFF2-40B4-BE49-F238E27FC236}">
                  <a16:creationId xmlns:a16="http://schemas.microsoft.com/office/drawing/2014/main" id="{8FAB08F8-E74A-E148-BEB3-BB1B69DFB8D9}"/>
                </a:ext>
              </a:extLst>
            </p:cNvPr>
            <p:cNvSpPr txBox="1"/>
            <p:nvPr/>
          </p:nvSpPr>
          <p:spPr>
            <a:xfrm>
              <a:off x="2101218" y="5726256"/>
              <a:ext cx="287258" cy="338554"/>
            </a:xfrm>
            <a:prstGeom prst="rect">
              <a:avLst/>
            </a:prstGeom>
            <a:noFill/>
          </p:spPr>
          <p:txBody>
            <a:bodyPr wrap="none" rtlCol="0">
              <a:spAutoFit/>
            </a:bodyPr>
            <a:lstStyle/>
            <a:p>
              <a:r>
                <a:rPr lang="en-US" sz="1600" b="0" dirty="0"/>
                <a:t>c</a:t>
              </a:r>
              <a:endParaRPr lang="en-IL" sz="1600" b="0" dirty="0"/>
            </a:p>
          </p:txBody>
        </p:sp>
      </p:grpSp>
      <p:grpSp>
        <p:nvGrpSpPr>
          <p:cNvPr id="170" name="Group 169">
            <a:extLst>
              <a:ext uri="{FF2B5EF4-FFF2-40B4-BE49-F238E27FC236}">
                <a16:creationId xmlns:a16="http://schemas.microsoft.com/office/drawing/2014/main" id="{70FA42AD-4050-F04C-8F15-1721585F2044}"/>
              </a:ext>
            </a:extLst>
          </p:cNvPr>
          <p:cNvGrpSpPr/>
          <p:nvPr/>
        </p:nvGrpSpPr>
        <p:grpSpPr>
          <a:xfrm>
            <a:off x="3126702" y="4392205"/>
            <a:ext cx="635181" cy="457200"/>
            <a:chOff x="3064567" y="5754434"/>
            <a:chExt cx="635181" cy="457200"/>
          </a:xfrm>
        </p:grpSpPr>
        <p:sp>
          <p:nvSpPr>
            <p:cNvPr id="171" name="Oval 170">
              <a:extLst>
                <a:ext uri="{FF2B5EF4-FFF2-40B4-BE49-F238E27FC236}">
                  <a16:creationId xmlns:a16="http://schemas.microsoft.com/office/drawing/2014/main" id="{F9431492-BEBD-344B-86FF-5C52093044F9}"/>
                </a:ext>
              </a:extLst>
            </p:cNvPr>
            <p:cNvSpPr/>
            <p:nvPr/>
          </p:nvSpPr>
          <p:spPr bwMode="auto">
            <a:xfrm>
              <a:off x="3064567" y="5754434"/>
              <a:ext cx="635181" cy="457200"/>
            </a:xfrm>
            <a:prstGeom prst="ellipse">
              <a:avLst/>
            </a:prstGeom>
            <a:solidFill>
              <a:schemeClr val="bg1">
                <a:lumMod val="8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b="0" i="0" u="none" strike="noStrike" cap="none" normalizeH="0" baseline="0">
                <a:ln>
                  <a:noFill/>
                </a:ln>
                <a:solidFill>
                  <a:schemeClr val="tx1"/>
                </a:solidFill>
                <a:effectLst/>
                <a:latin typeface="Arial" pitchFamily="34" charset="0"/>
              </a:endParaRPr>
            </a:p>
          </p:txBody>
        </p:sp>
        <p:sp>
          <p:nvSpPr>
            <p:cNvPr id="172" name="TextBox 171">
              <a:extLst>
                <a:ext uri="{FF2B5EF4-FFF2-40B4-BE49-F238E27FC236}">
                  <a16:creationId xmlns:a16="http://schemas.microsoft.com/office/drawing/2014/main" id="{8D7BD11E-C745-CE4F-A61F-1440E3A0844D}"/>
                </a:ext>
              </a:extLst>
            </p:cNvPr>
            <p:cNvSpPr txBox="1"/>
            <p:nvPr/>
          </p:nvSpPr>
          <p:spPr>
            <a:xfrm>
              <a:off x="3252941" y="5782934"/>
              <a:ext cx="298479" cy="338554"/>
            </a:xfrm>
            <a:prstGeom prst="rect">
              <a:avLst/>
            </a:prstGeom>
            <a:noFill/>
          </p:spPr>
          <p:txBody>
            <a:bodyPr wrap="none" rtlCol="0">
              <a:spAutoFit/>
            </a:bodyPr>
            <a:lstStyle/>
            <a:p>
              <a:r>
                <a:rPr lang="en-US" sz="1600" b="0" dirty="0"/>
                <a:t>d</a:t>
              </a:r>
              <a:endParaRPr lang="en-IL" sz="1600" b="0" dirty="0"/>
            </a:p>
          </p:txBody>
        </p:sp>
      </p:grpSp>
      <p:grpSp>
        <p:nvGrpSpPr>
          <p:cNvPr id="173" name="Group 172">
            <a:extLst>
              <a:ext uri="{FF2B5EF4-FFF2-40B4-BE49-F238E27FC236}">
                <a16:creationId xmlns:a16="http://schemas.microsoft.com/office/drawing/2014/main" id="{DB26F5AE-8787-AF4F-86D7-60CDBE4C8B11}"/>
              </a:ext>
            </a:extLst>
          </p:cNvPr>
          <p:cNvGrpSpPr/>
          <p:nvPr/>
        </p:nvGrpSpPr>
        <p:grpSpPr>
          <a:xfrm>
            <a:off x="4044023" y="4409449"/>
            <a:ext cx="635181" cy="457200"/>
            <a:chOff x="1916178" y="5715000"/>
            <a:chExt cx="635181" cy="457200"/>
          </a:xfrm>
        </p:grpSpPr>
        <p:sp>
          <p:nvSpPr>
            <p:cNvPr id="174" name="Oval 173">
              <a:extLst>
                <a:ext uri="{FF2B5EF4-FFF2-40B4-BE49-F238E27FC236}">
                  <a16:creationId xmlns:a16="http://schemas.microsoft.com/office/drawing/2014/main" id="{D51713E3-E11D-BC48-94ED-C4114BCC0C26}"/>
                </a:ext>
              </a:extLst>
            </p:cNvPr>
            <p:cNvSpPr/>
            <p:nvPr/>
          </p:nvSpPr>
          <p:spPr bwMode="auto">
            <a:xfrm>
              <a:off x="1916178" y="5715000"/>
              <a:ext cx="635181" cy="457200"/>
            </a:xfrm>
            <a:prstGeom prst="ellipse">
              <a:avLst/>
            </a:prstGeom>
            <a:solidFill>
              <a:schemeClr val="bg1">
                <a:lumMod val="8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b="0" i="0" u="none" strike="noStrike" cap="none" normalizeH="0" baseline="0">
                <a:ln>
                  <a:noFill/>
                </a:ln>
                <a:solidFill>
                  <a:schemeClr val="tx1"/>
                </a:solidFill>
                <a:effectLst/>
                <a:latin typeface="Arial" pitchFamily="34" charset="0"/>
              </a:endParaRPr>
            </a:p>
          </p:txBody>
        </p:sp>
        <p:sp>
          <p:nvSpPr>
            <p:cNvPr id="175" name="TextBox 174">
              <a:extLst>
                <a:ext uri="{FF2B5EF4-FFF2-40B4-BE49-F238E27FC236}">
                  <a16:creationId xmlns:a16="http://schemas.microsoft.com/office/drawing/2014/main" id="{3367E37B-435B-E144-A6B2-DB930B920C51}"/>
                </a:ext>
              </a:extLst>
            </p:cNvPr>
            <p:cNvSpPr txBox="1"/>
            <p:nvPr/>
          </p:nvSpPr>
          <p:spPr>
            <a:xfrm>
              <a:off x="2095606" y="5726256"/>
              <a:ext cx="298479" cy="338554"/>
            </a:xfrm>
            <a:prstGeom prst="rect">
              <a:avLst/>
            </a:prstGeom>
            <a:noFill/>
          </p:spPr>
          <p:txBody>
            <a:bodyPr wrap="none" rtlCol="0">
              <a:spAutoFit/>
            </a:bodyPr>
            <a:lstStyle/>
            <a:p>
              <a:r>
                <a:rPr lang="en-US" sz="1600" b="0" dirty="0"/>
                <a:t>e</a:t>
              </a:r>
              <a:endParaRPr lang="en-IL" sz="1600" b="0" dirty="0"/>
            </a:p>
          </p:txBody>
        </p:sp>
      </p:grpSp>
      <p:grpSp>
        <p:nvGrpSpPr>
          <p:cNvPr id="176" name="Group 175">
            <a:extLst>
              <a:ext uri="{FF2B5EF4-FFF2-40B4-BE49-F238E27FC236}">
                <a16:creationId xmlns:a16="http://schemas.microsoft.com/office/drawing/2014/main" id="{DBBE5066-5D47-AD4C-A37D-6A132D26BBE6}"/>
              </a:ext>
            </a:extLst>
          </p:cNvPr>
          <p:cNvGrpSpPr/>
          <p:nvPr/>
        </p:nvGrpSpPr>
        <p:grpSpPr>
          <a:xfrm>
            <a:off x="4920594" y="4417638"/>
            <a:ext cx="635181" cy="457200"/>
            <a:chOff x="3064567" y="5754434"/>
            <a:chExt cx="635181" cy="457200"/>
          </a:xfrm>
        </p:grpSpPr>
        <p:sp>
          <p:nvSpPr>
            <p:cNvPr id="177" name="Oval 176">
              <a:extLst>
                <a:ext uri="{FF2B5EF4-FFF2-40B4-BE49-F238E27FC236}">
                  <a16:creationId xmlns:a16="http://schemas.microsoft.com/office/drawing/2014/main" id="{49EAC30E-782F-E947-ACEE-0B186498882C}"/>
                </a:ext>
              </a:extLst>
            </p:cNvPr>
            <p:cNvSpPr/>
            <p:nvPr/>
          </p:nvSpPr>
          <p:spPr bwMode="auto">
            <a:xfrm>
              <a:off x="3064567" y="5754434"/>
              <a:ext cx="635181" cy="457200"/>
            </a:xfrm>
            <a:prstGeom prst="ellipse">
              <a:avLst/>
            </a:prstGeom>
            <a:solidFill>
              <a:schemeClr val="bg1">
                <a:lumMod val="8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b="0" i="0" u="none" strike="noStrike" cap="none" normalizeH="0" baseline="0">
                <a:ln>
                  <a:noFill/>
                </a:ln>
                <a:solidFill>
                  <a:schemeClr val="tx1"/>
                </a:solidFill>
                <a:effectLst/>
                <a:latin typeface="Arial" pitchFamily="34" charset="0"/>
              </a:endParaRPr>
            </a:p>
          </p:txBody>
        </p:sp>
        <p:sp>
          <p:nvSpPr>
            <p:cNvPr id="178" name="TextBox 177">
              <a:extLst>
                <a:ext uri="{FF2B5EF4-FFF2-40B4-BE49-F238E27FC236}">
                  <a16:creationId xmlns:a16="http://schemas.microsoft.com/office/drawing/2014/main" id="{E2618744-064B-1F44-B5D8-DA320AD427BA}"/>
                </a:ext>
              </a:extLst>
            </p:cNvPr>
            <p:cNvSpPr txBox="1"/>
            <p:nvPr/>
          </p:nvSpPr>
          <p:spPr>
            <a:xfrm>
              <a:off x="3280995" y="5757501"/>
              <a:ext cx="242374" cy="338554"/>
            </a:xfrm>
            <a:prstGeom prst="rect">
              <a:avLst/>
            </a:prstGeom>
            <a:noFill/>
          </p:spPr>
          <p:txBody>
            <a:bodyPr wrap="none" rtlCol="0">
              <a:spAutoFit/>
            </a:bodyPr>
            <a:lstStyle/>
            <a:p>
              <a:r>
                <a:rPr lang="en-US" sz="1600" b="0" dirty="0"/>
                <a:t>f</a:t>
              </a:r>
              <a:endParaRPr lang="en-IL" sz="1600" b="0" dirty="0"/>
            </a:p>
          </p:txBody>
        </p:sp>
      </p:grpSp>
      <p:grpSp>
        <p:nvGrpSpPr>
          <p:cNvPr id="179" name="Group 178">
            <a:extLst>
              <a:ext uri="{FF2B5EF4-FFF2-40B4-BE49-F238E27FC236}">
                <a16:creationId xmlns:a16="http://schemas.microsoft.com/office/drawing/2014/main" id="{42061355-2093-0C43-986D-5D7CAD2E27C7}"/>
              </a:ext>
            </a:extLst>
          </p:cNvPr>
          <p:cNvGrpSpPr/>
          <p:nvPr/>
        </p:nvGrpSpPr>
        <p:grpSpPr>
          <a:xfrm>
            <a:off x="5806384" y="4409449"/>
            <a:ext cx="635181" cy="457200"/>
            <a:chOff x="1916178" y="5715000"/>
            <a:chExt cx="635181" cy="457200"/>
          </a:xfrm>
        </p:grpSpPr>
        <p:sp>
          <p:nvSpPr>
            <p:cNvPr id="180" name="Oval 179">
              <a:extLst>
                <a:ext uri="{FF2B5EF4-FFF2-40B4-BE49-F238E27FC236}">
                  <a16:creationId xmlns:a16="http://schemas.microsoft.com/office/drawing/2014/main" id="{C4592195-403D-6D4F-A552-8E9951EC4702}"/>
                </a:ext>
              </a:extLst>
            </p:cNvPr>
            <p:cNvSpPr/>
            <p:nvPr/>
          </p:nvSpPr>
          <p:spPr bwMode="auto">
            <a:xfrm>
              <a:off x="1916178" y="5715000"/>
              <a:ext cx="635181" cy="457200"/>
            </a:xfrm>
            <a:prstGeom prst="ellipse">
              <a:avLst/>
            </a:prstGeom>
            <a:solidFill>
              <a:schemeClr val="bg1">
                <a:lumMod val="8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b="0" i="0" u="none" strike="noStrike" cap="none" normalizeH="0" baseline="0">
                <a:ln>
                  <a:noFill/>
                </a:ln>
                <a:solidFill>
                  <a:schemeClr val="tx1"/>
                </a:solidFill>
                <a:effectLst/>
                <a:latin typeface="Arial" pitchFamily="34" charset="0"/>
              </a:endParaRPr>
            </a:p>
          </p:txBody>
        </p:sp>
        <p:sp>
          <p:nvSpPr>
            <p:cNvPr id="191" name="TextBox 190">
              <a:extLst>
                <a:ext uri="{FF2B5EF4-FFF2-40B4-BE49-F238E27FC236}">
                  <a16:creationId xmlns:a16="http://schemas.microsoft.com/office/drawing/2014/main" id="{AE5E6577-D33D-8740-83FC-13AB93377852}"/>
                </a:ext>
              </a:extLst>
            </p:cNvPr>
            <p:cNvSpPr txBox="1"/>
            <p:nvPr/>
          </p:nvSpPr>
          <p:spPr>
            <a:xfrm>
              <a:off x="2095606" y="5726256"/>
              <a:ext cx="298479" cy="338554"/>
            </a:xfrm>
            <a:prstGeom prst="rect">
              <a:avLst/>
            </a:prstGeom>
            <a:noFill/>
          </p:spPr>
          <p:txBody>
            <a:bodyPr wrap="none" rtlCol="0">
              <a:spAutoFit/>
            </a:bodyPr>
            <a:lstStyle/>
            <a:p>
              <a:r>
                <a:rPr lang="en-US" sz="1600" b="0" dirty="0"/>
                <a:t>g</a:t>
              </a:r>
              <a:endParaRPr lang="en-IL" sz="1600" b="0" dirty="0"/>
            </a:p>
          </p:txBody>
        </p:sp>
      </p:grpSp>
      <p:grpSp>
        <p:nvGrpSpPr>
          <p:cNvPr id="192" name="Group 191">
            <a:extLst>
              <a:ext uri="{FF2B5EF4-FFF2-40B4-BE49-F238E27FC236}">
                <a16:creationId xmlns:a16="http://schemas.microsoft.com/office/drawing/2014/main" id="{06B5FDCF-8306-1843-BEBD-A80AF752246D}"/>
              </a:ext>
            </a:extLst>
          </p:cNvPr>
          <p:cNvGrpSpPr/>
          <p:nvPr/>
        </p:nvGrpSpPr>
        <p:grpSpPr>
          <a:xfrm>
            <a:off x="6692174" y="4409449"/>
            <a:ext cx="635181" cy="457200"/>
            <a:chOff x="3064567" y="5754434"/>
            <a:chExt cx="635181" cy="457200"/>
          </a:xfrm>
        </p:grpSpPr>
        <p:sp>
          <p:nvSpPr>
            <p:cNvPr id="193" name="Oval 192">
              <a:extLst>
                <a:ext uri="{FF2B5EF4-FFF2-40B4-BE49-F238E27FC236}">
                  <a16:creationId xmlns:a16="http://schemas.microsoft.com/office/drawing/2014/main" id="{4D2A0AB5-9B7A-144F-BE57-658452063461}"/>
                </a:ext>
              </a:extLst>
            </p:cNvPr>
            <p:cNvSpPr/>
            <p:nvPr/>
          </p:nvSpPr>
          <p:spPr bwMode="auto">
            <a:xfrm>
              <a:off x="3064567" y="5754434"/>
              <a:ext cx="635181" cy="457200"/>
            </a:xfrm>
            <a:prstGeom prst="ellipse">
              <a:avLst/>
            </a:prstGeom>
            <a:solidFill>
              <a:schemeClr val="bg1">
                <a:lumMod val="8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b="0" i="0" u="none" strike="noStrike" cap="none" normalizeH="0" baseline="0">
                <a:ln>
                  <a:noFill/>
                </a:ln>
                <a:solidFill>
                  <a:schemeClr val="tx1"/>
                </a:solidFill>
                <a:effectLst/>
                <a:latin typeface="Arial" pitchFamily="34" charset="0"/>
              </a:endParaRPr>
            </a:p>
          </p:txBody>
        </p:sp>
        <p:sp>
          <p:nvSpPr>
            <p:cNvPr id="194" name="TextBox 193">
              <a:extLst>
                <a:ext uri="{FF2B5EF4-FFF2-40B4-BE49-F238E27FC236}">
                  <a16:creationId xmlns:a16="http://schemas.microsoft.com/office/drawing/2014/main" id="{AD4D322C-0CFB-4C46-945A-3C335A2B618A}"/>
                </a:ext>
              </a:extLst>
            </p:cNvPr>
            <p:cNvSpPr txBox="1"/>
            <p:nvPr/>
          </p:nvSpPr>
          <p:spPr>
            <a:xfrm>
              <a:off x="3252941" y="5765690"/>
              <a:ext cx="298479" cy="338554"/>
            </a:xfrm>
            <a:prstGeom prst="rect">
              <a:avLst/>
            </a:prstGeom>
            <a:noFill/>
          </p:spPr>
          <p:txBody>
            <a:bodyPr wrap="none" rtlCol="0">
              <a:spAutoFit/>
            </a:bodyPr>
            <a:lstStyle/>
            <a:p>
              <a:r>
                <a:rPr lang="en-US" sz="1600" b="0" dirty="0"/>
                <a:t>h</a:t>
              </a:r>
              <a:endParaRPr lang="en-IL" sz="1600" b="0" dirty="0"/>
            </a:p>
          </p:txBody>
        </p:sp>
      </p:grpSp>
      <p:grpSp>
        <p:nvGrpSpPr>
          <p:cNvPr id="195" name="Group 194">
            <a:extLst>
              <a:ext uri="{FF2B5EF4-FFF2-40B4-BE49-F238E27FC236}">
                <a16:creationId xmlns:a16="http://schemas.microsoft.com/office/drawing/2014/main" id="{FF5BAE6F-F6D8-A34E-9312-CD3BE2206DAC}"/>
              </a:ext>
            </a:extLst>
          </p:cNvPr>
          <p:cNvGrpSpPr/>
          <p:nvPr/>
        </p:nvGrpSpPr>
        <p:grpSpPr>
          <a:xfrm>
            <a:off x="3888702" y="1655310"/>
            <a:ext cx="635181" cy="457200"/>
            <a:chOff x="1916178" y="5715000"/>
            <a:chExt cx="635181" cy="457200"/>
          </a:xfrm>
        </p:grpSpPr>
        <p:sp>
          <p:nvSpPr>
            <p:cNvPr id="196" name="Oval 195">
              <a:extLst>
                <a:ext uri="{FF2B5EF4-FFF2-40B4-BE49-F238E27FC236}">
                  <a16:creationId xmlns:a16="http://schemas.microsoft.com/office/drawing/2014/main" id="{7C1DAA78-EEF7-354C-94ED-DBA5444EBAB7}"/>
                </a:ext>
              </a:extLst>
            </p:cNvPr>
            <p:cNvSpPr/>
            <p:nvPr/>
          </p:nvSpPr>
          <p:spPr bwMode="auto">
            <a:xfrm>
              <a:off x="1916178" y="5715000"/>
              <a:ext cx="635181" cy="457200"/>
            </a:xfrm>
            <a:prstGeom prst="ellipse">
              <a:avLst/>
            </a:prstGeom>
            <a:solidFill>
              <a:schemeClr val="bg1">
                <a:lumMod val="8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sz="2800" b="0" i="0" u="none" strike="noStrike" cap="none" normalizeH="0" baseline="0">
                <a:ln>
                  <a:noFill/>
                </a:ln>
                <a:solidFill>
                  <a:schemeClr val="tx1"/>
                </a:solidFill>
                <a:effectLst/>
                <a:latin typeface="Arial" pitchFamily="34" charset="0"/>
              </a:endParaRPr>
            </a:p>
          </p:txBody>
        </p:sp>
        <p:sp>
          <p:nvSpPr>
            <p:cNvPr id="197" name="TextBox 196">
              <a:extLst>
                <a:ext uri="{FF2B5EF4-FFF2-40B4-BE49-F238E27FC236}">
                  <a16:creationId xmlns:a16="http://schemas.microsoft.com/office/drawing/2014/main" id="{320E878A-1155-B941-B769-099B456DF728}"/>
                </a:ext>
              </a:extLst>
            </p:cNvPr>
            <p:cNvSpPr txBox="1"/>
            <p:nvPr/>
          </p:nvSpPr>
          <p:spPr>
            <a:xfrm>
              <a:off x="2095606" y="5737195"/>
              <a:ext cx="298479" cy="338554"/>
            </a:xfrm>
            <a:prstGeom prst="rect">
              <a:avLst/>
            </a:prstGeom>
            <a:noFill/>
          </p:spPr>
          <p:txBody>
            <a:bodyPr wrap="none" rtlCol="0">
              <a:spAutoFit/>
            </a:bodyPr>
            <a:lstStyle/>
            <a:p>
              <a:r>
                <a:rPr lang="en-US" sz="1600" b="0" dirty="0"/>
                <a:t>a</a:t>
              </a:r>
              <a:endParaRPr lang="en-IL" sz="1600" b="0" dirty="0"/>
            </a:p>
          </p:txBody>
        </p:sp>
      </p:grpSp>
      <p:grpSp>
        <p:nvGrpSpPr>
          <p:cNvPr id="198" name="Group 197">
            <a:extLst>
              <a:ext uri="{FF2B5EF4-FFF2-40B4-BE49-F238E27FC236}">
                <a16:creationId xmlns:a16="http://schemas.microsoft.com/office/drawing/2014/main" id="{3C5F3CE0-DFB8-AC4C-BBB4-0A47089FC3A2}"/>
              </a:ext>
            </a:extLst>
          </p:cNvPr>
          <p:cNvGrpSpPr/>
          <p:nvPr/>
        </p:nvGrpSpPr>
        <p:grpSpPr>
          <a:xfrm>
            <a:off x="7465158" y="3533959"/>
            <a:ext cx="635181" cy="457200"/>
            <a:chOff x="3064567" y="5754434"/>
            <a:chExt cx="635181" cy="457200"/>
          </a:xfrm>
        </p:grpSpPr>
        <p:sp>
          <p:nvSpPr>
            <p:cNvPr id="199" name="Oval 198">
              <a:extLst>
                <a:ext uri="{FF2B5EF4-FFF2-40B4-BE49-F238E27FC236}">
                  <a16:creationId xmlns:a16="http://schemas.microsoft.com/office/drawing/2014/main" id="{28CF101D-D899-F04B-AD3F-338330FBCD12}"/>
                </a:ext>
              </a:extLst>
            </p:cNvPr>
            <p:cNvSpPr/>
            <p:nvPr/>
          </p:nvSpPr>
          <p:spPr bwMode="auto">
            <a:xfrm>
              <a:off x="3064567" y="5754434"/>
              <a:ext cx="635181" cy="457200"/>
            </a:xfrm>
            <a:prstGeom prst="ellipse">
              <a:avLst/>
            </a:prstGeom>
            <a:solidFill>
              <a:schemeClr val="bg1">
                <a:lumMod val="8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b="0" i="0" u="none" strike="noStrike" cap="none" normalizeH="0" baseline="0">
                <a:ln>
                  <a:noFill/>
                </a:ln>
                <a:solidFill>
                  <a:schemeClr val="tx1"/>
                </a:solidFill>
                <a:effectLst/>
                <a:latin typeface="Arial" pitchFamily="34" charset="0"/>
              </a:endParaRPr>
            </a:p>
          </p:txBody>
        </p:sp>
        <p:sp>
          <p:nvSpPr>
            <p:cNvPr id="200" name="TextBox 199">
              <a:extLst>
                <a:ext uri="{FF2B5EF4-FFF2-40B4-BE49-F238E27FC236}">
                  <a16:creationId xmlns:a16="http://schemas.microsoft.com/office/drawing/2014/main" id="{C19560B3-EE2E-9849-9193-A11A0DB11000}"/>
                </a:ext>
              </a:extLst>
            </p:cNvPr>
            <p:cNvSpPr txBox="1"/>
            <p:nvPr/>
          </p:nvSpPr>
          <p:spPr>
            <a:xfrm>
              <a:off x="3252941" y="5783870"/>
              <a:ext cx="298479" cy="338554"/>
            </a:xfrm>
            <a:prstGeom prst="rect">
              <a:avLst/>
            </a:prstGeom>
            <a:noFill/>
          </p:spPr>
          <p:txBody>
            <a:bodyPr wrap="none" rtlCol="0">
              <a:spAutoFit/>
            </a:bodyPr>
            <a:lstStyle/>
            <a:p>
              <a:r>
                <a:rPr lang="en-US" sz="1600" b="0" dirty="0"/>
                <a:t>b</a:t>
              </a:r>
              <a:endParaRPr lang="en-IL" sz="1600" b="0" dirty="0"/>
            </a:p>
          </p:txBody>
        </p:sp>
      </p:grpSp>
      <p:grpSp>
        <p:nvGrpSpPr>
          <p:cNvPr id="201" name="Group 200">
            <a:extLst>
              <a:ext uri="{FF2B5EF4-FFF2-40B4-BE49-F238E27FC236}">
                <a16:creationId xmlns:a16="http://schemas.microsoft.com/office/drawing/2014/main" id="{46BAF5EC-225F-8F46-9B73-4B572CC11FCE}"/>
              </a:ext>
            </a:extLst>
          </p:cNvPr>
          <p:cNvGrpSpPr/>
          <p:nvPr/>
        </p:nvGrpSpPr>
        <p:grpSpPr>
          <a:xfrm>
            <a:off x="6041759" y="3516214"/>
            <a:ext cx="1131239" cy="841756"/>
            <a:chOff x="5099276" y="4048509"/>
            <a:chExt cx="1131239" cy="841756"/>
          </a:xfrm>
        </p:grpSpPr>
        <p:cxnSp>
          <p:nvCxnSpPr>
            <p:cNvPr id="202" name="Straight Arrow Connector 201">
              <a:extLst>
                <a:ext uri="{FF2B5EF4-FFF2-40B4-BE49-F238E27FC236}">
                  <a16:creationId xmlns:a16="http://schemas.microsoft.com/office/drawing/2014/main" id="{DCFA0875-CB97-E640-AAFA-09026B5DEEB0}"/>
                </a:ext>
              </a:extLst>
            </p:cNvPr>
            <p:cNvCxnSpPr>
              <a:cxnSpLocks/>
            </p:cNvCxnSpPr>
            <p:nvPr/>
          </p:nvCxnSpPr>
          <p:spPr bwMode="auto">
            <a:xfrm flipH="1">
              <a:off x="5192570" y="4474003"/>
              <a:ext cx="298921" cy="416262"/>
            </a:xfrm>
            <a:prstGeom prst="straightConnector1">
              <a:avLst/>
            </a:prstGeom>
            <a:noFill/>
            <a:ln w="9525"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4"/>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cxnSp>
          <p:nvCxnSpPr>
            <p:cNvPr id="203" name="Straight Arrow Connector 202">
              <a:extLst>
                <a:ext uri="{FF2B5EF4-FFF2-40B4-BE49-F238E27FC236}">
                  <a16:creationId xmlns:a16="http://schemas.microsoft.com/office/drawing/2014/main" id="{2A87DC10-7A36-324A-99B0-CCECE870036A}"/>
                </a:ext>
              </a:extLst>
            </p:cNvPr>
            <p:cNvCxnSpPr>
              <a:cxnSpLocks/>
            </p:cNvCxnSpPr>
            <p:nvPr/>
          </p:nvCxnSpPr>
          <p:spPr bwMode="auto">
            <a:xfrm>
              <a:off x="5852305" y="4474003"/>
              <a:ext cx="245866" cy="416262"/>
            </a:xfrm>
            <a:prstGeom prst="straightConnector1">
              <a:avLst/>
            </a:prstGeom>
            <a:noFill/>
            <a:ln w="9525"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4"/>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sp>
          <p:nvSpPr>
            <p:cNvPr id="204" name="TextBox 203">
              <a:extLst>
                <a:ext uri="{FF2B5EF4-FFF2-40B4-BE49-F238E27FC236}">
                  <a16:creationId xmlns:a16="http://schemas.microsoft.com/office/drawing/2014/main" id="{C4867E82-7F2C-F743-BD2B-ABCFD84D51A5}"/>
                </a:ext>
              </a:extLst>
            </p:cNvPr>
            <p:cNvSpPr txBox="1"/>
            <p:nvPr/>
          </p:nvSpPr>
          <p:spPr>
            <a:xfrm>
              <a:off x="5099276" y="4445787"/>
              <a:ext cx="291901" cy="308867"/>
            </a:xfrm>
            <a:prstGeom prst="rect">
              <a:avLst/>
            </a:prstGeom>
            <a:noFill/>
            <a:ln>
              <a:noFill/>
            </a:ln>
          </p:spPr>
          <p:txBody>
            <a:bodyPr wrap="square" lIns="0" tIns="46800" rIns="0" rtlCol="0">
              <a:spAutoFit/>
            </a:bodyPr>
            <a:lstStyle/>
            <a:p>
              <a:r>
                <a:rPr lang="en-IL" sz="1400" b="0" dirty="0">
                  <a:latin typeface="Consolas" panose="020B0609020204030204" pitchFamily="49" charset="0"/>
                  <a:cs typeface="Consolas" panose="020B0609020204030204" pitchFamily="49" charset="0"/>
                </a:rPr>
                <a:t>0</a:t>
              </a:r>
            </a:p>
          </p:txBody>
        </p:sp>
        <p:sp>
          <p:nvSpPr>
            <p:cNvPr id="205" name="TextBox 204">
              <a:extLst>
                <a:ext uri="{FF2B5EF4-FFF2-40B4-BE49-F238E27FC236}">
                  <a16:creationId xmlns:a16="http://schemas.microsoft.com/office/drawing/2014/main" id="{21639D55-D8CE-F241-AD80-778A0B735626}"/>
                </a:ext>
              </a:extLst>
            </p:cNvPr>
            <p:cNvSpPr txBox="1"/>
            <p:nvPr/>
          </p:nvSpPr>
          <p:spPr>
            <a:xfrm>
              <a:off x="5938614" y="4440143"/>
              <a:ext cx="291901" cy="308867"/>
            </a:xfrm>
            <a:prstGeom prst="rect">
              <a:avLst/>
            </a:prstGeom>
            <a:noFill/>
            <a:ln>
              <a:noFill/>
            </a:ln>
          </p:spPr>
          <p:txBody>
            <a:bodyPr wrap="square" lIns="0" tIns="46800" rIns="0" rtlCol="0">
              <a:spAutoFit/>
            </a:bodyPr>
            <a:lstStyle/>
            <a:p>
              <a:r>
                <a:rPr lang="he-IL" sz="1400" b="0" dirty="0">
                  <a:latin typeface="Consolas" panose="020B0609020204030204" pitchFamily="49" charset="0"/>
                  <a:cs typeface="Consolas" panose="020B0609020204030204" pitchFamily="49" charset="0"/>
                </a:rPr>
                <a:t>1</a:t>
              </a:r>
              <a:endParaRPr lang="en-IL" sz="1400" b="0" dirty="0">
                <a:latin typeface="Consolas" panose="020B0609020204030204" pitchFamily="49" charset="0"/>
                <a:cs typeface="Consolas" panose="020B0609020204030204" pitchFamily="49" charset="0"/>
              </a:endParaRPr>
            </a:p>
          </p:txBody>
        </p:sp>
        <p:sp>
          <p:nvSpPr>
            <p:cNvPr id="206" name="Oval 205">
              <a:extLst>
                <a:ext uri="{FF2B5EF4-FFF2-40B4-BE49-F238E27FC236}">
                  <a16:creationId xmlns:a16="http://schemas.microsoft.com/office/drawing/2014/main" id="{A2EA8FAE-6EC1-2D47-AC0F-56F8A7C295AA}"/>
                </a:ext>
              </a:extLst>
            </p:cNvPr>
            <p:cNvSpPr/>
            <p:nvPr/>
          </p:nvSpPr>
          <p:spPr bwMode="auto">
            <a:xfrm>
              <a:off x="5340057" y="4048509"/>
              <a:ext cx="635181" cy="457200"/>
            </a:xfrm>
            <a:prstGeom prst="ellipse">
              <a:avLst/>
            </a:prstGeom>
            <a:solidFill>
              <a:schemeClr val="bg1">
                <a:lumMod val="8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b="0" i="0" u="none" strike="noStrike" cap="none" normalizeH="0" baseline="0">
                <a:ln>
                  <a:noFill/>
                </a:ln>
                <a:solidFill>
                  <a:schemeClr val="tx1"/>
                </a:solidFill>
                <a:effectLst/>
                <a:latin typeface="Arial" pitchFamily="34" charset="0"/>
              </a:endParaRPr>
            </a:p>
          </p:txBody>
        </p:sp>
      </p:grpSp>
      <p:grpSp>
        <p:nvGrpSpPr>
          <p:cNvPr id="207" name="Group 206">
            <a:extLst>
              <a:ext uri="{FF2B5EF4-FFF2-40B4-BE49-F238E27FC236}">
                <a16:creationId xmlns:a16="http://schemas.microsoft.com/office/drawing/2014/main" id="{94A83ADC-1C41-F547-B2C8-04A00FCFA950}"/>
              </a:ext>
            </a:extLst>
          </p:cNvPr>
          <p:cNvGrpSpPr/>
          <p:nvPr/>
        </p:nvGrpSpPr>
        <p:grpSpPr>
          <a:xfrm>
            <a:off x="2473508" y="3480132"/>
            <a:ext cx="1142719" cy="877838"/>
            <a:chOff x="5087796" y="4048509"/>
            <a:chExt cx="1142719" cy="877838"/>
          </a:xfrm>
        </p:grpSpPr>
        <p:cxnSp>
          <p:nvCxnSpPr>
            <p:cNvPr id="208" name="Straight Arrow Connector 207">
              <a:extLst>
                <a:ext uri="{FF2B5EF4-FFF2-40B4-BE49-F238E27FC236}">
                  <a16:creationId xmlns:a16="http://schemas.microsoft.com/office/drawing/2014/main" id="{C79C4C43-718F-3243-950E-D7420274D075}"/>
                </a:ext>
              </a:extLst>
            </p:cNvPr>
            <p:cNvCxnSpPr>
              <a:cxnSpLocks/>
            </p:cNvCxnSpPr>
            <p:nvPr/>
          </p:nvCxnSpPr>
          <p:spPr bwMode="auto">
            <a:xfrm flipH="1">
              <a:off x="5224613" y="4474003"/>
              <a:ext cx="266879" cy="452344"/>
            </a:xfrm>
            <a:prstGeom prst="straightConnector1">
              <a:avLst/>
            </a:prstGeom>
            <a:noFill/>
            <a:ln w="9525"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4"/>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cxnSp>
          <p:nvCxnSpPr>
            <p:cNvPr id="209" name="Straight Arrow Connector 208">
              <a:extLst>
                <a:ext uri="{FF2B5EF4-FFF2-40B4-BE49-F238E27FC236}">
                  <a16:creationId xmlns:a16="http://schemas.microsoft.com/office/drawing/2014/main" id="{984ADA17-295F-6942-8B96-877AE92131EF}"/>
                </a:ext>
              </a:extLst>
            </p:cNvPr>
            <p:cNvCxnSpPr>
              <a:cxnSpLocks/>
            </p:cNvCxnSpPr>
            <p:nvPr/>
          </p:nvCxnSpPr>
          <p:spPr bwMode="auto">
            <a:xfrm>
              <a:off x="5852305" y="4474003"/>
              <a:ext cx="245866" cy="416262"/>
            </a:xfrm>
            <a:prstGeom prst="straightConnector1">
              <a:avLst/>
            </a:prstGeom>
            <a:noFill/>
            <a:ln w="9525"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4"/>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sp>
          <p:nvSpPr>
            <p:cNvPr id="210" name="TextBox 209">
              <a:extLst>
                <a:ext uri="{FF2B5EF4-FFF2-40B4-BE49-F238E27FC236}">
                  <a16:creationId xmlns:a16="http://schemas.microsoft.com/office/drawing/2014/main" id="{90CFEE35-FF8A-4445-BC12-6D314155F75B}"/>
                </a:ext>
              </a:extLst>
            </p:cNvPr>
            <p:cNvSpPr txBox="1"/>
            <p:nvPr/>
          </p:nvSpPr>
          <p:spPr>
            <a:xfrm>
              <a:off x="5087796" y="4425869"/>
              <a:ext cx="291901" cy="308867"/>
            </a:xfrm>
            <a:prstGeom prst="rect">
              <a:avLst/>
            </a:prstGeom>
            <a:noFill/>
            <a:ln>
              <a:noFill/>
            </a:ln>
          </p:spPr>
          <p:txBody>
            <a:bodyPr wrap="square" lIns="0" tIns="46800" rIns="0" rtlCol="0">
              <a:spAutoFit/>
            </a:bodyPr>
            <a:lstStyle/>
            <a:p>
              <a:r>
                <a:rPr lang="en-IL" sz="1400" b="0" dirty="0">
                  <a:latin typeface="Consolas" panose="020B0609020204030204" pitchFamily="49" charset="0"/>
                  <a:cs typeface="Consolas" panose="020B0609020204030204" pitchFamily="49" charset="0"/>
                </a:rPr>
                <a:t>0</a:t>
              </a:r>
            </a:p>
          </p:txBody>
        </p:sp>
        <p:sp>
          <p:nvSpPr>
            <p:cNvPr id="211" name="TextBox 210">
              <a:extLst>
                <a:ext uri="{FF2B5EF4-FFF2-40B4-BE49-F238E27FC236}">
                  <a16:creationId xmlns:a16="http://schemas.microsoft.com/office/drawing/2014/main" id="{40FF6FD0-D921-F448-96E0-9DF59B15702C}"/>
                </a:ext>
              </a:extLst>
            </p:cNvPr>
            <p:cNvSpPr txBox="1"/>
            <p:nvPr/>
          </p:nvSpPr>
          <p:spPr>
            <a:xfrm>
              <a:off x="5938614" y="4440143"/>
              <a:ext cx="291901" cy="308867"/>
            </a:xfrm>
            <a:prstGeom prst="rect">
              <a:avLst/>
            </a:prstGeom>
            <a:noFill/>
            <a:ln>
              <a:noFill/>
            </a:ln>
          </p:spPr>
          <p:txBody>
            <a:bodyPr wrap="square" lIns="0" tIns="46800" rIns="0" rtlCol="0">
              <a:spAutoFit/>
            </a:bodyPr>
            <a:lstStyle/>
            <a:p>
              <a:r>
                <a:rPr lang="he-IL" sz="1400" b="0" dirty="0">
                  <a:latin typeface="Consolas" panose="020B0609020204030204" pitchFamily="49" charset="0"/>
                  <a:cs typeface="Consolas" panose="020B0609020204030204" pitchFamily="49" charset="0"/>
                </a:rPr>
                <a:t>1</a:t>
              </a:r>
              <a:endParaRPr lang="en-IL" sz="1400" b="0" dirty="0">
                <a:latin typeface="Consolas" panose="020B0609020204030204" pitchFamily="49" charset="0"/>
                <a:cs typeface="Consolas" panose="020B0609020204030204" pitchFamily="49" charset="0"/>
              </a:endParaRPr>
            </a:p>
          </p:txBody>
        </p:sp>
        <p:sp>
          <p:nvSpPr>
            <p:cNvPr id="212" name="Oval 211">
              <a:extLst>
                <a:ext uri="{FF2B5EF4-FFF2-40B4-BE49-F238E27FC236}">
                  <a16:creationId xmlns:a16="http://schemas.microsoft.com/office/drawing/2014/main" id="{74C97F85-9FDE-8D4F-B06B-9F92F66E98CB}"/>
                </a:ext>
              </a:extLst>
            </p:cNvPr>
            <p:cNvSpPr/>
            <p:nvPr/>
          </p:nvSpPr>
          <p:spPr bwMode="auto">
            <a:xfrm>
              <a:off x="5340057" y="4048509"/>
              <a:ext cx="635181" cy="457200"/>
            </a:xfrm>
            <a:prstGeom prst="ellipse">
              <a:avLst/>
            </a:prstGeom>
            <a:solidFill>
              <a:schemeClr val="bg1">
                <a:lumMod val="8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b="0" i="0" u="none" strike="noStrike" cap="none" normalizeH="0" baseline="0">
                <a:ln>
                  <a:noFill/>
                </a:ln>
                <a:solidFill>
                  <a:schemeClr val="tx1"/>
                </a:solidFill>
                <a:effectLst/>
                <a:latin typeface="Arial" pitchFamily="34" charset="0"/>
              </a:endParaRPr>
            </a:p>
          </p:txBody>
        </p:sp>
      </p:grpSp>
      <p:grpSp>
        <p:nvGrpSpPr>
          <p:cNvPr id="213" name="Group 212">
            <a:extLst>
              <a:ext uri="{FF2B5EF4-FFF2-40B4-BE49-F238E27FC236}">
                <a16:creationId xmlns:a16="http://schemas.microsoft.com/office/drawing/2014/main" id="{F3783FCE-6A3C-124F-91F5-E9898A681FF7}"/>
              </a:ext>
            </a:extLst>
          </p:cNvPr>
          <p:cNvGrpSpPr/>
          <p:nvPr/>
        </p:nvGrpSpPr>
        <p:grpSpPr>
          <a:xfrm>
            <a:off x="4286403" y="3466445"/>
            <a:ext cx="1165073" cy="891525"/>
            <a:chOff x="5099276" y="4048509"/>
            <a:chExt cx="1165073" cy="891525"/>
          </a:xfrm>
        </p:grpSpPr>
        <p:cxnSp>
          <p:nvCxnSpPr>
            <p:cNvPr id="214" name="Straight Arrow Connector 213">
              <a:extLst>
                <a:ext uri="{FF2B5EF4-FFF2-40B4-BE49-F238E27FC236}">
                  <a16:creationId xmlns:a16="http://schemas.microsoft.com/office/drawing/2014/main" id="{47A7FD88-01BF-2841-803A-76F0875BFE4B}"/>
                </a:ext>
              </a:extLst>
            </p:cNvPr>
            <p:cNvCxnSpPr>
              <a:cxnSpLocks/>
            </p:cNvCxnSpPr>
            <p:nvPr/>
          </p:nvCxnSpPr>
          <p:spPr bwMode="auto">
            <a:xfrm flipH="1">
              <a:off x="5143418" y="4474003"/>
              <a:ext cx="348074" cy="466031"/>
            </a:xfrm>
            <a:prstGeom prst="straightConnector1">
              <a:avLst/>
            </a:prstGeom>
            <a:noFill/>
            <a:ln w="9525"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4"/>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cxnSp>
          <p:nvCxnSpPr>
            <p:cNvPr id="215" name="Straight Arrow Connector 214">
              <a:extLst>
                <a:ext uri="{FF2B5EF4-FFF2-40B4-BE49-F238E27FC236}">
                  <a16:creationId xmlns:a16="http://schemas.microsoft.com/office/drawing/2014/main" id="{6D72B6A6-BB9C-D140-B995-1928C9793A38}"/>
                </a:ext>
              </a:extLst>
            </p:cNvPr>
            <p:cNvCxnSpPr>
              <a:cxnSpLocks/>
            </p:cNvCxnSpPr>
            <p:nvPr/>
          </p:nvCxnSpPr>
          <p:spPr bwMode="auto">
            <a:xfrm>
              <a:off x="5852305" y="4474003"/>
              <a:ext cx="273718" cy="466031"/>
            </a:xfrm>
            <a:prstGeom prst="straightConnector1">
              <a:avLst/>
            </a:prstGeom>
            <a:noFill/>
            <a:ln w="9525"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4"/>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sp>
          <p:nvSpPr>
            <p:cNvPr id="216" name="TextBox 215">
              <a:extLst>
                <a:ext uri="{FF2B5EF4-FFF2-40B4-BE49-F238E27FC236}">
                  <a16:creationId xmlns:a16="http://schemas.microsoft.com/office/drawing/2014/main" id="{585716D5-B360-3B46-89B7-BCCE193C0B88}"/>
                </a:ext>
              </a:extLst>
            </p:cNvPr>
            <p:cNvSpPr txBox="1"/>
            <p:nvPr/>
          </p:nvSpPr>
          <p:spPr>
            <a:xfrm>
              <a:off x="5099276" y="4445787"/>
              <a:ext cx="291901" cy="308867"/>
            </a:xfrm>
            <a:prstGeom prst="rect">
              <a:avLst/>
            </a:prstGeom>
            <a:noFill/>
            <a:ln>
              <a:noFill/>
            </a:ln>
          </p:spPr>
          <p:txBody>
            <a:bodyPr wrap="square" lIns="0" tIns="46800" rIns="0" rtlCol="0">
              <a:spAutoFit/>
            </a:bodyPr>
            <a:lstStyle/>
            <a:p>
              <a:r>
                <a:rPr lang="en-IL" sz="1400" b="0" dirty="0">
                  <a:latin typeface="Consolas" panose="020B0609020204030204" pitchFamily="49" charset="0"/>
                  <a:cs typeface="Consolas" panose="020B0609020204030204" pitchFamily="49" charset="0"/>
                </a:rPr>
                <a:t>0</a:t>
              </a:r>
            </a:p>
          </p:txBody>
        </p:sp>
        <p:sp>
          <p:nvSpPr>
            <p:cNvPr id="217" name="TextBox 216">
              <a:extLst>
                <a:ext uri="{FF2B5EF4-FFF2-40B4-BE49-F238E27FC236}">
                  <a16:creationId xmlns:a16="http://schemas.microsoft.com/office/drawing/2014/main" id="{FA8D433C-9A8D-D04F-A434-5A97536A0D5F}"/>
                </a:ext>
              </a:extLst>
            </p:cNvPr>
            <p:cNvSpPr txBox="1"/>
            <p:nvPr/>
          </p:nvSpPr>
          <p:spPr>
            <a:xfrm>
              <a:off x="5972448" y="4439556"/>
              <a:ext cx="291901" cy="308867"/>
            </a:xfrm>
            <a:prstGeom prst="rect">
              <a:avLst/>
            </a:prstGeom>
            <a:noFill/>
            <a:ln>
              <a:noFill/>
            </a:ln>
          </p:spPr>
          <p:txBody>
            <a:bodyPr wrap="square" lIns="0" tIns="46800" rIns="0" rtlCol="0">
              <a:spAutoFit/>
            </a:bodyPr>
            <a:lstStyle/>
            <a:p>
              <a:r>
                <a:rPr lang="he-IL" sz="1400" b="0" dirty="0">
                  <a:latin typeface="Consolas" panose="020B0609020204030204" pitchFamily="49" charset="0"/>
                  <a:cs typeface="Consolas" panose="020B0609020204030204" pitchFamily="49" charset="0"/>
                </a:rPr>
                <a:t>1</a:t>
              </a:r>
              <a:endParaRPr lang="en-IL" sz="1400" b="0" dirty="0">
                <a:latin typeface="Consolas" panose="020B0609020204030204" pitchFamily="49" charset="0"/>
                <a:cs typeface="Consolas" panose="020B0609020204030204" pitchFamily="49" charset="0"/>
              </a:endParaRPr>
            </a:p>
          </p:txBody>
        </p:sp>
        <p:sp>
          <p:nvSpPr>
            <p:cNvPr id="218" name="Oval 217">
              <a:extLst>
                <a:ext uri="{FF2B5EF4-FFF2-40B4-BE49-F238E27FC236}">
                  <a16:creationId xmlns:a16="http://schemas.microsoft.com/office/drawing/2014/main" id="{38447991-954F-384E-BB71-E378A793B7C4}"/>
                </a:ext>
              </a:extLst>
            </p:cNvPr>
            <p:cNvSpPr/>
            <p:nvPr/>
          </p:nvSpPr>
          <p:spPr bwMode="auto">
            <a:xfrm>
              <a:off x="5340057" y="4048509"/>
              <a:ext cx="635181" cy="457200"/>
            </a:xfrm>
            <a:prstGeom prst="ellipse">
              <a:avLst/>
            </a:prstGeom>
            <a:solidFill>
              <a:schemeClr val="bg1">
                <a:lumMod val="8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b="0" i="0" u="none" strike="noStrike" cap="none" normalizeH="0" baseline="0">
                <a:ln>
                  <a:noFill/>
                </a:ln>
                <a:solidFill>
                  <a:schemeClr val="tx1"/>
                </a:solidFill>
                <a:effectLst/>
                <a:latin typeface="Arial" pitchFamily="34" charset="0"/>
              </a:endParaRPr>
            </a:p>
          </p:txBody>
        </p:sp>
      </p:grpSp>
      <p:cxnSp>
        <p:nvCxnSpPr>
          <p:cNvPr id="220" name="Straight Arrow Connector 219">
            <a:extLst>
              <a:ext uri="{FF2B5EF4-FFF2-40B4-BE49-F238E27FC236}">
                <a16:creationId xmlns:a16="http://schemas.microsoft.com/office/drawing/2014/main" id="{5F9EA5E1-3ED8-BB49-904C-0F29806BEF23}"/>
              </a:ext>
            </a:extLst>
          </p:cNvPr>
          <p:cNvCxnSpPr>
            <a:cxnSpLocks/>
          </p:cNvCxnSpPr>
          <p:nvPr/>
        </p:nvCxnSpPr>
        <p:spPr bwMode="auto">
          <a:xfrm flipH="1">
            <a:off x="6686338" y="3034363"/>
            <a:ext cx="298921" cy="416262"/>
          </a:xfrm>
          <a:prstGeom prst="straightConnector1">
            <a:avLst/>
          </a:prstGeom>
          <a:noFill/>
          <a:ln w="9525"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4"/>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cxnSp>
        <p:nvCxnSpPr>
          <p:cNvPr id="221" name="Straight Arrow Connector 220">
            <a:extLst>
              <a:ext uri="{FF2B5EF4-FFF2-40B4-BE49-F238E27FC236}">
                <a16:creationId xmlns:a16="http://schemas.microsoft.com/office/drawing/2014/main" id="{FFD58EC7-FAFB-CF44-8233-E11E3698D33D}"/>
              </a:ext>
            </a:extLst>
          </p:cNvPr>
          <p:cNvCxnSpPr>
            <a:cxnSpLocks/>
          </p:cNvCxnSpPr>
          <p:nvPr/>
        </p:nvCxnSpPr>
        <p:spPr bwMode="auto">
          <a:xfrm>
            <a:off x="7346073" y="3034363"/>
            <a:ext cx="360220" cy="416262"/>
          </a:xfrm>
          <a:prstGeom prst="straightConnector1">
            <a:avLst/>
          </a:prstGeom>
          <a:noFill/>
          <a:ln w="38100" cap="flat" cmpd="sng" algn="ctr">
            <a:solidFill>
              <a:srgbClr val="C00000"/>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4"/>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sp>
        <p:nvSpPr>
          <p:cNvPr id="222" name="TextBox 221">
            <a:extLst>
              <a:ext uri="{FF2B5EF4-FFF2-40B4-BE49-F238E27FC236}">
                <a16:creationId xmlns:a16="http://schemas.microsoft.com/office/drawing/2014/main" id="{02440669-65FC-E74B-B678-BEF9B28A05BC}"/>
              </a:ext>
            </a:extLst>
          </p:cNvPr>
          <p:cNvSpPr txBox="1"/>
          <p:nvPr/>
        </p:nvSpPr>
        <p:spPr>
          <a:xfrm>
            <a:off x="6581525" y="2946447"/>
            <a:ext cx="291901" cy="339645"/>
          </a:xfrm>
          <a:prstGeom prst="rect">
            <a:avLst/>
          </a:prstGeom>
          <a:noFill/>
          <a:ln>
            <a:noFill/>
          </a:ln>
        </p:spPr>
        <p:txBody>
          <a:bodyPr wrap="square" lIns="0" tIns="46800" rIns="0" rtlCol="0">
            <a:spAutoFit/>
          </a:bodyPr>
          <a:lstStyle/>
          <a:p>
            <a:r>
              <a:rPr lang="en-IL" sz="1600" b="0" dirty="0">
                <a:latin typeface="Consolas" panose="020B0609020204030204" pitchFamily="49" charset="0"/>
                <a:cs typeface="Consolas" panose="020B0609020204030204" pitchFamily="49" charset="0"/>
              </a:rPr>
              <a:t>0</a:t>
            </a:r>
          </a:p>
        </p:txBody>
      </p:sp>
      <p:sp>
        <p:nvSpPr>
          <p:cNvPr id="223" name="TextBox 222">
            <a:extLst>
              <a:ext uri="{FF2B5EF4-FFF2-40B4-BE49-F238E27FC236}">
                <a16:creationId xmlns:a16="http://schemas.microsoft.com/office/drawing/2014/main" id="{468A4FF0-8CE6-6748-B8FE-AB9AFA9F9C40}"/>
              </a:ext>
            </a:extLst>
          </p:cNvPr>
          <p:cNvSpPr txBox="1"/>
          <p:nvPr/>
        </p:nvSpPr>
        <p:spPr>
          <a:xfrm>
            <a:off x="7482627" y="2926598"/>
            <a:ext cx="291901" cy="339645"/>
          </a:xfrm>
          <a:prstGeom prst="rect">
            <a:avLst/>
          </a:prstGeom>
          <a:noFill/>
          <a:ln>
            <a:noFill/>
          </a:ln>
        </p:spPr>
        <p:txBody>
          <a:bodyPr wrap="square" lIns="0" tIns="46800" rIns="0" rtlCol="0">
            <a:spAutoFit/>
          </a:bodyPr>
          <a:lstStyle/>
          <a:p>
            <a:r>
              <a:rPr lang="he-IL" sz="1600" b="0" dirty="0">
                <a:latin typeface="Consolas" panose="020B0609020204030204" pitchFamily="49" charset="0"/>
                <a:cs typeface="Consolas" panose="020B0609020204030204" pitchFamily="49" charset="0"/>
              </a:rPr>
              <a:t>1</a:t>
            </a:r>
            <a:endParaRPr lang="en-IL" sz="1600" b="0" dirty="0">
              <a:latin typeface="Consolas" panose="020B0609020204030204" pitchFamily="49" charset="0"/>
              <a:cs typeface="Consolas" panose="020B0609020204030204" pitchFamily="49" charset="0"/>
            </a:endParaRPr>
          </a:p>
        </p:txBody>
      </p:sp>
      <p:sp>
        <p:nvSpPr>
          <p:cNvPr id="224" name="Oval 223">
            <a:extLst>
              <a:ext uri="{FF2B5EF4-FFF2-40B4-BE49-F238E27FC236}">
                <a16:creationId xmlns:a16="http://schemas.microsoft.com/office/drawing/2014/main" id="{93959835-E916-564F-9C7A-809A0F6AB1DB}"/>
              </a:ext>
            </a:extLst>
          </p:cNvPr>
          <p:cNvSpPr/>
          <p:nvPr/>
        </p:nvSpPr>
        <p:spPr bwMode="auto">
          <a:xfrm>
            <a:off x="6833825" y="2608869"/>
            <a:ext cx="635181" cy="457200"/>
          </a:xfrm>
          <a:prstGeom prst="ellipse">
            <a:avLst/>
          </a:prstGeom>
          <a:solidFill>
            <a:schemeClr val="bg1">
              <a:lumMod val="8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sz="2800" b="0" i="0" u="none" strike="noStrike" cap="none" normalizeH="0" baseline="0">
              <a:ln>
                <a:noFill/>
              </a:ln>
              <a:solidFill>
                <a:schemeClr val="tx1"/>
              </a:solidFill>
              <a:effectLst/>
              <a:latin typeface="Arial" pitchFamily="34" charset="0"/>
            </a:endParaRPr>
          </a:p>
        </p:txBody>
      </p:sp>
      <p:grpSp>
        <p:nvGrpSpPr>
          <p:cNvPr id="225" name="Group 224">
            <a:extLst>
              <a:ext uri="{FF2B5EF4-FFF2-40B4-BE49-F238E27FC236}">
                <a16:creationId xmlns:a16="http://schemas.microsoft.com/office/drawing/2014/main" id="{A3119CA9-F013-7F4B-9149-662494CF671F}"/>
              </a:ext>
            </a:extLst>
          </p:cNvPr>
          <p:cNvGrpSpPr/>
          <p:nvPr/>
        </p:nvGrpSpPr>
        <p:grpSpPr>
          <a:xfrm>
            <a:off x="3210981" y="2583393"/>
            <a:ext cx="1431978" cy="848834"/>
            <a:chOff x="4974412" y="4048509"/>
            <a:chExt cx="1431978" cy="848834"/>
          </a:xfrm>
        </p:grpSpPr>
        <p:cxnSp>
          <p:nvCxnSpPr>
            <p:cNvPr id="226" name="Straight Arrow Connector 225">
              <a:extLst>
                <a:ext uri="{FF2B5EF4-FFF2-40B4-BE49-F238E27FC236}">
                  <a16:creationId xmlns:a16="http://schemas.microsoft.com/office/drawing/2014/main" id="{F4CC6E57-DFE8-E340-82C2-DF0532A3DBEB}"/>
                </a:ext>
              </a:extLst>
            </p:cNvPr>
            <p:cNvCxnSpPr>
              <a:cxnSpLocks/>
            </p:cNvCxnSpPr>
            <p:nvPr/>
          </p:nvCxnSpPr>
          <p:spPr bwMode="auto">
            <a:xfrm flipH="1">
              <a:off x="5010190" y="4474003"/>
              <a:ext cx="481302" cy="423340"/>
            </a:xfrm>
            <a:prstGeom prst="straightConnector1">
              <a:avLst/>
            </a:prstGeom>
            <a:noFill/>
            <a:ln w="9525"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4"/>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cxnSp>
          <p:nvCxnSpPr>
            <p:cNvPr id="227" name="Straight Arrow Connector 226">
              <a:extLst>
                <a:ext uri="{FF2B5EF4-FFF2-40B4-BE49-F238E27FC236}">
                  <a16:creationId xmlns:a16="http://schemas.microsoft.com/office/drawing/2014/main" id="{CB71A43D-5C68-684A-9699-7AE738855D44}"/>
                </a:ext>
              </a:extLst>
            </p:cNvPr>
            <p:cNvCxnSpPr>
              <a:cxnSpLocks/>
            </p:cNvCxnSpPr>
            <p:nvPr/>
          </p:nvCxnSpPr>
          <p:spPr bwMode="auto">
            <a:xfrm>
              <a:off x="5852305" y="4474003"/>
              <a:ext cx="554085" cy="403803"/>
            </a:xfrm>
            <a:prstGeom prst="straightConnector1">
              <a:avLst/>
            </a:prstGeom>
            <a:noFill/>
            <a:ln w="9525"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4"/>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sp>
          <p:nvSpPr>
            <p:cNvPr id="228" name="TextBox 227">
              <a:extLst>
                <a:ext uri="{FF2B5EF4-FFF2-40B4-BE49-F238E27FC236}">
                  <a16:creationId xmlns:a16="http://schemas.microsoft.com/office/drawing/2014/main" id="{E9189FEF-B866-0042-B2CA-EB8E29AB20A4}"/>
                </a:ext>
              </a:extLst>
            </p:cNvPr>
            <p:cNvSpPr txBox="1"/>
            <p:nvPr/>
          </p:nvSpPr>
          <p:spPr>
            <a:xfrm>
              <a:off x="4974412" y="4406960"/>
              <a:ext cx="291901" cy="339645"/>
            </a:xfrm>
            <a:prstGeom prst="rect">
              <a:avLst/>
            </a:prstGeom>
            <a:noFill/>
            <a:ln>
              <a:noFill/>
            </a:ln>
          </p:spPr>
          <p:txBody>
            <a:bodyPr wrap="square" lIns="0" tIns="46800" rIns="0" rtlCol="0">
              <a:spAutoFit/>
            </a:bodyPr>
            <a:lstStyle/>
            <a:p>
              <a:r>
                <a:rPr lang="en-IL" sz="1600" b="0" dirty="0">
                  <a:latin typeface="Consolas" panose="020B0609020204030204" pitchFamily="49" charset="0"/>
                  <a:cs typeface="Consolas" panose="020B0609020204030204" pitchFamily="49" charset="0"/>
                </a:rPr>
                <a:t>0</a:t>
              </a:r>
            </a:p>
          </p:txBody>
        </p:sp>
        <p:sp>
          <p:nvSpPr>
            <p:cNvPr id="229" name="TextBox 228">
              <a:extLst>
                <a:ext uri="{FF2B5EF4-FFF2-40B4-BE49-F238E27FC236}">
                  <a16:creationId xmlns:a16="http://schemas.microsoft.com/office/drawing/2014/main" id="{0BC5E982-2AEF-2541-B6B6-373B18C4FFEA}"/>
                </a:ext>
              </a:extLst>
            </p:cNvPr>
            <p:cNvSpPr txBox="1"/>
            <p:nvPr/>
          </p:nvSpPr>
          <p:spPr>
            <a:xfrm>
              <a:off x="6083423" y="4344677"/>
              <a:ext cx="291901" cy="339645"/>
            </a:xfrm>
            <a:prstGeom prst="rect">
              <a:avLst/>
            </a:prstGeom>
            <a:noFill/>
            <a:ln>
              <a:noFill/>
            </a:ln>
          </p:spPr>
          <p:txBody>
            <a:bodyPr wrap="square" lIns="0" tIns="46800" rIns="0" rtlCol="0">
              <a:spAutoFit/>
            </a:bodyPr>
            <a:lstStyle/>
            <a:p>
              <a:r>
                <a:rPr lang="he-IL" sz="1600" b="0" dirty="0">
                  <a:latin typeface="Consolas" panose="020B0609020204030204" pitchFamily="49" charset="0"/>
                  <a:cs typeface="Consolas" panose="020B0609020204030204" pitchFamily="49" charset="0"/>
                </a:rPr>
                <a:t>1</a:t>
              </a:r>
              <a:endParaRPr lang="en-IL" sz="1600" b="0" dirty="0">
                <a:latin typeface="Consolas" panose="020B0609020204030204" pitchFamily="49" charset="0"/>
                <a:cs typeface="Consolas" panose="020B0609020204030204" pitchFamily="49" charset="0"/>
              </a:endParaRPr>
            </a:p>
          </p:txBody>
        </p:sp>
        <p:sp>
          <p:nvSpPr>
            <p:cNvPr id="230" name="Oval 229">
              <a:extLst>
                <a:ext uri="{FF2B5EF4-FFF2-40B4-BE49-F238E27FC236}">
                  <a16:creationId xmlns:a16="http://schemas.microsoft.com/office/drawing/2014/main" id="{CCA72487-044F-9C4F-8FF3-C514ADD8DAE4}"/>
                </a:ext>
              </a:extLst>
            </p:cNvPr>
            <p:cNvSpPr/>
            <p:nvPr/>
          </p:nvSpPr>
          <p:spPr bwMode="auto">
            <a:xfrm>
              <a:off x="5340057" y="4048509"/>
              <a:ext cx="635181" cy="457200"/>
            </a:xfrm>
            <a:prstGeom prst="ellipse">
              <a:avLst/>
            </a:prstGeom>
            <a:solidFill>
              <a:schemeClr val="bg1">
                <a:lumMod val="8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sz="2800" b="0" i="0" u="none" strike="noStrike" cap="none" normalizeH="0" baseline="0">
                <a:ln>
                  <a:noFill/>
                </a:ln>
                <a:solidFill>
                  <a:schemeClr val="tx1"/>
                </a:solidFill>
                <a:effectLst/>
                <a:latin typeface="Arial" pitchFamily="34" charset="0"/>
              </a:endParaRPr>
            </a:p>
          </p:txBody>
        </p:sp>
      </p:grpSp>
      <p:cxnSp>
        <p:nvCxnSpPr>
          <p:cNvPr id="232" name="Straight Arrow Connector 231">
            <a:extLst>
              <a:ext uri="{FF2B5EF4-FFF2-40B4-BE49-F238E27FC236}">
                <a16:creationId xmlns:a16="http://schemas.microsoft.com/office/drawing/2014/main" id="{26B7FF48-1CDE-4749-B302-E948A35D95C3}"/>
              </a:ext>
            </a:extLst>
          </p:cNvPr>
          <p:cNvCxnSpPr>
            <a:cxnSpLocks/>
          </p:cNvCxnSpPr>
          <p:nvPr/>
        </p:nvCxnSpPr>
        <p:spPr bwMode="auto">
          <a:xfrm flipH="1">
            <a:off x="4102425" y="2101682"/>
            <a:ext cx="1265030" cy="472880"/>
          </a:xfrm>
          <a:prstGeom prst="straightConnector1">
            <a:avLst/>
          </a:prstGeom>
          <a:noFill/>
          <a:ln w="9525"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4"/>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cxnSp>
        <p:nvCxnSpPr>
          <p:cNvPr id="233" name="Straight Arrow Connector 232">
            <a:extLst>
              <a:ext uri="{FF2B5EF4-FFF2-40B4-BE49-F238E27FC236}">
                <a16:creationId xmlns:a16="http://schemas.microsoft.com/office/drawing/2014/main" id="{BB1E7495-F463-B347-A0A8-1DF22ACF0F49}"/>
              </a:ext>
            </a:extLst>
          </p:cNvPr>
          <p:cNvCxnSpPr>
            <a:cxnSpLocks/>
          </p:cNvCxnSpPr>
          <p:nvPr/>
        </p:nvCxnSpPr>
        <p:spPr bwMode="auto">
          <a:xfrm>
            <a:off x="5728267" y="2101682"/>
            <a:ext cx="1256992" cy="467741"/>
          </a:xfrm>
          <a:prstGeom prst="straightConnector1">
            <a:avLst/>
          </a:prstGeom>
          <a:noFill/>
          <a:ln w="38100" cap="flat" cmpd="sng" algn="ctr">
            <a:solidFill>
              <a:srgbClr val="C00000"/>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4"/>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sp>
        <p:nvSpPr>
          <p:cNvPr id="234" name="TextBox 233">
            <a:extLst>
              <a:ext uri="{FF2B5EF4-FFF2-40B4-BE49-F238E27FC236}">
                <a16:creationId xmlns:a16="http://schemas.microsoft.com/office/drawing/2014/main" id="{4D9036D4-E585-D74A-BAD4-F2B3E48C88CF}"/>
              </a:ext>
            </a:extLst>
          </p:cNvPr>
          <p:cNvSpPr txBox="1"/>
          <p:nvPr/>
        </p:nvSpPr>
        <p:spPr>
          <a:xfrm>
            <a:off x="4669075" y="1927299"/>
            <a:ext cx="291901" cy="339645"/>
          </a:xfrm>
          <a:prstGeom prst="rect">
            <a:avLst/>
          </a:prstGeom>
          <a:noFill/>
          <a:ln>
            <a:noFill/>
          </a:ln>
        </p:spPr>
        <p:txBody>
          <a:bodyPr wrap="square" lIns="0" tIns="46800" rIns="0" rtlCol="0">
            <a:spAutoFit/>
          </a:bodyPr>
          <a:lstStyle/>
          <a:p>
            <a:r>
              <a:rPr lang="en-IL" sz="1600" b="0" dirty="0">
                <a:latin typeface="Consolas" panose="020B0609020204030204" pitchFamily="49" charset="0"/>
                <a:cs typeface="Consolas" panose="020B0609020204030204" pitchFamily="49" charset="0"/>
              </a:rPr>
              <a:t>0</a:t>
            </a:r>
          </a:p>
        </p:txBody>
      </p:sp>
      <p:sp>
        <p:nvSpPr>
          <p:cNvPr id="235" name="TextBox 234">
            <a:extLst>
              <a:ext uri="{FF2B5EF4-FFF2-40B4-BE49-F238E27FC236}">
                <a16:creationId xmlns:a16="http://schemas.microsoft.com/office/drawing/2014/main" id="{A11336A5-9D46-854E-BBA1-2EA8CF91DD6D}"/>
              </a:ext>
            </a:extLst>
          </p:cNvPr>
          <p:cNvSpPr txBox="1"/>
          <p:nvPr/>
        </p:nvSpPr>
        <p:spPr>
          <a:xfrm>
            <a:off x="6356763" y="1982617"/>
            <a:ext cx="291901" cy="339645"/>
          </a:xfrm>
          <a:prstGeom prst="rect">
            <a:avLst/>
          </a:prstGeom>
          <a:noFill/>
          <a:ln>
            <a:noFill/>
          </a:ln>
        </p:spPr>
        <p:txBody>
          <a:bodyPr wrap="square" lIns="0" tIns="46800" rIns="0" rtlCol="0">
            <a:spAutoFit/>
          </a:bodyPr>
          <a:lstStyle/>
          <a:p>
            <a:r>
              <a:rPr lang="he-IL" sz="1600" b="0" dirty="0">
                <a:latin typeface="Consolas" panose="020B0609020204030204" pitchFamily="49" charset="0"/>
                <a:cs typeface="Consolas" panose="020B0609020204030204" pitchFamily="49" charset="0"/>
              </a:rPr>
              <a:t>1</a:t>
            </a:r>
            <a:endParaRPr lang="en-IL" sz="1600" b="0" dirty="0">
              <a:latin typeface="Consolas" panose="020B0609020204030204" pitchFamily="49" charset="0"/>
              <a:cs typeface="Consolas" panose="020B0609020204030204" pitchFamily="49" charset="0"/>
            </a:endParaRPr>
          </a:p>
        </p:txBody>
      </p:sp>
      <p:sp>
        <p:nvSpPr>
          <p:cNvPr id="236" name="Oval 235">
            <a:extLst>
              <a:ext uri="{FF2B5EF4-FFF2-40B4-BE49-F238E27FC236}">
                <a16:creationId xmlns:a16="http://schemas.microsoft.com/office/drawing/2014/main" id="{73BA03C7-05A1-8840-8DC3-8CFCE79E4930}"/>
              </a:ext>
            </a:extLst>
          </p:cNvPr>
          <p:cNvSpPr/>
          <p:nvPr/>
        </p:nvSpPr>
        <p:spPr bwMode="auto">
          <a:xfrm>
            <a:off x="5216019" y="1676188"/>
            <a:ext cx="635181" cy="457200"/>
          </a:xfrm>
          <a:prstGeom prst="ellipse">
            <a:avLst/>
          </a:prstGeom>
          <a:solidFill>
            <a:schemeClr val="bg1">
              <a:lumMod val="8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sz="2800" b="0" i="0" u="none" strike="noStrike" cap="none" normalizeH="0" baseline="0">
              <a:ln>
                <a:noFill/>
              </a:ln>
              <a:solidFill>
                <a:schemeClr val="tx1"/>
              </a:solidFill>
              <a:effectLst/>
              <a:latin typeface="Arial" pitchFamily="34" charset="0"/>
            </a:endParaRPr>
          </a:p>
        </p:txBody>
      </p:sp>
      <p:cxnSp>
        <p:nvCxnSpPr>
          <p:cNvPr id="77" name="Straight Arrow Connector 76">
            <a:extLst>
              <a:ext uri="{FF2B5EF4-FFF2-40B4-BE49-F238E27FC236}">
                <a16:creationId xmlns:a16="http://schemas.microsoft.com/office/drawing/2014/main" id="{5A1A3091-A65D-EC49-A18E-F1B08D549937}"/>
              </a:ext>
            </a:extLst>
          </p:cNvPr>
          <p:cNvCxnSpPr>
            <a:cxnSpLocks/>
          </p:cNvCxnSpPr>
          <p:nvPr/>
        </p:nvCxnSpPr>
        <p:spPr bwMode="auto">
          <a:xfrm flipH="1">
            <a:off x="4322707" y="1152128"/>
            <a:ext cx="412233" cy="494427"/>
          </a:xfrm>
          <a:prstGeom prst="straightConnector1">
            <a:avLst/>
          </a:prstGeom>
          <a:noFill/>
          <a:ln w="12700"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4"/>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cxnSp>
        <p:nvCxnSpPr>
          <p:cNvPr id="78" name="Straight Arrow Connector 77">
            <a:extLst>
              <a:ext uri="{FF2B5EF4-FFF2-40B4-BE49-F238E27FC236}">
                <a16:creationId xmlns:a16="http://schemas.microsoft.com/office/drawing/2014/main" id="{2DBE3881-D6E0-4949-8667-FB8AC9C5D018}"/>
              </a:ext>
            </a:extLst>
          </p:cNvPr>
          <p:cNvCxnSpPr>
            <a:cxnSpLocks/>
          </p:cNvCxnSpPr>
          <p:nvPr/>
        </p:nvCxnSpPr>
        <p:spPr bwMode="auto">
          <a:xfrm>
            <a:off x="4982716" y="1165193"/>
            <a:ext cx="422828" cy="464067"/>
          </a:xfrm>
          <a:prstGeom prst="straightConnector1">
            <a:avLst/>
          </a:prstGeom>
          <a:noFill/>
          <a:ln w="38100" cap="flat" cmpd="sng" algn="ctr">
            <a:solidFill>
              <a:srgbClr val="C00000"/>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4"/>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sp>
        <p:nvSpPr>
          <p:cNvPr id="79" name="TextBox 78">
            <a:extLst>
              <a:ext uri="{FF2B5EF4-FFF2-40B4-BE49-F238E27FC236}">
                <a16:creationId xmlns:a16="http://schemas.microsoft.com/office/drawing/2014/main" id="{52EC5EFD-403F-2B45-9566-23DD8F38AB3F}"/>
              </a:ext>
            </a:extLst>
          </p:cNvPr>
          <p:cNvSpPr txBox="1"/>
          <p:nvPr/>
        </p:nvSpPr>
        <p:spPr>
          <a:xfrm>
            <a:off x="4268658" y="1143361"/>
            <a:ext cx="291901" cy="339645"/>
          </a:xfrm>
          <a:prstGeom prst="rect">
            <a:avLst/>
          </a:prstGeom>
          <a:noFill/>
          <a:ln>
            <a:noFill/>
          </a:ln>
        </p:spPr>
        <p:txBody>
          <a:bodyPr wrap="square" lIns="0" tIns="46800" rIns="0" rtlCol="0">
            <a:spAutoFit/>
          </a:bodyPr>
          <a:lstStyle/>
          <a:p>
            <a:r>
              <a:rPr lang="en-IL" sz="1600" b="0" dirty="0">
                <a:latin typeface="Consolas" panose="020B0609020204030204" pitchFamily="49" charset="0"/>
                <a:cs typeface="Consolas" panose="020B0609020204030204" pitchFamily="49" charset="0"/>
              </a:rPr>
              <a:t>0</a:t>
            </a:r>
          </a:p>
        </p:txBody>
      </p:sp>
      <p:sp>
        <p:nvSpPr>
          <p:cNvPr id="80" name="TextBox 79">
            <a:extLst>
              <a:ext uri="{FF2B5EF4-FFF2-40B4-BE49-F238E27FC236}">
                <a16:creationId xmlns:a16="http://schemas.microsoft.com/office/drawing/2014/main" id="{4376FF24-7748-D540-B8DA-B24AA7206E44}"/>
              </a:ext>
            </a:extLst>
          </p:cNvPr>
          <p:cNvSpPr txBox="1"/>
          <p:nvPr/>
        </p:nvSpPr>
        <p:spPr>
          <a:xfrm>
            <a:off x="5143327" y="1132208"/>
            <a:ext cx="300569" cy="339645"/>
          </a:xfrm>
          <a:prstGeom prst="rect">
            <a:avLst/>
          </a:prstGeom>
          <a:noFill/>
          <a:ln>
            <a:noFill/>
          </a:ln>
        </p:spPr>
        <p:txBody>
          <a:bodyPr wrap="square" lIns="0" tIns="46800" rIns="0" rtlCol="0">
            <a:spAutoFit/>
          </a:bodyPr>
          <a:lstStyle/>
          <a:p>
            <a:r>
              <a:rPr lang="he-IL" sz="1600" b="0" dirty="0">
                <a:latin typeface="Consolas" panose="020B0609020204030204" pitchFamily="49" charset="0"/>
                <a:cs typeface="Consolas" panose="020B0609020204030204" pitchFamily="49" charset="0"/>
              </a:rPr>
              <a:t>1</a:t>
            </a:r>
            <a:endParaRPr lang="en-IL" sz="1600" b="0" dirty="0">
              <a:latin typeface="Consolas" panose="020B0609020204030204" pitchFamily="49" charset="0"/>
              <a:cs typeface="Consolas" panose="020B0609020204030204" pitchFamily="49" charset="0"/>
            </a:endParaRPr>
          </a:p>
        </p:txBody>
      </p:sp>
      <p:sp>
        <p:nvSpPr>
          <p:cNvPr id="81" name="Oval 80">
            <a:extLst>
              <a:ext uri="{FF2B5EF4-FFF2-40B4-BE49-F238E27FC236}">
                <a16:creationId xmlns:a16="http://schemas.microsoft.com/office/drawing/2014/main" id="{4FF1BF28-A12A-034E-968B-1012FD257ED5}"/>
              </a:ext>
            </a:extLst>
          </p:cNvPr>
          <p:cNvSpPr/>
          <p:nvPr/>
        </p:nvSpPr>
        <p:spPr bwMode="auto">
          <a:xfrm>
            <a:off x="4546535" y="740191"/>
            <a:ext cx="635181" cy="457200"/>
          </a:xfrm>
          <a:prstGeom prst="ellipse">
            <a:avLst/>
          </a:prstGeom>
          <a:solidFill>
            <a:schemeClr val="bg1">
              <a:lumMod val="8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b="0" i="0" u="none" strike="noStrike" cap="none" normalizeH="0" baseline="0" dirty="0">
              <a:ln>
                <a:noFill/>
              </a:ln>
              <a:solidFill>
                <a:schemeClr val="tx1"/>
              </a:solidFill>
              <a:effectLst/>
              <a:latin typeface="Arial" pitchFamily="34" charset="0"/>
            </a:endParaRPr>
          </a:p>
        </p:txBody>
      </p:sp>
      <p:sp>
        <p:nvSpPr>
          <p:cNvPr id="75" name="Rectangle 74">
            <a:extLst>
              <a:ext uri="{FF2B5EF4-FFF2-40B4-BE49-F238E27FC236}">
                <a16:creationId xmlns:a16="http://schemas.microsoft.com/office/drawing/2014/main" id="{B819DE6B-B349-0F42-A300-2183B59ACCA8}"/>
              </a:ext>
            </a:extLst>
          </p:cNvPr>
          <p:cNvSpPr/>
          <p:nvPr/>
        </p:nvSpPr>
        <p:spPr>
          <a:xfrm>
            <a:off x="277083" y="1227949"/>
            <a:ext cx="2487950" cy="338554"/>
          </a:xfrm>
          <a:prstGeom prst="rect">
            <a:avLst/>
          </a:prstGeom>
        </p:spPr>
        <p:txBody>
          <a:bodyPr wrap="square">
            <a:spAutoFit/>
          </a:bodyPr>
          <a:lstStyle/>
          <a:p>
            <a:pPr algn="l"/>
            <a:r>
              <a:rPr lang="en-IL" sz="1600" b="0" dirty="0">
                <a:latin typeface="Times New Roman" panose="02020603050405020304" pitchFamily="18" charset="0"/>
                <a:cs typeface="Times New Roman" panose="02020603050405020304" pitchFamily="18" charset="0"/>
              </a:rPr>
              <a:t>Compressed text:</a:t>
            </a:r>
            <a:endParaRPr lang="en-IL" sz="1800" b="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82003961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8E29DF-072E-354E-8B5E-245D26B4315F}"/>
              </a:ext>
            </a:extLst>
          </p:cNvPr>
          <p:cNvSpPr>
            <a:spLocks noGrp="1"/>
          </p:cNvSpPr>
          <p:nvPr>
            <p:ph type="title"/>
          </p:nvPr>
        </p:nvSpPr>
        <p:spPr/>
        <p:txBody>
          <a:bodyPr/>
          <a:lstStyle/>
          <a:p>
            <a:r>
              <a:rPr lang="en-US" dirty="0"/>
              <a:t>Decompression</a:t>
            </a:r>
          </a:p>
        </p:txBody>
      </p:sp>
      <p:sp>
        <p:nvSpPr>
          <p:cNvPr id="71" name="Rectangle 70">
            <a:extLst>
              <a:ext uri="{FF2B5EF4-FFF2-40B4-BE49-F238E27FC236}">
                <a16:creationId xmlns:a16="http://schemas.microsoft.com/office/drawing/2014/main" id="{5BC27FF3-D585-AD4A-BC56-B48392BB8855}"/>
              </a:ext>
            </a:extLst>
          </p:cNvPr>
          <p:cNvSpPr/>
          <p:nvPr/>
        </p:nvSpPr>
        <p:spPr>
          <a:xfrm>
            <a:off x="304800" y="1600200"/>
            <a:ext cx="2852850" cy="369332"/>
          </a:xfrm>
          <a:prstGeom prst="rect">
            <a:avLst/>
          </a:prstGeom>
        </p:spPr>
        <p:txBody>
          <a:bodyPr wrap="square">
            <a:spAutoFit/>
          </a:bodyPr>
          <a:lstStyle/>
          <a:p>
            <a:pPr algn="l"/>
            <a:r>
              <a:rPr lang="en-IL" sz="1800" b="0" spc="200" dirty="0">
                <a:latin typeface="Consolas" panose="020B0609020204030204" pitchFamily="49" charset="0"/>
                <a:cs typeface="Consolas" panose="020B0609020204030204" pitchFamily="49" charset="0"/>
              </a:rPr>
              <a:t>0</a:t>
            </a:r>
            <a:r>
              <a:rPr lang="en-IL" sz="1800" b="0" spc="200" dirty="0">
                <a:solidFill>
                  <a:srgbClr val="C00000"/>
                </a:solidFill>
                <a:latin typeface="Consolas" panose="020B0609020204030204" pitchFamily="49" charset="0"/>
                <a:cs typeface="Consolas" panose="020B0609020204030204" pitchFamily="49" charset="0"/>
              </a:rPr>
              <a:t>111</a:t>
            </a:r>
            <a:r>
              <a:rPr lang="en-IL" sz="1800" b="0" spc="200" dirty="0">
                <a:latin typeface="Consolas" panose="020B0609020204030204" pitchFamily="49" charset="0"/>
                <a:cs typeface="Consolas" panose="020B0609020204030204" pitchFamily="49" charset="0"/>
              </a:rPr>
              <a:t>0100110000111</a:t>
            </a:r>
          </a:p>
        </p:txBody>
      </p:sp>
      <p:sp>
        <p:nvSpPr>
          <p:cNvPr id="72" name="Down Arrow 71">
            <a:extLst>
              <a:ext uri="{FF2B5EF4-FFF2-40B4-BE49-F238E27FC236}">
                <a16:creationId xmlns:a16="http://schemas.microsoft.com/office/drawing/2014/main" id="{1AA824BE-5624-204D-BA7F-155C65BC0389}"/>
              </a:ext>
            </a:extLst>
          </p:cNvPr>
          <p:cNvSpPr/>
          <p:nvPr/>
        </p:nvSpPr>
        <p:spPr bwMode="auto">
          <a:xfrm rot="16200000" flipH="1">
            <a:off x="3090337" y="1604302"/>
            <a:ext cx="338555" cy="381001"/>
          </a:xfrm>
          <a:prstGeom prst="downArrow">
            <a:avLst/>
          </a:prstGeom>
          <a:solidFill>
            <a:srgbClr val="C00000"/>
          </a:solidFill>
          <a:ln w="9525" cap="flat" cmpd="sng" algn="ctr">
            <a:no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2"/>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sz="3200" b="1" i="0" u="none" strike="noStrike" cap="none" normalizeH="0" baseline="0" dirty="0">
              <a:ln>
                <a:noFill/>
              </a:ln>
              <a:solidFill>
                <a:schemeClr val="tx1"/>
              </a:solidFill>
              <a:effectLst/>
              <a:latin typeface="Arial" pitchFamily="34" charset="0"/>
            </a:endParaRPr>
          </a:p>
        </p:txBody>
      </p:sp>
      <p:sp>
        <p:nvSpPr>
          <p:cNvPr id="82" name="Down Arrow 81">
            <a:extLst>
              <a:ext uri="{FF2B5EF4-FFF2-40B4-BE49-F238E27FC236}">
                <a16:creationId xmlns:a16="http://schemas.microsoft.com/office/drawing/2014/main" id="{C3C7EB36-436E-1541-8D25-D558CD81EC5F}"/>
              </a:ext>
            </a:extLst>
          </p:cNvPr>
          <p:cNvSpPr/>
          <p:nvPr/>
        </p:nvSpPr>
        <p:spPr bwMode="auto">
          <a:xfrm rot="16200000" flipH="1">
            <a:off x="6511710" y="1474298"/>
            <a:ext cx="338555" cy="506424"/>
          </a:xfrm>
          <a:prstGeom prst="downArrow">
            <a:avLst/>
          </a:prstGeom>
          <a:solidFill>
            <a:srgbClr val="C00000"/>
          </a:solidFill>
          <a:ln w="9525" cap="flat" cmpd="sng" algn="ctr">
            <a:no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2"/>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sz="3200" b="1" i="0" u="none" strike="noStrike" cap="none" normalizeH="0" baseline="0" dirty="0">
              <a:ln>
                <a:noFill/>
              </a:ln>
              <a:solidFill>
                <a:schemeClr val="tx1"/>
              </a:solidFill>
              <a:effectLst/>
              <a:latin typeface="Arial" pitchFamily="34" charset="0"/>
            </a:endParaRPr>
          </a:p>
        </p:txBody>
      </p:sp>
      <p:sp>
        <p:nvSpPr>
          <p:cNvPr id="84" name="Down Arrow 83">
            <a:extLst>
              <a:ext uri="{FF2B5EF4-FFF2-40B4-BE49-F238E27FC236}">
                <a16:creationId xmlns:a16="http://schemas.microsoft.com/office/drawing/2014/main" id="{F802F873-B715-404A-B9C2-AF8483DF4797}"/>
              </a:ext>
            </a:extLst>
          </p:cNvPr>
          <p:cNvSpPr/>
          <p:nvPr/>
        </p:nvSpPr>
        <p:spPr bwMode="auto">
          <a:xfrm rot="10800000" flipH="1">
            <a:off x="457200" y="1982617"/>
            <a:ext cx="262356" cy="307776"/>
          </a:xfrm>
          <a:prstGeom prst="downArrow">
            <a:avLst/>
          </a:prstGeom>
          <a:solidFill>
            <a:schemeClr val="bg1">
              <a:lumMod val="75000"/>
            </a:schemeClr>
          </a:solidFill>
          <a:ln w="9525" cap="flat" cmpd="sng" algn="ctr">
            <a:no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2"/>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sz="3200" b="1" i="0" u="none" strike="noStrike" cap="none" normalizeH="0" baseline="0" dirty="0">
              <a:ln>
                <a:noFill/>
              </a:ln>
              <a:solidFill>
                <a:schemeClr val="tx1"/>
              </a:solidFill>
              <a:effectLst/>
              <a:latin typeface="Arial" pitchFamily="34" charset="0"/>
            </a:endParaRPr>
          </a:p>
        </p:txBody>
      </p:sp>
      <p:grpSp>
        <p:nvGrpSpPr>
          <p:cNvPr id="167" name="Group 166">
            <a:extLst>
              <a:ext uri="{FF2B5EF4-FFF2-40B4-BE49-F238E27FC236}">
                <a16:creationId xmlns:a16="http://schemas.microsoft.com/office/drawing/2014/main" id="{2FAAED43-A343-A848-B8F6-185ABFAE615B}"/>
              </a:ext>
            </a:extLst>
          </p:cNvPr>
          <p:cNvGrpSpPr/>
          <p:nvPr/>
        </p:nvGrpSpPr>
        <p:grpSpPr>
          <a:xfrm>
            <a:off x="2292735" y="4409449"/>
            <a:ext cx="635181" cy="457200"/>
            <a:chOff x="1916178" y="5715000"/>
            <a:chExt cx="635181" cy="457200"/>
          </a:xfrm>
        </p:grpSpPr>
        <p:sp>
          <p:nvSpPr>
            <p:cNvPr id="168" name="Oval 167">
              <a:extLst>
                <a:ext uri="{FF2B5EF4-FFF2-40B4-BE49-F238E27FC236}">
                  <a16:creationId xmlns:a16="http://schemas.microsoft.com/office/drawing/2014/main" id="{2D9D7174-A3A7-E24C-886C-A55A355A8919}"/>
                </a:ext>
              </a:extLst>
            </p:cNvPr>
            <p:cNvSpPr/>
            <p:nvPr/>
          </p:nvSpPr>
          <p:spPr bwMode="auto">
            <a:xfrm>
              <a:off x="1916178" y="5715000"/>
              <a:ext cx="635181" cy="457200"/>
            </a:xfrm>
            <a:prstGeom prst="ellipse">
              <a:avLst/>
            </a:prstGeom>
            <a:solidFill>
              <a:schemeClr val="bg1">
                <a:lumMod val="8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b="0" i="0" u="none" strike="noStrike" cap="none" normalizeH="0" baseline="0">
                <a:ln>
                  <a:noFill/>
                </a:ln>
                <a:solidFill>
                  <a:schemeClr val="tx1"/>
                </a:solidFill>
                <a:effectLst/>
                <a:latin typeface="Arial" pitchFamily="34" charset="0"/>
              </a:endParaRPr>
            </a:p>
          </p:txBody>
        </p:sp>
        <p:sp>
          <p:nvSpPr>
            <p:cNvPr id="169" name="TextBox 168">
              <a:extLst>
                <a:ext uri="{FF2B5EF4-FFF2-40B4-BE49-F238E27FC236}">
                  <a16:creationId xmlns:a16="http://schemas.microsoft.com/office/drawing/2014/main" id="{8FAB08F8-E74A-E148-BEB3-BB1B69DFB8D9}"/>
                </a:ext>
              </a:extLst>
            </p:cNvPr>
            <p:cNvSpPr txBox="1"/>
            <p:nvPr/>
          </p:nvSpPr>
          <p:spPr>
            <a:xfrm>
              <a:off x="2101218" y="5726256"/>
              <a:ext cx="287258" cy="338554"/>
            </a:xfrm>
            <a:prstGeom prst="rect">
              <a:avLst/>
            </a:prstGeom>
            <a:noFill/>
          </p:spPr>
          <p:txBody>
            <a:bodyPr wrap="none" rtlCol="0">
              <a:spAutoFit/>
            </a:bodyPr>
            <a:lstStyle/>
            <a:p>
              <a:r>
                <a:rPr lang="en-US" sz="1600" b="0" dirty="0"/>
                <a:t>c</a:t>
              </a:r>
              <a:endParaRPr lang="en-IL" sz="1600" b="0" dirty="0"/>
            </a:p>
          </p:txBody>
        </p:sp>
      </p:grpSp>
      <p:grpSp>
        <p:nvGrpSpPr>
          <p:cNvPr id="170" name="Group 169">
            <a:extLst>
              <a:ext uri="{FF2B5EF4-FFF2-40B4-BE49-F238E27FC236}">
                <a16:creationId xmlns:a16="http://schemas.microsoft.com/office/drawing/2014/main" id="{70FA42AD-4050-F04C-8F15-1721585F2044}"/>
              </a:ext>
            </a:extLst>
          </p:cNvPr>
          <p:cNvGrpSpPr/>
          <p:nvPr/>
        </p:nvGrpSpPr>
        <p:grpSpPr>
          <a:xfrm>
            <a:off x="3126702" y="4392205"/>
            <a:ext cx="635181" cy="457200"/>
            <a:chOff x="3064567" y="5754434"/>
            <a:chExt cx="635181" cy="457200"/>
          </a:xfrm>
        </p:grpSpPr>
        <p:sp>
          <p:nvSpPr>
            <p:cNvPr id="171" name="Oval 170">
              <a:extLst>
                <a:ext uri="{FF2B5EF4-FFF2-40B4-BE49-F238E27FC236}">
                  <a16:creationId xmlns:a16="http://schemas.microsoft.com/office/drawing/2014/main" id="{F9431492-BEBD-344B-86FF-5C52093044F9}"/>
                </a:ext>
              </a:extLst>
            </p:cNvPr>
            <p:cNvSpPr/>
            <p:nvPr/>
          </p:nvSpPr>
          <p:spPr bwMode="auto">
            <a:xfrm>
              <a:off x="3064567" y="5754434"/>
              <a:ext cx="635181" cy="457200"/>
            </a:xfrm>
            <a:prstGeom prst="ellipse">
              <a:avLst/>
            </a:prstGeom>
            <a:solidFill>
              <a:schemeClr val="bg1">
                <a:lumMod val="8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b="0" i="0" u="none" strike="noStrike" cap="none" normalizeH="0" baseline="0">
                <a:ln>
                  <a:noFill/>
                </a:ln>
                <a:solidFill>
                  <a:schemeClr val="tx1"/>
                </a:solidFill>
                <a:effectLst/>
                <a:latin typeface="Arial" pitchFamily="34" charset="0"/>
              </a:endParaRPr>
            </a:p>
          </p:txBody>
        </p:sp>
        <p:sp>
          <p:nvSpPr>
            <p:cNvPr id="172" name="TextBox 171">
              <a:extLst>
                <a:ext uri="{FF2B5EF4-FFF2-40B4-BE49-F238E27FC236}">
                  <a16:creationId xmlns:a16="http://schemas.microsoft.com/office/drawing/2014/main" id="{8D7BD11E-C745-CE4F-A61F-1440E3A0844D}"/>
                </a:ext>
              </a:extLst>
            </p:cNvPr>
            <p:cNvSpPr txBox="1"/>
            <p:nvPr/>
          </p:nvSpPr>
          <p:spPr>
            <a:xfrm>
              <a:off x="3252941" y="5782934"/>
              <a:ext cx="298479" cy="338554"/>
            </a:xfrm>
            <a:prstGeom prst="rect">
              <a:avLst/>
            </a:prstGeom>
            <a:noFill/>
          </p:spPr>
          <p:txBody>
            <a:bodyPr wrap="none" rtlCol="0">
              <a:spAutoFit/>
            </a:bodyPr>
            <a:lstStyle/>
            <a:p>
              <a:r>
                <a:rPr lang="en-US" sz="1600" b="0" dirty="0"/>
                <a:t>d</a:t>
              </a:r>
              <a:endParaRPr lang="en-IL" sz="1600" b="0" dirty="0"/>
            </a:p>
          </p:txBody>
        </p:sp>
      </p:grpSp>
      <p:grpSp>
        <p:nvGrpSpPr>
          <p:cNvPr id="173" name="Group 172">
            <a:extLst>
              <a:ext uri="{FF2B5EF4-FFF2-40B4-BE49-F238E27FC236}">
                <a16:creationId xmlns:a16="http://schemas.microsoft.com/office/drawing/2014/main" id="{DB26F5AE-8787-AF4F-86D7-60CDBE4C8B11}"/>
              </a:ext>
            </a:extLst>
          </p:cNvPr>
          <p:cNvGrpSpPr/>
          <p:nvPr/>
        </p:nvGrpSpPr>
        <p:grpSpPr>
          <a:xfrm>
            <a:off x="4044023" y="4409449"/>
            <a:ext cx="635181" cy="457200"/>
            <a:chOff x="1916178" y="5715000"/>
            <a:chExt cx="635181" cy="457200"/>
          </a:xfrm>
        </p:grpSpPr>
        <p:sp>
          <p:nvSpPr>
            <p:cNvPr id="174" name="Oval 173">
              <a:extLst>
                <a:ext uri="{FF2B5EF4-FFF2-40B4-BE49-F238E27FC236}">
                  <a16:creationId xmlns:a16="http://schemas.microsoft.com/office/drawing/2014/main" id="{D51713E3-E11D-BC48-94ED-C4114BCC0C26}"/>
                </a:ext>
              </a:extLst>
            </p:cNvPr>
            <p:cNvSpPr/>
            <p:nvPr/>
          </p:nvSpPr>
          <p:spPr bwMode="auto">
            <a:xfrm>
              <a:off x="1916178" y="5715000"/>
              <a:ext cx="635181" cy="457200"/>
            </a:xfrm>
            <a:prstGeom prst="ellipse">
              <a:avLst/>
            </a:prstGeom>
            <a:solidFill>
              <a:schemeClr val="bg1">
                <a:lumMod val="8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b="0" i="0" u="none" strike="noStrike" cap="none" normalizeH="0" baseline="0">
                <a:ln>
                  <a:noFill/>
                </a:ln>
                <a:solidFill>
                  <a:schemeClr val="tx1"/>
                </a:solidFill>
                <a:effectLst/>
                <a:latin typeface="Arial" pitchFamily="34" charset="0"/>
              </a:endParaRPr>
            </a:p>
          </p:txBody>
        </p:sp>
        <p:sp>
          <p:nvSpPr>
            <p:cNvPr id="175" name="TextBox 174">
              <a:extLst>
                <a:ext uri="{FF2B5EF4-FFF2-40B4-BE49-F238E27FC236}">
                  <a16:creationId xmlns:a16="http://schemas.microsoft.com/office/drawing/2014/main" id="{3367E37B-435B-E144-A6B2-DB930B920C51}"/>
                </a:ext>
              </a:extLst>
            </p:cNvPr>
            <p:cNvSpPr txBox="1"/>
            <p:nvPr/>
          </p:nvSpPr>
          <p:spPr>
            <a:xfrm>
              <a:off x="2095606" y="5726256"/>
              <a:ext cx="298479" cy="338554"/>
            </a:xfrm>
            <a:prstGeom prst="rect">
              <a:avLst/>
            </a:prstGeom>
            <a:noFill/>
          </p:spPr>
          <p:txBody>
            <a:bodyPr wrap="none" rtlCol="0">
              <a:spAutoFit/>
            </a:bodyPr>
            <a:lstStyle/>
            <a:p>
              <a:r>
                <a:rPr lang="en-US" sz="1600" b="0" dirty="0"/>
                <a:t>e</a:t>
              </a:r>
              <a:endParaRPr lang="en-IL" sz="1600" b="0" dirty="0"/>
            </a:p>
          </p:txBody>
        </p:sp>
      </p:grpSp>
      <p:grpSp>
        <p:nvGrpSpPr>
          <p:cNvPr id="176" name="Group 175">
            <a:extLst>
              <a:ext uri="{FF2B5EF4-FFF2-40B4-BE49-F238E27FC236}">
                <a16:creationId xmlns:a16="http://schemas.microsoft.com/office/drawing/2014/main" id="{DBBE5066-5D47-AD4C-A37D-6A132D26BBE6}"/>
              </a:ext>
            </a:extLst>
          </p:cNvPr>
          <p:cNvGrpSpPr/>
          <p:nvPr/>
        </p:nvGrpSpPr>
        <p:grpSpPr>
          <a:xfrm>
            <a:off x="4920594" y="4417638"/>
            <a:ext cx="635181" cy="457200"/>
            <a:chOff x="3064567" y="5754434"/>
            <a:chExt cx="635181" cy="457200"/>
          </a:xfrm>
        </p:grpSpPr>
        <p:sp>
          <p:nvSpPr>
            <p:cNvPr id="177" name="Oval 176">
              <a:extLst>
                <a:ext uri="{FF2B5EF4-FFF2-40B4-BE49-F238E27FC236}">
                  <a16:creationId xmlns:a16="http://schemas.microsoft.com/office/drawing/2014/main" id="{49EAC30E-782F-E947-ACEE-0B186498882C}"/>
                </a:ext>
              </a:extLst>
            </p:cNvPr>
            <p:cNvSpPr/>
            <p:nvPr/>
          </p:nvSpPr>
          <p:spPr bwMode="auto">
            <a:xfrm>
              <a:off x="3064567" y="5754434"/>
              <a:ext cx="635181" cy="457200"/>
            </a:xfrm>
            <a:prstGeom prst="ellipse">
              <a:avLst/>
            </a:prstGeom>
            <a:solidFill>
              <a:schemeClr val="bg1">
                <a:lumMod val="8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b="0" i="0" u="none" strike="noStrike" cap="none" normalizeH="0" baseline="0">
                <a:ln>
                  <a:noFill/>
                </a:ln>
                <a:solidFill>
                  <a:schemeClr val="tx1"/>
                </a:solidFill>
                <a:effectLst/>
                <a:latin typeface="Arial" pitchFamily="34" charset="0"/>
              </a:endParaRPr>
            </a:p>
          </p:txBody>
        </p:sp>
        <p:sp>
          <p:nvSpPr>
            <p:cNvPr id="178" name="TextBox 177">
              <a:extLst>
                <a:ext uri="{FF2B5EF4-FFF2-40B4-BE49-F238E27FC236}">
                  <a16:creationId xmlns:a16="http://schemas.microsoft.com/office/drawing/2014/main" id="{E2618744-064B-1F44-B5D8-DA320AD427BA}"/>
                </a:ext>
              </a:extLst>
            </p:cNvPr>
            <p:cNvSpPr txBox="1"/>
            <p:nvPr/>
          </p:nvSpPr>
          <p:spPr>
            <a:xfrm>
              <a:off x="3280995" y="5757501"/>
              <a:ext cx="242374" cy="338554"/>
            </a:xfrm>
            <a:prstGeom prst="rect">
              <a:avLst/>
            </a:prstGeom>
            <a:noFill/>
          </p:spPr>
          <p:txBody>
            <a:bodyPr wrap="none" rtlCol="0">
              <a:spAutoFit/>
            </a:bodyPr>
            <a:lstStyle/>
            <a:p>
              <a:r>
                <a:rPr lang="en-US" sz="1600" b="0" dirty="0"/>
                <a:t>f</a:t>
              </a:r>
              <a:endParaRPr lang="en-IL" sz="1600" b="0" dirty="0"/>
            </a:p>
          </p:txBody>
        </p:sp>
      </p:grpSp>
      <p:grpSp>
        <p:nvGrpSpPr>
          <p:cNvPr id="179" name="Group 178">
            <a:extLst>
              <a:ext uri="{FF2B5EF4-FFF2-40B4-BE49-F238E27FC236}">
                <a16:creationId xmlns:a16="http://schemas.microsoft.com/office/drawing/2014/main" id="{42061355-2093-0C43-986D-5D7CAD2E27C7}"/>
              </a:ext>
            </a:extLst>
          </p:cNvPr>
          <p:cNvGrpSpPr/>
          <p:nvPr/>
        </p:nvGrpSpPr>
        <p:grpSpPr>
          <a:xfrm>
            <a:off x="5806384" y="4409449"/>
            <a:ext cx="635181" cy="457200"/>
            <a:chOff x="1916178" y="5715000"/>
            <a:chExt cx="635181" cy="457200"/>
          </a:xfrm>
        </p:grpSpPr>
        <p:sp>
          <p:nvSpPr>
            <p:cNvPr id="180" name="Oval 179">
              <a:extLst>
                <a:ext uri="{FF2B5EF4-FFF2-40B4-BE49-F238E27FC236}">
                  <a16:creationId xmlns:a16="http://schemas.microsoft.com/office/drawing/2014/main" id="{C4592195-403D-6D4F-A552-8E9951EC4702}"/>
                </a:ext>
              </a:extLst>
            </p:cNvPr>
            <p:cNvSpPr/>
            <p:nvPr/>
          </p:nvSpPr>
          <p:spPr bwMode="auto">
            <a:xfrm>
              <a:off x="1916178" y="5715000"/>
              <a:ext cx="635181" cy="457200"/>
            </a:xfrm>
            <a:prstGeom prst="ellipse">
              <a:avLst/>
            </a:prstGeom>
            <a:solidFill>
              <a:schemeClr val="bg1">
                <a:lumMod val="8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b="0" i="0" u="none" strike="noStrike" cap="none" normalizeH="0" baseline="0">
                <a:ln>
                  <a:noFill/>
                </a:ln>
                <a:solidFill>
                  <a:schemeClr val="tx1"/>
                </a:solidFill>
                <a:effectLst/>
                <a:latin typeface="Arial" pitchFamily="34" charset="0"/>
              </a:endParaRPr>
            </a:p>
          </p:txBody>
        </p:sp>
        <p:sp>
          <p:nvSpPr>
            <p:cNvPr id="191" name="TextBox 190">
              <a:extLst>
                <a:ext uri="{FF2B5EF4-FFF2-40B4-BE49-F238E27FC236}">
                  <a16:creationId xmlns:a16="http://schemas.microsoft.com/office/drawing/2014/main" id="{AE5E6577-D33D-8740-83FC-13AB93377852}"/>
                </a:ext>
              </a:extLst>
            </p:cNvPr>
            <p:cNvSpPr txBox="1"/>
            <p:nvPr/>
          </p:nvSpPr>
          <p:spPr>
            <a:xfrm>
              <a:off x="2095606" y="5726256"/>
              <a:ext cx="298479" cy="338554"/>
            </a:xfrm>
            <a:prstGeom prst="rect">
              <a:avLst/>
            </a:prstGeom>
            <a:noFill/>
          </p:spPr>
          <p:txBody>
            <a:bodyPr wrap="none" rtlCol="0">
              <a:spAutoFit/>
            </a:bodyPr>
            <a:lstStyle/>
            <a:p>
              <a:r>
                <a:rPr lang="en-US" sz="1600" b="0" dirty="0"/>
                <a:t>g</a:t>
              </a:r>
              <a:endParaRPr lang="en-IL" sz="1600" b="0" dirty="0"/>
            </a:p>
          </p:txBody>
        </p:sp>
      </p:grpSp>
      <p:grpSp>
        <p:nvGrpSpPr>
          <p:cNvPr id="192" name="Group 191">
            <a:extLst>
              <a:ext uri="{FF2B5EF4-FFF2-40B4-BE49-F238E27FC236}">
                <a16:creationId xmlns:a16="http://schemas.microsoft.com/office/drawing/2014/main" id="{06B5FDCF-8306-1843-BEBD-A80AF752246D}"/>
              </a:ext>
            </a:extLst>
          </p:cNvPr>
          <p:cNvGrpSpPr/>
          <p:nvPr/>
        </p:nvGrpSpPr>
        <p:grpSpPr>
          <a:xfrm>
            <a:off x="6692174" y="4409449"/>
            <a:ext cx="635181" cy="457200"/>
            <a:chOff x="3064567" y="5754434"/>
            <a:chExt cx="635181" cy="457200"/>
          </a:xfrm>
        </p:grpSpPr>
        <p:sp>
          <p:nvSpPr>
            <p:cNvPr id="193" name="Oval 192">
              <a:extLst>
                <a:ext uri="{FF2B5EF4-FFF2-40B4-BE49-F238E27FC236}">
                  <a16:creationId xmlns:a16="http://schemas.microsoft.com/office/drawing/2014/main" id="{4D2A0AB5-9B7A-144F-BE57-658452063461}"/>
                </a:ext>
              </a:extLst>
            </p:cNvPr>
            <p:cNvSpPr/>
            <p:nvPr/>
          </p:nvSpPr>
          <p:spPr bwMode="auto">
            <a:xfrm>
              <a:off x="3064567" y="5754434"/>
              <a:ext cx="635181" cy="457200"/>
            </a:xfrm>
            <a:prstGeom prst="ellipse">
              <a:avLst/>
            </a:prstGeom>
            <a:solidFill>
              <a:schemeClr val="bg1">
                <a:lumMod val="8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b="0" i="0" u="none" strike="noStrike" cap="none" normalizeH="0" baseline="0">
                <a:ln>
                  <a:noFill/>
                </a:ln>
                <a:solidFill>
                  <a:schemeClr val="tx1"/>
                </a:solidFill>
                <a:effectLst/>
                <a:latin typeface="Arial" pitchFamily="34" charset="0"/>
              </a:endParaRPr>
            </a:p>
          </p:txBody>
        </p:sp>
        <p:sp>
          <p:nvSpPr>
            <p:cNvPr id="194" name="TextBox 193">
              <a:extLst>
                <a:ext uri="{FF2B5EF4-FFF2-40B4-BE49-F238E27FC236}">
                  <a16:creationId xmlns:a16="http://schemas.microsoft.com/office/drawing/2014/main" id="{AD4D322C-0CFB-4C46-945A-3C335A2B618A}"/>
                </a:ext>
              </a:extLst>
            </p:cNvPr>
            <p:cNvSpPr txBox="1"/>
            <p:nvPr/>
          </p:nvSpPr>
          <p:spPr>
            <a:xfrm>
              <a:off x="3252941" y="5765690"/>
              <a:ext cx="298479" cy="338554"/>
            </a:xfrm>
            <a:prstGeom prst="rect">
              <a:avLst/>
            </a:prstGeom>
            <a:noFill/>
          </p:spPr>
          <p:txBody>
            <a:bodyPr wrap="none" rtlCol="0">
              <a:spAutoFit/>
            </a:bodyPr>
            <a:lstStyle/>
            <a:p>
              <a:r>
                <a:rPr lang="en-US" sz="1600" b="0" dirty="0"/>
                <a:t>h</a:t>
              </a:r>
              <a:endParaRPr lang="en-IL" sz="1600" b="0" dirty="0"/>
            </a:p>
          </p:txBody>
        </p:sp>
      </p:grpSp>
      <p:grpSp>
        <p:nvGrpSpPr>
          <p:cNvPr id="195" name="Group 194">
            <a:extLst>
              <a:ext uri="{FF2B5EF4-FFF2-40B4-BE49-F238E27FC236}">
                <a16:creationId xmlns:a16="http://schemas.microsoft.com/office/drawing/2014/main" id="{FF5BAE6F-F6D8-A34E-9312-CD3BE2206DAC}"/>
              </a:ext>
            </a:extLst>
          </p:cNvPr>
          <p:cNvGrpSpPr/>
          <p:nvPr/>
        </p:nvGrpSpPr>
        <p:grpSpPr>
          <a:xfrm>
            <a:off x="3888702" y="1655310"/>
            <a:ext cx="635181" cy="457200"/>
            <a:chOff x="1916178" y="5715000"/>
            <a:chExt cx="635181" cy="457200"/>
          </a:xfrm>
        </p:grpSpPr>
        <p:sp>
          <p:nvSpPr>
            <p:cNvPr id="196" name="Oval 195">
              <a:extLst>
                <a:ext uri="{FF2B5EF4-FFF2-40B4-BE49-F238E27FC236}">
                  <a16:creationId xmlns:a16="http://schemas.microsoft.com/office/drawing/2014/main" id="{7C1DAA78-EEF7-354C-94ED-DBA5444EBAB7}"/>
                </a:ext>
              </a:extLst>
            </p:cNvPr>
            <p:cNvSpPr/>
            <p:nvPr/>
          </p:nvSpPr>
          <p:spPr bwMode="auto">
            <a:xfrm>
              <a:off x="1916178" y="5715000"/>
              <a:ext cx="635181" cy="457200"/>
            </a:xfrm>
            <a:prstGeom prst="ellipse">
              <a:avLst/>
            </a:prstGeom>
            <a:solidFill>
              <a:schemeClr val="bg1">
                <a:lumMod val="8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sz="2800" b="0" i="0" u="none" strike="noStrike" cap="none" normalizeH="0" baseline="0">
                <a:ln>
                  <a:noFill/>
                </a:ln>
                <a:solidFill>
                  <a:schemeClr val="tx1"/>
                </a:solidFill>
                <a:effectLst/>
                <a:latin typeface="Arial" pitchFamily="34" charset="0"/>
              </a:endParaRPr>
            </a:p>
          </p:txBody>
        </p:sp>
        <p:sp>
          <p:nvSpPr>
            <p:cNvPr id="197" name="TextBox 196">
              <a:extLst>
                <a:ext uri="{FF2B5EF4-FFF2-40B4-BE49-F238E27FC236}">
                  <a16:creationId xmlns:a16="http://schemas.microsoft.com/office/drawing/2014/main" id="{320E878A-1155-B941-B769-099B456DF728}"/>
                </a:ext>
              </a:extLst>
            </p:cNvPr>
            <p:cNvSpPr txBox="1"/>
            <p:nvPr/>
          </p:nvSpPr>
          <p:spPr>
            <a:xfrm>
              <a:off x="2095606" y="5737195"/>
              <a:ext cx="298479" cy="338554"/>
            </a:xfrm>
            <a:prstGeom prst="rect">
              <a:avLst/>
            </a:prstGeom>
            <a:noFill/>
          </p:spPr>
          <p:txBody>
            <a:bodyPr wrap="none" rtlCol="0">
              <a:spAutoFit/>
            </a:bodyPr>
            <a:lstStyle/>
            <a:p>
              <a:r>
                <a:rPr lang="en-US" sz="1600" b="0" dirty="0"/>
                <a:t>a</a:t>
              </a:r>
              <a:endParaRPr lang="en-IL" sz="1600" b="0" dirty="0"/>
            </a:p>
          </p:txBody>
        </p:sp>
      </p:grpSp>
      <p:grpSp>
        <p:nvGrpSpPr>
          <p:cNvPr id="198" name="Group 197">
            <a:extLst>
              <a:ext uri="{FF2B5EF4-FFF2-40B4-BE49-F238E27FC236}">
                <a16:creationId xmlns:a16="http://schemas.microsoft.com/office/drawing/2014/main" id="{3C5F3CE0-DFB8-AC4C-BBB4-0A47089FC3A2}"/>
              </a:ext>
            </a:extLst>
          </p:cNvPr>
          <p:cNvGrpSpPr/>
          <p:nvPr/>
        </p:nvGrpSpPr>
        <p:grpSpPr>
          <a:xfrm>
            <a:off x="7465158" y="3533959"/>
            <a:ext cx="635181" cy="457200"/>
            <a:chOff x="3064567" y="5754434"/>
            <a:chExt cx="635181" cy="457200"/>
          </a:xfrm>
        </p:grpSpPr>
        <p:sp>
          <p:nvSpPr>
            <p:cNvPr id="199" name="Oval 198">
              <a:extLst>
                <a:ext uri="{FF2B5EF4-FFF2-40B4-BE49-F238E27FC236}">
                  <a16:creationId xmlns:a16="http://schemas.microsoft.com/office/drawing/2014/main" id="{28CF101D-D899-F04B-AD3F-338330FBCD12}"/>
                </a:ext>
              </a:extLst>
            </p:cNvPr>
            <p:cNvSpPr/>
            <p:nvPr/>
          </p:nvSpPr>
          <p:spPr bwMode="auto">
            <a:xfrm>
              <a:off x="3064567" y="5754434"/>
              <a:ext cx="635181" cy="457200"/>
            </a:xfrm>
            <a:prstGeom prst="ellipse">
              <a:avLst/>
            </a:prstGeom>
            <a:solidFill>
              <a:schemeClr val="bg1">
                <a:lumMod val="8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b="0" i="0" u="none" strike="noStrike" cap="none" normalizeH="0" baseline="0">
                <a:ln>
                  <a:noFill/>
                </a:ln>
                <a:solidFill>
                  <a:schemeClr val="tx1"/>
                </a:solidFill>
                <a:effectLst/>
                <a:latin typeface="Arial" pitchFamily="34" charset="0"/>
              </a:endParaRPr>
            </a:p>
          </p:txBody>
        </p:sp>
        <p:sp>
          <p:nvSpPr>
            <p:cNvPr id="200" name="TextBox 199">
              <a:extLst>
                <a:ext uri="{FF2B5EF4-FFF2-40B4-BE49-F238E27FC236}">
                  <a16:creationId xmlns:a16="http://schemas.microsoft.com/office/drawing/2014/main" id="{C19560B3-EE2E-9849-9193-A11A0DB11000}"/>
                </a:ext>
              </a:extLst>
            </p:cNvPr>
            <p:cNvSpPr txBox="1"/>
            <p:nvPr/>
          </p:nvSpPr>
          <p:spPr>
            <a:xfrm>
              <a:off x="3252941" y="5783870"/>
              <a:ext cx="298479" cy="338554"/>
            </a:xfrm>
            <a:prstGeom prst="rect">
              <a:avLst/>
            </a:prstGeom>
            <a:noFill/>
          </p:spPr>
          <p:txBody>
            <a:bodyPr wrap="none" rtlCol="0">
              <a:spAutoFit/>
            </a:bodyPr>
            <a:lstStyle/>
            <a:p>
              <a:r>
                <a:rPr lang="en-US" sz="1600" b="0" dirty="0"/>
                <a:t>b</a:t>
              </a:r>
              <a:endParaRPr lang="en-IL" sz="1600" b="0" dirty="0"/>
            </a:p>
          </p:txBody>
        </p:sp>
      </p:grpSp>
      <p:grpSp>
        <p:nvGrpSpPr>
          <p:cNvPr id="201" name="Group 200">
            <a:extLst>
              <a:ext uri="{FF2B5EF4-FFF2-40B4-BE49-F238E27FC236}">
                <a16:creationId xmlns:a16="http://schemas.microsoft.com/office/drawing/2014/main" id="{46BAF5EC-225F-8F46-9B73-4B572CC11FCE}"/>
              </a:ext>
            </a:extLst>
          </p:cNvPr>
          <p:cNvGrpSpPr/>
          <p:nvPr/>
        </p:nvGrpSpPr>
        <p:grpSpPr>
          <a:xfrm>
            <a:off x="6041759" y="3516214"/>
            <a:ext cx="1131239" cy="841756"/>
            <a:chOff x="5099276" y="4048509"/>
            <a:chExt cx="1131239" cy="841756"/>
          </a:xfrm>
        </p:grpSpPr>
        <p:cxnSp>
          <p:nvCxnSpPr>
            <p:cNvPr id="202" name="Straight Arrow Connector 201">
              <a:extLst>
                <a:ext uri="{FF2B5EF4-FFF2-40B4-BE49-F238E27FC236}">
                  <a16:creationId xmlns:a16="http://schemas.microsoft.com/office/drawing/2014/main" id="{DCFA0875-CB97-E640-AAFA-09026B5DEEB0}"/>
                </a:ext>
              </a:extLst>
            </p:cNvPr>
            <p:cNvCxnSpPr>
              <a:cxnSpLocks/>
            </p:cNvCxnSpPr>
            <p:nvPr/>
          </p:nvCxnSpPr>
          <p:spPr bwMode="auto">
            <a:xfrm flipH="1">
              <a:off x="5192570" y="4474003"/>
              <a:ext cx="298921" cy="416262"/>
            </a:xfrm>
            <a:prstGeom prst="straightConnector1">
              <a:avLst/>
            </a:prstGeom>
            <a:noFill/>
            <a:ln w="9525"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4"/>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cxnSp>
          <p:nvCxnSpPr>
            <p:cNvPr id="203" name="Straight Arrow Connector 202">
              <a:extLst>
                <a:ext uri="{FF2B5EF4-FFF2-40B4-BE49-F238E27FC236}">
                  <a16:creationId xmlns:a16="http://schemas.microsoft.com/office/drawing/2014/main" id="{2A87DC10-7A36-324A-99B0-CCECE870036A}"/>
                </a:ext>
              </a:extLst>
            </p:cNvPr>
            <p:cNvCxnSpPr>
              <a:cxnSpLocks/>
            </p:cNvCxnSpPr>
            <p:nvPr/>
          </p:nvCxnSpPr>
          <p:spPr bwMode="auto">
            <a:xfrm>
              <a:off x="5852305" y="4474003"/>
              <a:ext cx="245866" cy="416262"/>
            </a:xfrm>
            <a:prstGeom prst="straightConnector1">
              <a:avLst/>
            </a:prstGeom>
            <a:noFill/>
            <a:ln w="9525"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4"/>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sp>
          <p:nvSpPr>
            <p:cNvPr id="204" name="TextBox 203">
              <a:extLst>
                <a:ext uri="{FF2B5EF4-FFF2-40B4-BE49-F238E27FC236}">
                  <a16:creationId xmlns:a16="http://schemas.microsoft.com/office/drawing/2014/main" id="{C4867E82-7F2C-F743-BD2B-ABCFD84D51A5}"/>
                </a:ext>
              </a:extLst>
            </p:cNvPr>
            <p:cNvSpPr txBox="1"/>
            <p:nvPr/>
          </p:nvSpPr>
          <p:spPr>
            <a:xfrm>
              <a:off x="5099276" y="4445787"/>
              <a:ext cx="291901" cy="308867"/>
            </a:xfrm>
            <a:prstGeom prst="rect">
              <a:avLst/>
            </a:prstGeom>
            <a:noFill/>
            <a:ln>
              <a:noFill/>
            </a:ln>
          </p:spPr>
          <p:txBody>
            <a:bodyPr wrap="square" lIns="0" tIns="46800" rIns="0" rtlCol="0">
              <a:spAutoFit/>
            </a:bodyPr>
            <a:lstStyle/>
            <a:p>
              <a:r>
                <a:rPr lang="en-IL" sz="1400" b="0" dirty="0">
                  <a:latin typeface="Consolas" panose="020B0609020204030204" pitchFamily="49" charset="0"/>
                  <a:cs typeface="Consolas" panose="020B0609020204030204" pitchFamily="49" charset="0"/>
                </a:rPr>
                <a:t>0</a:t>
              </a:r>
            </a:p>
          </p:txBody>
        </p:sp>
        <p:sp>
          <p:nvSpPr>
            <p:cNvPr id="205" name="TextBox 204">
              <a:extLst>
                <a:ext uri="{FF2B5EF4-FFF2-40B4-BE49-F238E27FC236}">
                  <a16:creationId xmlns:a16="http://schemas.microsoft.com/office/drawing/2014/main" id="{21639D55-D8CE-F241-AD80-778A0B735626}"/>
                </a:ext>
              </a:extLst>
            </p:cNvPr>
            <p:cNvSpPr txBox="1"/>
            <p:nvPr/>
          </p:nvSpPr>
          <p:spPr>
            <a:xfrm>
              <a:off x="5938614" y="4440143"/>
              <a:ext cx="291901" cy="308867"/>
            </a:xfrm>
            <a:prstGeom prst="rect">
              <a:avLst/>
            </a:prstGeom>
            <a:noFill/>
            <a:ln>
              <a:noFill/>
            </a:ln>
          </p:spPr>
          <p:txBody>
            <a:bodyPr wrap="square" lIns="0" tIns="46800" rIns="0" rtlCol="0">
              <a:spAutoFit/>
            </a:bodyPr>
            <a:lstStyle/>
            <a:p>
              <a:r>
                <a:rPr lang="he-IL" sz="1400" b="0" dirty="0">
                  <a:latin typeface="Consolas" panose="020B0609020204030204" pitchFamily="49" charset="0"/>
                  <a:cs typeface="Consolas" panose="020B0609020204030204" pitchFamily="49" charset="0"/>
                </a:rPr>
                <a:t>1</a:t>
              </a:r>
              <a:endParaRPr lang="en-IL" sz="1400" b="0" dirty="0">
                <a:latin typeface="Consolas" panose="020B0609020204030204" pitchFamily="49" charset="0"/>
                <a:cs typeface="Consolas" panose="020B0609020204030204" pitchFamily="49" charset="0"/>
              </a:endParaRPr>
            </a:p>
          </p:txBody>
        </p:sp>
        <p:sp>
          <p:nvSpPr>
            <p:cNvPr id="206" name="Oval 205">
              <a:extLst>
                <a:ext uri="{FF2B5EF4-FFF2-40B4-BE49-F238E27FC236}">
                  <a16:creationId xmlns:a16="http://schemas.microsoft.com/office/drawing/2014/main" id="{A2EA8FAE-6EC1-2D47-AC0F-56F8A7C295AA}"/>
                </a:ext>
              </a:extLst>
            </p:cNvPr>
            <p:cNvSpPr/>
            <p:nvPr/>
          </p:nvSpPr>
          <p:spPr bwMode="auto">
            <a:xfrm>
              <a:off x="5340057" y="4048509"/>
              <a:ext cx="635181" cy="457200"/>
            </a:xfrm>
            <a:prstGeom prst="ellipse">
              <a:avLst/>
            </a:prstGeom>
            <a:solidFill>
              <a:schemeClr val="bg1">
                <a:lumMod val="8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b="0" i="0" u="none" strike="noStrike" cap="none" normalizeH="0" baseline="0">
                <a:ln>
                  <a:noFill/>
                </a:ln>
                <a:solidFill>
                  <a:schemeClr val="tx1"/>
                </a:solidFill>
                <a:effectLst/>
                <a:latin typeface="Arial" pitchFamily="34" charset="0"/>
              </a:endParaRPr>
            </a:p>
          </p:txBody>
        </p:sp>
      </p:grpSp>
      <p:grpSp>
        <p:nvGrpSpPr>
          <p:cNvPr id="207" name="Group 206">
            <a:extLst>
              <a:ext uri="{FF2B5EF4-FFF2-40B4-BE49-F238E27FC236}">
                <a16:creationId xmlns:a16="http://schemas.microsoft.com/office/drawing/2014/main" id="{94A83ADC-1C41-F547-B2C8-04A00FCFA950}"/>
              </a:ext>
            </a:extLst>
          </p:cNvPr>
          <p:cNvGrpSpPr/>
          <p:nvPr/>
        </p:nvGrpSpPr>
        <p:grpSpPr>
          <a:xfrm>
            <a:off x="2473508" y="3480132"/>
            <a:ext cx="1142719" cy="877838"/>
            <a:chOff x="5087796" y="4048509"/>
            <a:chExt cx="1142719" cy="877838"/>
          </a:xfrm>
        </p:grpSpPr>
        <p:cxnSp>
          <p:nvCxnSpPr>
            <p:cNvPr id="208" name="Straight Arrow Connector 207">
              <a:extLst>
                <a:ext uri="{FF2B5EF4-FFF2-40B4-BE49-F238E27FC236}">
                  <a16:creationId xmlns:a16="http://schemas.microsoft.com/office/drawing/2014/main" id="{C79C4C43-718F-3243-950E-D7420274D075}"/>
                </a:ext>
              </a:extLst>
            </p:cNvPr>
            <p:cNvCxnSpPr>
              <a:cxnSpLocks/>
            </p:cNvCxnSpPr>
            <p:nvPr/>
          </p:nvCxnSpPr>
          <p:spPr bwMode="auto">
            <a:xfrm flipH="1">
              <a:off x="5224613" y="4474003"/>
              <a:ext cx="266879" cy="452344"/>
            </a:xfrm>
            <a:prstGeom prst="straightConnector1">
              <a:avLst/>
            </a:prstGeom>
            <a:noFill/>
            <a:ln w="9525"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4"/>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cxnSp>
          <p:nvCxnSpPr>
            <p:cNvPr id="209" name="Straight Arrow Connector 208">
              <a:extLst>
                <a:ext uri="{FF2B5EF4-FFF2-40B4-BE49-F238E27FC236}">
                  <a16:creationId xmlns:a16="http://schemas.microsoft.com/office/drawing/2014/main" id="{984ADA17-295F-6942-8B96-877AE92131EF}"/>
                </a:ext>
              </a:extLst>
            </p:cNvPr>
            <p:cNvCxnSpPr>
              <a:cxnSpLocks/>
            </p:cNvCxnSpPr>
            <p:nvPr/>
          </p:nvCxnSpPr>
          <p:spPr bwMode="auto">
            <a:xfrm>
              <a:off x="5852305" y="4474003"/>
              <a:ext cx="245866" cy="416262"/>
            </a:xfrm>
            <a:prstGeom prst="straightConnector1">
              <a:avLst/>
            </a:prstGeom>
            <a:noFill/>
            <a:ln w="9525"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4"/>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sp>
          <p:nvSpPr>
            <p:cNvPr id="210" name="TextBox 209">
              <a:extLst>
                <a:ext uri="{FF2B5EF4-FFF2-40B4-BE49-F238E27FC236}">
                  <a16:creationId xmlns:a16="http://schemas.microsoft.com/office/drawing/2014/main" id="{90CFEE35-FF8A-4445-BC12-6D314155F75B}"/>
                </a:ext>
              </a:extLst>
            </p:cNvPr>
            <p:cNvSpPr txBox="1"/>
            <p:nvPr/>
          </p:nvSpPr>
          <p:spPr>
            <a:xfrm>
              <a:off x="5087796" y="4425869"/>
              <a:ext cx="291901" cy="308867"/>
            </a:xfrm>
            <a:prstGeom prst="rect">
              <a:avLst/>
            </a:prstGeom>
            <a:noFill/>
            <a:ln>
              <a:noFill/>
            </a:ln>
          </p:spPr>
          <p:txBody>
            <a:bodyPr wrap="square" lIns="0" tIns="46800" rIns="0" rtlCol="0">
              <a:spAutoFit/>
            </a:bodyPr>
            <a:lstStyle/>
            <a:p>
              <a:r>
                <a:rPr lang="en-IL" sz="1400" b="0" dirty="0">
                  <a:latin typeface="Consolas" panose="020B0609020204030204" pitchFamily="49" charset="0"/>
                  <a:cs typeface="Consolas" panose="020B0609020204030204" pitchFamily="49" charset="0"/>
                </a:rPr>
                <a:t>0</a:t>
              </a:r>
            </a:p>
          </p:txBody>
        </p:sp>
        <p:sp>
          <p:nvSpPr>
            <p:cNvPr id="211" name="TextBox 210">
              <a:extLst>
                <a:ext uri="{FF2B5EF4-FFF2-40B4-BE49-F238E27FC236}">
                  <a16:creationId xmlns:a16="http://schemas.microsoft.com/office/drawing/2014/main" id="{40FF6FD0-D921-F448-96E0-9DF59B15702C}"/>
                </a:ext>
              </a:extLst>
            </p:cNvPr>
            <p:cNvSpPr txBox="1"/>
            <p:nvPr/>
          </p:nvSpPr>
          <p:spPr>
            <a:xfrm>
              <a:off x="5938614" y="4440143"/>
              <a:ext cx="291901" cy="308867"/>
            </a:xfrm>
            <a:prstGeom prst="rect">
              <a:avLst/>
            </a:prstGeom>
            <a:noFill/>
            <a:ln>
              <a:noFill/>
            </a:ln>
          </p:spPr>
          <p:txBody>
            <a:bodyPr wrap="square" lIns="0" tIns="46800" rIns="0" rtlCol="0">
              <a:spAutoFit/>
            </a:bodyPr>
            <a:lstStyle/>
            <a:p>
              <a:r>
                <a:rPr lang="he-IL" sz="1400" b="0" dirty="0">
                  <a:latin typeface="Consolas" panose="020B0609020204030204" pitchFamily="49" charset="0"/>
                  <a:cs typeface="Consolas" panose="020B0609020204030204" pitchFamily="49" charset="0"/>
                </a:rPr>
                <a:t>1</a:t>
              </a:r>
              <a:endParaRPr lang="en-IL" sz="1400" b="0" dirty="0">
                <a:latin typeface="Consolas" panose="020B0609020204030204" pitchFamily="49" charset="0"/>
                <a:cs typeface="Consolas" panose="020B0609020204030204" pitchFamily="49" charset="0"/>
              </a:endParaRPr>
            </a:p>
          </p:txBody>
        </p:sp>
        <p:sp>
          <p:nvSpPr>
            <p:cNvPr id="212" name="Oval 211">
              <a:extLst>
                <a:ext uri="{FF2B5EF4-FFF2-40B4-BE49-F238E27FC236}">
                  <a16:creationId xmlns:a16="http://schemas.microsoft.com/office/drawing/2014/main" id="{74C97F85-9FDE-8D4F-B06B-9F92F66E98CB}"/>
                </a:ext>
              </a:extLst>
            </p:cNvPr>
            <p:cNvSpPr/>
            <p:nvPr/>
          </p:nvSpPr>
          <p:spPr bwMode="auto">
            <a:xfrm>
              <a:off x="5340057" y="4048509"/>
              <a:ext cx="635181" cy="457200"/>
            </a:xfrm>
            <a:prstGeom prst="ellipse">
              <a:avLst/>
            </a:prstGeom>
            <a:solidFill>
              <a:schemeClr val="bg1">
                <a:lumMod val="8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b="0" i="0" u="none" strike="noStrike" cap="none" normalizeH="0" baseline="0">
                <a:ln>
                  <a:noFill/>
                </a:ln>
                <a:solidFill>
                  <a:schemeClr val="tx1"/>
                </a:solidFill>
                <a:effectLst/>
                <a:latin typeface="Arial" pitchFamily="34" charset="0"/>
              </a:endParaRPr>
            </a:p>
          </p:txBody>
        </p:sp>
      </p:grpSp>
      <p:grpSp>
        <p:nvGrpSpPr>
          <p:cNvPr id="213" name="Group 212">
            <a:extLst>
              <a:ext uri="{FF2B5EF4-FFF2-40B4-BE49-F238E27FC236}">
                <a16:creationId xmlns:a16="http://schemas.microsoft.com/office/drawing/2014/main" id="{F3783FCE-6A3C-124F-91F5-E9898A681FF7}"/>
              </a:ext>
            </a:extLst>
          </p:cNvPr>
          <p:cNvGrpSpPr/>
          <p:nvPr/>
        </p:nvGrpSpPr>
        <p:grpSpPr>
          <a:xfrm>
            <a:off x="4286403" y="3466445"/>
            <a:ext cx="1165073" cy="891525"/>
            <a:chOff x="5099276" y="4048509"/>
            <a:chExt cx="1165073" cy="891525"/>
          </a:xfrm>
        </p:grpSpPr>
        <p:cxnSp>
          <p:nvCxnSpPr>
            <p:cNvPr id="214" name="Straight Arrow Connector 213">
              <a:extLst>
                <a:ext uri="{FF2B5EF4-FFF2-40B4-BE49-F238E27FC236}">
                  <a16:creationId xmlns:a16="http://schemas.microsoft.com/office/drawing/2014/main" id="{47A7FD88-01BF-2841-803A-76F0875BFE4B}"/>
                </a:ext>
              </a:extLst>
            </p:cNvPr>
            <p:cNvCxnSpPr>
              <a:cxnSpLocks/>
            </p:cNvCxnSpPr>
            <p:nvPr/>
          </p:nvCxnSpPr>
          <p:spPr bwMode="auto">
            <a:xfrm flipH="1">
              <a:off x="5143418" y="4474003"/>
              <a:ext cx="348074" cy="466031"/>
            </a:xfrm>
            <a:prstGeom prst="straightConnector1">
              <a:avLst/>
            </a:prstGeom>
            <a:noFill/>
            <a:ln w="9525"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4"/>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cxnSp>
          <p:nvCxnSpPr>
            <p:cNvPr id="215" name="Straight Arrow Connector 214">
              <a:extLst>
                <a:ext uri="{FF2B5EF4-FFF2-40B4-BE49-F238E27FC236}">
                  <a16:creationId xmlns:a16="http://schemas.microsoft.com/office/drawing/2014/main" id="{6D72B6A6-BB9C-D140-B995-1928C9793A38}"/>
                </a:ext>
              </a:extLst>
            </p:cNvPr>
            <p:cNvCxnSpPr>
              <a:cxnSpLocks/>
            </p:cNvCxnSpPr>
            <p:nvPr/>
          </p:nvCxnSpPr>
          <p:spPr bwMode="auto">
            <a:xfrm>
              <a:off x="5852305" y="4474003"/>
              <a:ext cx="273718" cy="466031"/>
            </a:xfrm>
            <a:prstGeom prst="straightConnector1">
              <a:avLst/>
            </a:prstGeom>
            <a:noFill/>
            <a:ln w="9525"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4"/>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sp>
          <p:nvSpPr>
            <p:cNvPr id="216" name="TextBox 215">
              <a:extLst>
                <a:ext uri="{FF2B5EF4-FFF2-40B4-BE49-F238E27FC236}">
                  <a16:creationId xmlns:a16="http://schemas.microsoft.com/office/drawing/2014/main" id="{585716D5-B360-3B46-89B7-BCCE193C0B88}"/>
                </a:ext>
              </a:extLst>
            </p:cNvPr>
            <p:cNvSpPr txBox="1"/>
            <p:nvPr/>
          </p:nvSpPr>
          <p:spPr>
            <a:xfrm>
              <a:off x="5099276" y="4445787"/>
              <a:ext cx="291901" cy="308867"/>
            </a:xfrm>
            <a:prstGeom prst="rect">
              <a:avLst/>
            </a:prstGeom>
            <a:noFill/>
            <a:ln>
              <a:noFill/>
            </a:ln>
          </p:spPr>
          <p:txBody>
            <a:bodyPr wrap="square" lIns="0" tIns="46800" rIns="0" rtlCol="0">
              <a:spAutoFit/>
            </a:bodyPr>
            <a:lstStyle/>
            <a:p>
              <a:r>
                <a:rPr lang="en-IL" sz="1400" b="0" dirty="0">
                  <a:latin typeface="Consolas" panose="020B0609020204030204" pitchFamily="49" charset="0"/>
                  <a:cs typeface="Consolas" panose="020B0609020204030204" pitchFamily="49" charset="0"/>
                </a:rPr>
                <a:t>0</a:t>
              </a:r>
            </a:p>
          </p:txBody>
        </p:sp>
        <p:sp>
          <p:nvSpPr>
            <p:cNvPr id="217" name="TextBox 216">
              <a:extLst>
                <a:ext uri="{FF2B5EF4-FFF2-40B4-BE49-F238E27FC236}">
                  <a16:creationId xmlns:a16="http://schemas.microsoft.com/office/drawing/2014/main" id="{FA8D433C-9A8D-D04F-A434-5A97536A0D5F}"/>
                </a:ext>
              </a:extLst>
            </p:cNvPr>
            <p:cNvSpPr txBox="1"/>
            <p:nvPr/>
          </p:nvSpPr>
          <p:spPr>
            <a:xfrm>
              <a:off x="5972448" y="4439556"/>
              <a:ext cx="291901" cy="308867"/>
            </a:xfrm>
            <a:prstGeom prst="rect">
              <a:avLst/>
            </a:prstGeom>
            <a:noFill/>
            <a:ln>
              <a:noFill/>
            </a:ln>
          </p:spPr>
          <p:txBody>
            <a:bodyPr wrap="square" lIns="0" tIns="46800" rIns="0" rtlCol="0">
              <a:spAutoFit/>
            </a:bodyPr>
            <a:lstStyle/>
            <a:p>
              <a:r>
                <a:rPr lang="he-IL" sz="1400" b="0" dirty="0">
                  <a:latin typeface="Consolas" panose="020B0609020204030204" pitchFamily="49" charset="0"/>
                  <a:cs typeface="Consolas" panose="020B0609020204030204" pitchFamily="49" charset="0"/>
                </a:rPr>
                <a:t>1</a:t>
              </a:r>
              <a:endParaRPr lang="en-IL" sz="1400" b="0" dirty="0">
                <a:latin typeface="Consolas" panose="020B0609020204030204" pitchFamily="49" charset="0"/>
                <a:cs typeface="Consolas" panose="020B0609020204030204" pitchFamily="49" charset="0"/>
              </a:endParaRPr>
            </a:p>
          </p:txBody>
        </p:sp>
        <p:sp>
          <p:nvSpPr>
            <p:cNvPr id="218" name="Oval 217">
              <a:extLst>
                <a:ext uri="{FF2B5EF4-FFF2-40B4-BE49-F238E27FC236}">
                  <a16:creationId xmlns:a16="http://schemas.microsoft.com/office/drawing/2014/main" id="{38447991-954F-384E-BB71-E378A793B7C4}"/>
                </a:ext>
              </a:extLst>
            </p:cNvPr>
            <p:cNvSpPr/>
            <p:nvPr/>
          </p:nvSpPr>
          <p:spPr bwMode="auto">
            <a:xfrm>
              <a:off x="5340057" y="4048509"/>
              <a:ext cx="635181" cy="457200"/>
            </a:xfrm>
            <a:prstGeom prst="ellipse">
              <a:avLst/>
            </a:prstGeom>
            <a:solidFill>
              <a:schemeClr val="bg1">
                <a:lumMod val="8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b="0" i="0" u="none" strike="noStrike" cap="none" normalizeH="0" baseline="0">
                <a:ln>
                  <a:noFill/>
                </a:ln>
                <a:solidFill>
                  <a:schemeClr val="tx1"/>
                </a:solidFill>
                <a:effectLst/>
                <a:latin typeface="Arial" pitchFamily="34" charset="0"/>
              </a:endParaRPr>
            </a:p>
          </p:txBody>
        </p:sp>
      </p:grpSp>
      <p:cxnSp>
        <p:nvCxnSpPr>
          <p:cNvPr id="220" name="Straight Arrow Connector 219">
            <a:extLst>
              <a:ext uri="{FF2B5EF4-FFF2-40B4-BE49-F238E27FC236}">
                <a16:creationId xmlns:a16="http://schemas.microsoft.com/office/drawing/2014/main" id="{5F9EA5E1-3ED8-BB49-904C-0F29806BEF23}"/>
              </a:ext>
            </a:extLst>
          </p:cNvPr>
          <p:cNvCxnSpPr>
            <a:cxnSpLocks/>
          </p:cNvCxnSpPr>
          <p:nvPr/>
        </p:nvCxnSpPr>
        <p:spPr bwMode="auto">
          <a:xfrm flipH="1">
            <a:off x="6686338" y="3034363"/>
            <a:ext cx="298921" cy="416262"/>
          </a:xfrm>
          <a:prstGeom prst="straightConnector1">
            <a:avLst/>
          </a:prstGeom>
          <a:noFill/>
          <a:ln w="9525"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4"/>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cxnSp>
        <p:nvCxnSpPr>
          <p:cNvPr id="221" name="Straight Arrow Connector 220">
            <a:extLst>
              <a:ext uri="{FF2B5EF4-FFF2-40B4-BE49-F238E27FC236}">
                <a16:creationId xmlns:a16="http://schemas.microsoft.com/office/drawing/2014/main" id="{FFD58EC7-FAFB-CF44-8233-E11E3698D33D}"/>
              </a:ext>
            </a:extLst>
          </p:cNvPr>
          <p:cNvCxnSpPr>
            <a:cxnSpLocks/>
          </p:cNvCxnSpPr>
          <p:nvPr/>
        </p:nvCxnSpPr>
        <p:spPr bwMode="auto">
          <a:xfrm>
            <a:off x="7346073" y="3034363"/>
            <a:ext cx="360220" cy="416262"/>
          </a:xfrm>
          <a:prstGeom prst="straightConnector1">
            <a:avLst/>
          </a:prstGeom>
          <a:noFill/>
          <a:ln w="38100" cap="flat" cmpd="sng" algn="ctr">
            <a:solidFill>
              <a:srgbClr val="C00000"/>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4"/>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sp>
        <p:nvSpPr>
          <p:cNvPr id="222" name="TextBox 221">
            <a:extLst>
              <a:ext uri="{FF2B5EF4-FFF2-40B4-BE49-F238E27FC236}">
                <a16:creationId xmlns:a16="http://schemas.microsoft.com/office/drawing/2014/main" id="{02440669-65FC-E74B-B678-BEF9B28A05BC}"/>
              </a:ext>
            </a:extLst>
          </p:cNvPr>
          <p:cNvSpPr txBox="1"/>
          <p:nvPr/>
        </p:nvSpPr>
        <p:spPr>
          <a:xfrm>
            <a:off x="6581525" y="2946447"/>
            <a:ext cx="291901" cy="339645"/>
          </a:xfrm>
          <a:prstGeom prst="rect">
            <a:avLst/>
          </a:prstGeom>
          <a:noFill/>
          <a:ln>
            <a:noFill/>
          </a:ln>
        </p:spPr>
        <p:txBody>
          <a:bodyPr wrap="square" lIns="0" tIns="46800" rIns="0" rtlCol="0">
            <a:spAutoFit/>
          </a:bodyPr>
          <a:lstStyle/>
          <a:p>
            <a:r>
              <a:rPr lang="en-IL" sz="1600" b="0" dirty="0">
                <a:latin typeface="Consolas" panose="020B0609020204030204" pitchFamily="49" charset="0"/>
                <a:cs typeface="Consolas" panose="020B0609020204030204" pitchFamily="49" charset="0"/>
              </a:rPr>
              <a:t>0</a:t>
            </a:r>
          </a:p>
        </p:txBody>
      </p:sp>
      <p:sp>
        <p:nvSpPr>
          <p:cNvPr id="223" name="TextBox 222">
            <a:extLst>
              <a:ext uri="{FF2B5EF4-FFF2-40B4-BE49-F238E27FC236}">
                <a16:creationId xmlns:a16="http://schemas.microsoft.com/office/drawing/2014/main" id="{468A4FF0-8CE6-6748-B8FE-AB9AFA9F9C40}"/>
              </a:ext>
            </a:extLst>
          </p:cNvPr>
          <p:cNvSpPr txBox="1"/>
          <p:nvPr/>
        </p:nvSpPr>
        <p:spPr>
          <a:xfrm>
            <a:off x="7482627" y="2926598"/>
            <a:ext cx="291901" cy="339645"/>
          </a:xfrm>
          <a:prstGeom prst="rect">
            <a:avLst/>
          </a:prstGeom>
          <a:noFill/>
          <a:ln>
            <a:noFill/>
          </a:ln>
        </p:spPr>
        <p:txBody>
          <a:bodyPr wrap="square" lIns="0" tIns="46800" rIns="0" rtlCol="0">
            <a:spAutoFit/>
          </a:bodyPr>
          <a:lstStyle/>
          <a:p>
            <a:r>
              <a:rPr lang="he-IL" sz="1600" b="0" dirty="0">
                <a:latin typeface="Consolas" panose="020B0609020204030204" pitchFamily="49" charset="0"/>
                <a:cs typeface="Consolas" panose="020B0609020204030204" pitchFamily="49" charset="0"/>
              </a:rPr>
              <a:t>1</a:t>
            </a:r>
            <a:endParaRPr lang="en-IL" sz="1600" b="0" dirty="0">
              <a:latin typeface="Consolas" panose="020B0609020204030204" pitchFamily="49" charset="0"/>
              <a:cs typeface="Consolas" panose="020B0609020204030204" pitchFamily="49" charset="0"/>
            </a:endParaRPr>
          </a:p>
        </p:txBody>
      </p:sp>
      <p:sp>
        <p:nvSpPr>
          <p:cNvPr id="224" name="Oval 223">
            <a:extLst>
              <a:ext uri="{FF2B5EF4-FFF2-40B4-BE49-F238E27FC236}">
                <a16:creationId xmlns:a16="http://schemas.microsoft.com/office/drawing/2014/main" id="{93959835-E916-564F-9C7A-809A0F6AB1DB}"/>
              </a:ext>
            </a:extLst>
          </p:cNvPr>
          <p:cNvSpPr/>
          <p:nvPr/>
        </p:nvSpPr>
        <p:spPr bwMode="auto">
          <a:xfrm>
            <a:off x="6833825" y="2608869"/>
            <a:ext cx="635181" cy="457200"/>
          </a:xfrm>
          <a:prstGeom prst="ellipse">
            <a:avLst/>
          </a:prstGeom>
          <a:solidFill>
            <a:schemeClr val="bg1">
              <a:lumMod val="8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sz="2800" b="0" i="0" u="none" strike="noStrike" cap="none" normalizeH="0" baseline="0">
              <a:ln>
                <a:noFill/>
              </a:ln>
              <a:solidFill>
                <a:schemeClr val="tx1"/>
              </a:solidFill>
              <a:effectLst/>
              <a:latin typeface="Arial" pitchFamily="34" charset="0"/>
            </a:endParaRPr>
          </a:p>
        </p:txBody>
      </p:sp>
      <p:grpSp>
        <p:nvGrpSpPr>
          <p:cNvPr id="225" name="Group 224">
            <a:extLst>
              <a:ext uri="{FF2B5EF4-FFF2-40B4-BE49-F238E27FC236}">
                <a16:creationId xmlns:a16="http://schemas.microsoft.com/office/drawing/2014/main" id="{A3119CA9-F013-7F4B-9149-662494CF671F}"/>
              </a:ext>
            </a:extLst>
          </p:cNvPr>
          <p:cNvGrpSpPr/>
          <p:nvPr/>
        </p:nvGrpSpPr>
        <p:grpSpPr>
          <a:xfrm>
            <a:off x="3210981" y="2583393"/>
            <a:ext cx="1431978" cy="848834"/>
            <a:chOff x="4974412" y="4048509"/>
            <a:chExt cx="1431978" cy="848834"/>
          </a:xfrm>
        </p:grpSpPr>
        <p:cxnSp>
          <p:nvCxnSpPr>
            <p:cNvPr id="226" name="Straight Arrow Connector 225">
              <a:extLst>
                <a:ext uri="{FF2B5EF4-FFF2-40B4-BE49-F238E27FC236}">
                  <a16:creationId xmlns:a16="http://schemas.microsoft.com/office/drawing/2014/main" id="{F4CC6E57-DFE8-E340-82C2-DF0532A3DBEB}"/>
                </a:ext>
              </a:extLst>
            </p:cNvPr>
            <p:cNvCxnSpPr>
              <a:cxnSpLocks/>
            </p:cNvCxnSpPr>
            <p:nvPr/>
          </p:nvCxnSpPr>
          <p:spPr bwMode="auto">
            <a:xfrm flipH="1">
              <a:off x="5010190" y="4474003"/>
              <a:ext cx="481302" cy="423340"/>
            </a:xfrm>
            <a:prstGeom prst="straightConnector1">
              <a:avLst/>
            </a:prstGeom>
            <a:noFill/>
            <a:ln w="9525"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4"/>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cxnSp>
          <p:nvCxnSpPr>
            <p:cNvPr id="227" name="Straight Arrow Connector 226">
              <a:extLst>
                <a:ext uri="{FF2B5EF4-FFF2-40B4-BE49-F238E27FC236}">
                  <a16:creationId xmlns:a16="http://schemas.microsoft.com/office/drawing/2014/main" id="{CB71A43D-5C68-684A-9699-7AE738855D44}"/>
                </a:ext>
              </a:extLst>
            </p:cNvPr>
            <p:cNvCxnSpPr>
              <a:cxnSpLocks/>
            </p:cNvCxnSpPr>
            <p:nvPr/>
          </p:nvCxnSpPr>
          <p:spPr bwMode="auto">
            <a:xfrm>
              <a:off x="5852305" y="4474003"/>
              <a:ext cx="554085" cy="403803"/>
            </a:xfrm>
            <a:prstGeom prst="straightConnector1">
              <a:avLst/>
            </a:prstGeom>
            <a:noFill/>
            <a:ln w="9525"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4"/>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sp>
          <p:nvSpPr>
            <p:cNvPr id="228" name="TextBox 227">
              <a:extLst>
                <a:ext uri="{FF2B5EF4-FFF2-40B4-BE49-F238E27FC236}">
                  <a16:creationId xmlns:a16="http://schemas.microsoft.com/office/drawing/2014/main" id="{E9189FEF-B866-0042-B2CA-EB8E29AB20A4}"/>
                </a:ext>
              </a:extLst>
            </p:cNvPr>
            <p:cNvSpPr txBox="1"/>
            <p:nvPr/>
          </p:nvSpPr>
          <p:spPr>
            <a:xfrm>
              <a:off x="4974412" y="4406960"/>
              <a:ext cx="291901" cy="339645"/>
            </a:xfrm>
            <a:prstGeom prst="rect">
              <a:avLst/>
            </a:prstGeom>
            <a:noFill/>
            <a:ln>
              <a:noFill/>
            </a:ln>
          </p:spPr>
          <p:txBody>
            <a:bodyPr wrap="square" lIns="0" tIns="46800" rIns="0" rtlCol="0">
              <a:spAutoFit/>
            </a:bodyPr>
            <a:lstStyle/>
            <a:p>
              <a:r>
                <a:rPr lang="en-IL" sz="1600" b="0" dirty="0">
                  <a:latin typeface="Consolas" panose="020B0609020204030204" pitchFamily="49" charset="0"/>
                  <a:cs typeface="Consolas" panose="020B0609020204030204" pitchFamily="49" charset="0"/>
                </a:rPr>
                <a:t>0</a:t>
              </a:r>
            </a:p>
          </p:txBody>
        </p:sp>
        <p:sp>
          <p:nvSpPr>
            <p:cNvPr id="229" name="TextBox 228">
              <a:extLst>
                <a:ext uri="{FF2B5EF4-FFF2-40B4-BE49-F238E27FC236}">
                  <a16:creationId xmlns:a16="http://schemas.microsoft.com/office/drawing/2014/main" id="{0BC5E982-2AEF-2541-B6B6-373B18C4FFEA}"/>
                </a:ext>
              </a:extLst>
            </p:cNvPr>
            <p:cNvSpPr txBox="1"/>
            <p:nvPr/>
          </p:nvSpPr>
          <p:spPr>
            <a:xfrm>
              <a:off x="6083423" y="4344677"/>
              <a:ext cx="291901" cy="339645"/>
            </a:xfrm>
            <a:prstGeom prst="rect">
              <a:avLst/>
            </a:prstGeom>
            <a:noFill/>
            <a:ln>
              <a:noFill/>
            </a:ln>
          </p:spPr>
          <p:txBody>
            <a:bodyPr wrap="square" lIns="0" tIns="46800" rIns="0" rtlCol="0">
              <a:spAutoFit/>
            </a:bodyPr>
            <a:lstStyle/>
            <a:p>
              <a:r>
                <a:rPr lang="he-IL" sz="1600" b="0" dirty="0">
                  <a:latin typeface="Consolas" panose="020B0609020204030204" pitchFamily="49" charset="0"/>
                  <a:cs typeface="Consolas" panose="020B0609020204030204" pitchFamily="49" charset="0"/>
                </a:rPr>
                <a:t>1</a:t>
              </a:r>
              <a:endParaRPr lang="en-IL" sz="1600" b="0" dirty="0">
                <a:latin typeface="Consolas" panose="020B0609020204030204" pitchFamily="49" charset="0"/>
                <a:cs typeface="Consolas" panose="020B0609020204030204" pitchFamily="49" charset="0"/>
              </a:endParaRPr>
            </a:p>
          </p:txBody>
        </p:sp>
        <p:sp>
          <p:nvSpPr>
            <p:cNvPr id="230" name="Oval 229">
              <a:extLst>
                <a:ext uri="{FF2B5EF4-FFF2-40B4-BE49-F238E27FC236}">
                  <a16:creationId xmlns:a16="http://schemas.microsoft.com/office/drawing/2014/main" id="{CCA72487-044F-9C4F-8FF3-C514ADD8DAE4}"/>
                </a:ext>
              </a:extLst>
            </p:cNvPr>
            <p:cNvSpPr/>
            <p:nvPr/>
          </p:nvSpPr>
          <p:spPr bwMode="auto">
            <a:xfrm>
              <a:off x="5340057" y="4048509"/>
              <a:ext cx="635181" cy="457200"/>
            </a:xfrm>
            <a:prstGeom prst="ellipse">
              <a:avLst/>
            </a:prstGeom>
            <a:solidFill>
              <a:schemeClr val="bg1">
                <a:lumMod val="8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sz="2800" b="0" i="0" u="none" strike="noStrike" cap="none" normalizeH="0" baseline="0">
                <a:ln>
                  <a:noFill/>
                </a:ln>
                <a:solidFill>
                  <a:schemeClr val="tx1"/>
                </a:solidFill>
                <a:effectLst/>
                <a:latin typeface="Arial" pitchFamily="34" charset="0"/>
              </a:endParaRPr>
            </a:p>
          </p:txBody>
        </p:sp>
      </p:grpSp>
      <p:cxnSp>
        <p:nvCxnSpPr>
          <p:cNvPr id="232" name="Straight Arrow Connector 231">
            <a:extLst>
              <a:ext uri="{FF2B5EF4-FFF2-40B4-BE49-F238E27FC236}">
                <a16:creationId xmlns:a16="http://schemas.microsoft.com/office/drawing/2014/main" id="{26B7FF48-1CDE-4749-B302-E948A35D95C3}"/>
              </a:ext>
            </a:extLst>
          </p:cNvPr>
          <p:cNvCxnSpPr>
            <a:cxnSpLocks/>
          </p:cNvCxnSpPr>
          <p:nvPr/>
        </p:nvCxnSpPr>
        <p:spPr bwMode="auto">
          <a:xfrm flipH="1">
            <a:off x="4102425" y="2101682"/>
            <a:ext cx="1265030" cy="472880"/>
          </a:xfrm>
          <a:prstGeom prst="straightConnector1">
            <a:avLst/>
          </a:prstGeom>
          <a:noFill/>
          <a:ln w="9525"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4"/>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cxnSp>
        <p:nvCxnSpPr>
          <p:cNvPr id="233" name="Straight Arrow Connector 232">
            <a:extLst>
              <a:ext uri="{FF2B5EF4-FFF2-40B4-BE49-F238E27FC236}">
                <a16:creationId xmlns:a16="http://schemas.microsoft.com/office/drawing/2014/main" id="{BB1E7495-F463-B347-A0A8-1DF22ACF0F49}"/>
              </a:ext>
            </a:extLst>
          </p:cNvPr>
          <p:cNvCxnSpPr>
            <a:cxnSpLocks/>
          </p:cNvCxnSpPr>
          <p:nvPr/>
        </p:nvCxnSpPr>
        <p:spPr bwMode="auto">
          <a:xfrm>
            <a:off x="5728267" y="2101682"/>
            <a:ext cx="1256992" cy="467741"/>
          </a:xfrm>
          <a:prstGeom prst="straightConnector1">
            <a:avLst/>
          </a:prstGeom>
          <a:noFill/>
          <a:ln w="38100" cap="flat" cmpd="sng" algn="ctr">
            <a:solidFill>
              <a:srgbClr val="C00000"/>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4"/>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sp>
        <p:nvSpPr>
          <p:cNvPr id="234" name="TextBox 233">
            <a:extLst>
              <a:ext uri="{FF2B5EF4-FFF2-40B4-BE49-F238E27FC236}">
                <a16:creationId xmlns:a16="http://schemas.microsoft.com/office/drawing/2014/main" id="{4D9036D4-E585-D74A-BAD4-F2B3E48C88CF}"/>
              </a:ext>
            </a:extLst>
          </p:cNvPr>
          <p:cNvSpPr txBox="1"/>
          <p:nvPr/>
        </p:nvSpPr>
        <p:spPr>
          <a:xfrm>
            <a:off x="4669075" y="1927299"/>
            <a:ext cx="291901" cy="339645"/>
          </a:xfrm>
          <a:prstGeom prst="rect">
            <a:avLst/>
          </a:prstGeom>
          <a:noFill/>
          <a:ln>
            <a:noFill/>
          </a:ln>
        </p:spPr>
        <p:txBody>
          <a:bodyPr wrap="square" lIns="0" tIns="46800" rIns="0" rtlCol="0">
            <a:spAutoFit/>
          </a:bodyPr>
          <a:lstStyle/>
          <a:p>
            <a:r>
              <a:rPr lang="en-IL" sz="1600" b="0" dirty="0">
                <a:latin typeface="Consolas" panose="020B0609020204030204" pitchFamily="49" charset="0"/>
                <a:cs typeface="Consolas" panose="020B0609020204030204" pitchFamily="49" charset="0"/>
              </a:rPr>
              <a:t>0</a:t>
            </a:r>
          </a:p>
        </p:txBody>
      </p:sp>
      <p:sp>
        <p:nvSpPr>
          <p:cNvPr id="235" name="TextBox 234">
            <a:extLst>
              <a:ext uri="{FF2B5EF4-FFF2-40B4-BE49-F238E27FC236}">
                <a16:creationId xmlns:a16="http://schemas.microsoft.com/office/drawing/2014/main" id="{A11336A5-9D46-854E-BBA1-2EA8CF91DD6D}"/>
              </a:ext>
            </a:extLst>
          </p:cNvPr>
          <p:cNvSpPr txBox="1"/>
          <p:nvPr/>
        </p:nvSpPr>
        <p:spPr>
          <a:xfrm>
            <a:off x="6356763" y="1982617"/>
            <a:ext cx="291901" cy="339645"/>
          </a:xfrm>
          <a:prstGeom prst="rect">
            <a:avLst/>
          </a:prstGeom>
          <a:noFill/>
          <a:ln>
            <a:noFill/>
          </a:ln>
        </p:spPr>
        <p:txBody>
          <a:bodyPr wrap="square" lIns="0" tIns="46800" rIns="0" rtlCol="0">
            <a:spAutoFit/>
          </a:bodyPr>
          <a:lstStyle/>
          <a:p>
            <a:r>
              <a:rPr lang="he-IL" sz="1600" b="0" dirty="0">
                <a:latin typeface="Consolas" panose="020B0609020204030204" pitchFamily="49" charset="0"/>
                <a:cs typeface="Consolas" panose="020B0609020204030204" pitchFamily="49" charset="0"/>
              </a:rPr>
              <a:t>1</a:t>
            </a:r>
            <a:endParaRPr lang="en-IL" sz="1600" b="0" dirty="0">
              <a:latin typeface="Consolas" panose="020B0609020204030204" pitchFamily="49" charset="0"/>
              <a:cs typeface="Consolas" panose="020B0609020204030204" pitchFamily="49" charset="0"/>
            </a:endParaRPr>
          </a:p>
        </p:txBody>
      </p:sp>
      <p:sp>
        <p:nvSpPr>
          <p:cNvPr id="236" name="Oval 235">
            <a:extLst>
              <a:ext uri="{FF2B5EF4-FFF2-40B4-BE49-F238E27FC236}">
                <a16:creationId xmlns:a16="http://schemas.microsoft.com/office/drawing/2014/main" id="{73BA03C7-05A1-8840-8DC3-8CFCE79E4930}"/>
              </a:ext>
            </a:extLst>
          </p:cNvPr>
          <p:cNvSpPr/>
          <p:nvPr/>
        </p:nvSpPr>
        <p:spPr bwMode="auto">
          <a:xfrm>
            <a:off x="5216019" y="1676188"/>
            <a:ext cx="635181" cy="457200"/>
          </a:xfrm>
          <a:prstGeom prst="ellipse">
            <a:avLst/>
          </a:prstGeom>
          <a:solidFill>
            <a:schemeClr val="bg1">
              <a:lumMod val="8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sz="2800" b="0" i="0" u="none" strike="noStrike" cap="none" normalizeH="0" baseline="0">
              <a:ln>
                <a:noFill/>
              </a:ln>
              <a:solidFill>
                <a:schemeClr val="tx1"/>
              </a:solidFill>
              <a:effectLst/>
              <a:latin typeface="Arial" pitchFamily="34" charset="0"/>
            </a:endParaRPr>
          </a:p>
        </p:txBody>
      </p:sp>
      <p:cxnSp>
        <p:nvCxnSpPr>
          <p:cNvPr id="77" name="Straight Arrow Connector 76">
            <a:extLst>
              <a:ext uri="{FF2B5EF4-FFF2-40B4-BE49-F238E27FC236}">
                <a16:creationId xmlns:a16="http://schemas.microsoft.com/office/drawing/2014/main" id="{5A1A3091-A65D-EC49-A18E-F1B08D549937}"/>
              </a:ext>
            </a:extLst>
          </p:cNvPr>
          <p:cNvCxnSpPr>
            <a:cxnSpLocks/>
          </p:cNvCxnSpPr>
          <p:nvPr/>
        </p:nvCxnSpPr>
        <p:spPr bwMode="auto">
          <a:xfrm flipH="1">
            <a:off x="4322707" y="1152128"/>
            <a:ext cx="412233" cy="494427"/>
          </a:xfrm>
          <a:prstGeom prst="straightConnector1">
            <a:avLst/>
          </a:prstGeom>
          <a:noFill/>
          <a:ln w="12700"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4"/>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cxnSp>
        <p:nvCxnSpPr>
          <p:cNvPr id="78" name="Straight Arrow Connector 77">
            <a:extLst>
              <a:ext uri="{FF2B5EF4-FFF2-40B4-BE49-F238E27FC236}">
                <a16:creationId xmlns:a16="http://schemas.microsoft.com/office/drawing/2014/main" id="{2DBE3881-D6E0-4949-8667-FB8AC9C5D018}"/>
              </a:ext>
            </a:extLst>
          </p:cNvPr>
          <p:cNvCxnSpPr>
            <a:cxnSpLocks/>
          </p:cNvCxnSpPr>
          <p:nvPr/>
        </p:nvCxnSpPr>
        <p:spPr bwMode="auto">
          <a:xfrm>
            <a:off x="4982716" y="1165193"/>
            <a:ext cx="422828" cy="464067"/>
          </a:xfrm>
          <a:prstGeom prst="straightConnector1">
            <a:avLst/>
          </a:prstGeom>
          <a:noFill/>
          <a:ln w="38100" cap="flat" cmpd="sng" algn="ctr">
            <a:solidFill>
              <a:srgbClr val="C00000"/>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4"/>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sp>
        <p:nvSpPr>
          <p:cNvPr id="79" name="TextBox 78">
            <a:extLst>
              <a:ext uri="{FF2B5EF4-FFF2-40B4-BE49-F238E27FC236}">
                <a16:creationId xmlns:a16="http://schemas.microsoft.com/office/drawing/2014/main" id="{52EC5EFD-403F-2B45-9566-23DD8F38AB3F}"/>
              </a:ext>
            </a:extLst>
          </p:cNvPr>
          <p:cNvSpPr txBox="1"/>
          <p:nvPr/>
        </p:nvSpPr>
        <p:spPr>
          <a:xfrm>
            <a:off x="4268658" y="1143361"/>
            <a:ext cx="291901" cy="339645"/>
          </a:xfrm>
          <a:prstGeom prst="rect">
            <a:avLst/>
          </a:prstGeom>
          <a:noFill/>
          <a:ln>
            <a:noFill/>
          </a:ln>
        </p:spPr>
        <p:txBody>
          <a:bodyPr wrap="square" lIns="0" tIns="46800" rIns="0" rtlCol="0">
            <a:spAutoFit/>
          </a:bodyPr>
          <a:lstStyle/>
          <a:p>
            <a:r>
              <a:rPr lang="en-IL" sz="1600" b="0" dirty="0">
                <a:latin typeface="Consolas" panose="020B0609020204030204" pitchFamily="49" charset="0"/>
                <a:cs typeface="Consolas" panose="020B0609020204030204" pitchFamily="49" charset="0"/>
              </a:rPr>
              <a:t>0</a:t>
            </a:r>
          </a:p>
        </p:txBody>
      </p:sp>
      <p:sp>
        <p:nvSpPr>
          <p:cNvPr id="80" name="TextBox 79">
            <a:extLst>
              <a:ext uri="{FF2B5EF4-FFF2-40B4-BE49-F238E27FC236}">
                <a16:creationId xmlns:a16="http://schemas.microsoft.com/office/drawing/2014/main" id="{4376FF24-7748-D540-B8DA-B24AA7206E44}"/>
              </a:ext>
            </a:extLst>
          </p:cNvPr>
          <p:cNvSpPr txBox="1"/>
          <p:nvPr/>
        </p:nvSpPr>
        <p:spPr>
          <a:xfrm>
            <a:off x="5143327" y="1132208"/>
            <a:ext cx="300569" cy="339645"/>
          </a:xfrm>
          <a:prstGeom prst="rect">
            <a:avLst/>
          </a:prstGeom>
          <a:noFill/>
          <a:ln>
            <a:noFill/>
          </a:ln>
        </p:spPr>
        <p:txBody>
          <a:bodyPr wrap="square" lIns="0" tIns="46800" rIns="0" rtlCol="0">
            <a:spAutoFit/>
          </a:bodyPr>
          <a:lstStyle/>
          <a:p>
            <a:r>
              <a:rPr lang="he-IL" sz="1600" b="0" dirty="0">
                <a:latin typeface="Consolas" panose="020B0609020204030204" pitchFamily="49" charset="0"/>
                <a:cs typeface="Consolas" panose="020B0609020204030204" pitchFamily="49" charset="0"/>
              </a:rPr>
              <a:t>1</a:t>
            </a:r>
            <a:endParaRPr lang="en-IL" sz="1600" b="0" dirty="0">
              <a:latin typeface="Consolas" panose="020B0609020204030204" pitchFamily="49" charset="0"/>
              <a:cs typeface="Consolas" panose="020B0609020204030204" pitchFamily="49" charset="0"/>
            </a:endParaRPr>
          </a:p>
        </p:txBody>
      </p:sp>
      <p:sp>
        <p:nvSpPr>
          <p:cNvPr id="81" name="Oval 80">
            <a:extLst>
              <a:ext uri="{FF2B5EF4-FFF2-40B4-BE49-F238E27FC236}">
                <a16:creationId xmlns:a16="http://schemas.microsoft.com/office/drawing/2014/main" id="{4FF1BF28-A12A-034E-968B-1012FD257ED5}"/>
              </a:ext>
            </a:extLst>
          </p:cNvPr>
          <p:cNvSpPr/>
          <p:nvPr/>
        </p:nvSpPr>
        <p:spPr bwMode="auto">
          <a:xfrm>
            <a:off x="4546535" y="740191"/>
            <a:ext cx="635181" cy="457200"/>
          </a:xfrm>
          <a:prstGeom prst="ellipse">
            <a:avLst/>
          </a:prstGeom>
          <a:solidFill>
            <a:schemeClr val="bg1">
              <a:lumMod val="8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b="0" i="0" u="none" strike="noStrike" cap="none" normalizeH="0" baseline="0" dirty="0">
              <a:ln>
                <a:noFill/>
              </a:ln>
              <a:solidFill>
                <a:schemeClr val="tx1"/>
              </a:solidFill>
              <a:effectLst/>
              <a:latin typeface="Arial" pitchFamily="34" charset="0"/>
            </a:endParaRPr>
          </a:p>
        </p:txBody>
      </p:sp>
      <p:sp>
        <p:nvSpPr>
          <p:cNvPr id="73" name="Rectangle 72">
            <a:extLst>
              <a:ext uri="{FF2B5EF4-FFF2-40B4-BE49-F238E27FC236}">
                <a16:creationId xmlns:a16="http://schemas.microsoft.com/office/drawing/2014/main" id="{401C2E40-E111-9E46-BEEE-8C86DB5C89A5}"/>
              </a:ext>
            </a:extLst>
          </p:cNvPr>
          <p:cNvSpPr/>
          <p:nvPr/>
        </p:nvSpPr>
        <p:spPr>
          <a:xfrm>
            <a:off x="7090578" y="1552093"/>
            <a:ext cx="742511" cy="369332"/>
          </a:xfrm>
          <a:prstGeom prst="rect">
            <a:avLst/>
          </a:prstGeom>
        </p:spPr>
        <p:txBody>
          <a:bodyPr wrap="none">
            <a:spAutoFit/>
          </a:bodyPr>
          <a:lstStyle/>
          <a:p>
            <a:pPr algn="l"/>
            <a:r>
              <a:rPr lang="en-IL" sz="1800" b="0" dirty="0">
                <a:latin typeface="Consolas" panose="020B0609020204030204" pitchFamily="49" charset="0"/>
                <a:cs typeface="Consolas" panose="020B0609020204030204" pitchFamily="49" charset="0"/>
              </a:rPr>
              <a:t>"</a:t>
            </a:r>
            <a:r>
              <a:rPr lang="en-IL" sz="1800" b="0" spc="200" dirty="0">
                <a:latin typeface="Consolas" panose="020B0609020204030204" pitchFamily="49" charset="0"/>
                <a:cs typeface="Consolas" panose="020B0609020204030204" pitchFamily="49" charset="0"/>
              </a:rPr>
              <a:t>ab</a:t>
            </a:r>
            <a:r>
              <a:rPr lang="en-IL" sz="1800" b="0" dirty="0">
                <a:latin typeface="Consolas" panose="020B0609020204030204" pitchFamily="49" charset="0"/>
                <a:cs typeface="Consolas" panose="020B0609020204030204" pitchFamily="49" charset="0"/>
              </a:rPr>
              <a:t>"</a:t>
            </a:r>
          </a:p>
        </p:txBody>
      </p:sp>
      <p:sp>
        <p:nvSpPr>
          <p:cNvPr id="74" name="Rectangle 73">
            <a:extLst>
              <a:ext uri="{FF2B5EF4-FFF2-40B4-BE49-F238E27FC236}">
                <a16:creationId xmlns:a16="http://schemas.microsoft.com/office/drawing/2014/main" id="{51E83711-EF72-FA43-BAB6-797595FD89FD}"/>
              </a:ext>
            </a:extLst>
          </p:cNvPr>
          <p:cNvSpPr/>
          <p:nvPr/>
        </p:nvSpPr>
        <p:spPr>
          <a:xfrm>
            <a:off x="277083" y="1227949"/>
            <a:ext cx="2487950" cy="338554"/>
          </a:xfrm>
          <a:prstGeom prst="rect">
            <a:avLst/>
          </a:prstGeom>
        </p:spPr>
        <p:txBody>
          <a:bodyPr wrap="square">
            <a:spAutoFit/>
          </a:bodyPr>
          <a:lstStyle/>
          <a:p>
            <a:pPr algn="l"/>
            <a:r>
              <a:rPr lang="en-IL" sz="1600" b="0" dirty="0">
                <a:latin typeface="Times New Roman" panose="02020603050405020304" pitchFamily="18" charset="0"/>
                <a:cs typeface="Times New Roman" panose="02020603050405020304" pitchFamily="18" charset="0"/>
              </a:rPr>
              <a:t>Compressed text:</a:t>
            </a:r>
            <a:endParaRPr lang="en-IL" sz="1800" b="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416261644"/>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8E29DF-072E-354E-8B5E-245D26B4315F}"/>
              </a:ext>
            </a:extLst>
          </p:cNvPr>
          <p:cNvSpPr>
            <a:spLocks noGrp="1"/>
          </p:cNvSpPr>
          <p:nvPr>
            <p:ph type="title"/>
          </p:nvPr>
        </p:nvSpPr>
        <p:spPr/>
        <p:txBody>
          <a:bodyPr/>
          <a:lstStyle/>
          <a:p>
            <a:r>
              <a:rPr lang="en-US" dirty="0"/>
              <a:t>Decompression</a:t>
            </a:r>
          </a:p>
        </p:txBody>
      </p:sp>
      <p:sp>
        <p:nvSpPr>
          <p:cNvPr id="71" name="Rectangle 70">
            <a:extLst>
              <a:ext uri="{FF2B5EF4-FFF2-40B4-BE49-F238E27FC236}">
                <a16:creationId xmlns:a16="http://schemas.microsoft.com/office/drawing/2014/main" id="{5BC27FF3-D585-AD4A-BC56-B48392BB8855}"/>
              </a:ext>
            </a:extLst>
          </p:cNvPr>
          <p:cNvSpPr/>
          <p:nvPr/>
        </p:nvSpPr>
        <p:spPr>
          <a:xfrm>
            <a:off x="304800" y="1600200"/>
            <a:ext cx="2852850" cy="369332"/>
          </a:xfrm>
          <a:prstGeom prst="rect">
            <a:avLst/>
          </a:prstGeom>
        </p:spPr>
        <p:txBody>
          <a:bodyPr wrap="square">
            <a:spAutoFit/>
          </a:bodyPr>
          <a:lstStyle/>
          <a:p>
            <a:pPr algn="l"/>
            <a:r>
              <a:rPr lang="en-IL" sz="1800" b="0" spc="200" dirty="0">
                <a:latin typeface="Consolas" panose="020B0609020204030204" pitchFamily="49" charset="0"/>
                <a:cs typeface="Consolas" panose="020B0609020204030204" pitchFamily="49" charset="0"/>
              </a:rPr>
              <a:t>01110100110000111</a:t>
            </a:r>
          </a:p>
        </p:txBody>
      </p:sp>
      <p:sp>
        <p:nvSpPr>
          <p:cNvPr id="72" name="Down Arrow 71">
            <a:extLst>
              <a:ext uri="{FF2B5EF4-FFF2-40B4-BE49-F238E27FC236}">
                <a16:creationId xmlns:a16="http://schemas.microsoft.com/office/drawing/2014/main" id="{1AA824BE-5624-204D-BA7F-155C65BC0389}"/>
              </a:ext>
            </a:extLst>
          </p:cNvPr>
          <p:cNvSpPr/>
          <p:nvPr/>
        </p:nvSpPr>
        <p:spPr bwMode="auto">
          <a:xfrm rot="16200000" flipH="1">
            <a:off x="3090337" y="1604302"/>
            <a:ext cx="338555" cy="381001"/>
          </a:xfrm>
          <a:prstGeom prst="downArrow">
            <a:avLst/>
          </a:prstGeom>
          <a:solidFill>
            <a:srgbClr val="C00000"/>
          </a:solidFill>
          <a:ln w="9525" cap="flat" cmpd="sng" algn="ctr">
            <a:no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2"/>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sz="3200" b="1" i="0" u="none" strike="noStrike" cap="none" normalizeH="0" baseline="0" dirty="0">
              <a:ln>
                <a:noFill/>
              </a:ln>
              <a:solidFill>
                <a:schemeClr val="tx1"/>
              </a:solidFill>
              <a:effectLst/>
              <a:latin typeface="Arial" pitchFamily="34" charset="0"/>
            </a:endParaRPr>
          </a:p>
        </p:txBody>
      </p:sp>
      <p:sp>
        <p:nvSpPr>
          <p:cNvPr id="82" name="Down Arrow 81">
            <a:extLst>
              <a:ext uri="{FF2B5EF4-FFF2-40B4-BE49-F238E27FC236}">
                <a16:creationId xmlns:a16="http://schemas.microsoft.com/office/drawing/2014/main" id="{C3C7EB36-436E-1541-8D25-D558CD81EC5F}"/>
              </a:ext>
            </a:extLst>
          </p:cNvPr>
          <p:cNvSpPr/>
          <p:nvPr/>
        </p:nvSpPr>
        <p:spPr bwMode="auto">
          <a:xfrm rot="16200000" flipH="1">
            <a:off x="6511710" y="1474298"/>
            <a:ext cx="338555" cy="506424"/>
          </a:xfrm>
          <a:prstGeom prst="downArrow">
            <a:avLst/>
          </a:prstGeom>
          <a:solidFill>
            <a:srgbClr val="C00000"/>
          </a:solidFill>
          <a:ln w="9525" cap="flat" cmpd="sng" algn="ctr">
            <a:no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2"/>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sz="3200" b="1" i="0" u="none" strike="noStrike" cap="none" normalizeH="0" baseline="0" dirty="0">
              <a:ln>
                <a:noFill/>
              </a:ln>
              <a:solidFill>
                <a:schemeClr val="tx1"/>
              </a:solidFill>
              <a:effectLst/>
              <a:latin typeface="Arial" pitchFamily="34" charset="0"/>
            </a:endParaRPr>
          </a:p>
        </p:txBody>
      </p:sp>
      <p:sp>
        <p:nvSpPr>
          <p:cNvPr id="84" name="Down Arrow 83">
            <a:extLst>
              <a:ext uri="{FF2B5EF4-FFF2-40B4-BE49-F238E27FC236}">
                <a16:creationId xmlns:a16="http://schemas.microsoft.com/office/drawing/2014/main" id="{F802F873-B715-404A-B9C2-AF8483DF4797}"/>
              </a:ext>
            </a:extLst>
          </p:cNvPr>
          <p:cNvSpPr/>
          <p:nvPr/>
        </p:nvSpPr>
        <p:spPr bwMode="auto">
          <a:xfrm rot="10800000" flipH="1">
            <a:off x="928942" y="1958622"/>
            <a:ext cx="262356" cy="307776"/>
          </a:xfrm>
          <a:prstGeom prst="downArrow">
            <a:avLst/>
          </a:prstGeom>
          <a:solidFill>
            <a:schemeClr val="bg1">
              <a:lumMod val="75000"/>
            </a:schemeClr>
          </a:solidFill>
          <a:ln w="9525" cap="flat" cmpd="sng" algn="ctr">
            <a:no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2"/>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sz="3200" b="1" i="0" u="none" strike="noStrike" cap="none" normalizeH="0" baseline="0" dirty="0">
              <a:ln>
                <a:noFill/>
              </a:ln>
              <a:solidFill>
                <a:schemeClr val="tx1"/>
              </a:solidFill>
              <a:effectLst/>
              <a:latin typeface="Arial" pitchFamily="34" charset="0"/>
            </a:endParaRPr>
          </a:p>
        </p:txBody>
      </p:sp>
      <p:grpSp>
        <p:nvGrpSpPr>
          <p:cNvPr id="167" name="Group 166">
            <a:extLst>
              <a:ext uri="{FF2B5EF4-FFF2-40B4-BE49-F238E27FC236}">
                <a16:creationId xmlns:a16="http://schemas.microsoft.com/office/drawing/2014/main" id="{2FAAED43-A343-A848-B8F6-185ABFAE615B}"/>
              </a:ext>
            </a:extLst>
          </p:cNvPr>
          <p:cNvGrpSpPr/>
          <p:nvPr/>
        </p:nvGrpSpPr>
        <p:grpSpPr>
          <a:xfrm>
            <a:off x="2292735" y="4409449"/>
            <a:ext cx="635181" cy="457200"/>
            <a:chOff x="1916178" y="5715000"/>
            <a:chExt cx="635181" cy="457200"/>
          </a:xfrm>
        </p:grpSpPr>
        <p:sp>
          <p:nvSpPr>
            <p:cNvPr id="168" name="Oval 167">
              <a:extLst>
                <a:ext uri="{FF2B5EF4-FFF2-40B4-BE49-F238E27FC236}">
                  <a16:creationId xmlns:a16="http://schemas.microsoft.com/office/drawing/2014/main" id="{2D9D7174-A3A7-E24C-886C-A55A355A8919}"/>
                </a:ext>
              </a:extLst>
            </p:cNvPr>
            <p:cNvSpPr/>
            <p:nvPr/>
          </p:nvSpPr>
          <p:spPr bwMode="auto">
            <a:xfrm>
              <a:off x="1916178" y="5715000"/>
              <a:ext cx="635181" cy="457200"/>
            </a:xfrm>
            <a:prstGeom prst="ellipse">
              <a:avLst/>
            </a:prstGeom>
            <a:solidFill>
              <a:schemeClr val="bg1">
                <a:lumMod val="8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b="0" i="0" u="none" strike="noStrike" cap="none" normalizeH="0" baseline="0">
                <a:ln>
                  <a:noFill/>
                </a:ln>
                <a:solidFill>
                  <a:schemeClr val="tx1"/>
                </a:solidFill>
                <a:effectLst/>
                <a:latin typeface="Arial" pitchFamily="34" charset="0"/>
              </a:endParaRPr>
            </a:p>
          </p:txBody>
        </p:sp>
        <p:sp>
          <p:nvSpPr>
            <p:cNvPr id="169" name="TextBox 168">
              <a:extLst>
                <a:ext uri="{FF2B5EF4-FFF2-40B4-BE49-F238E27FC236}">
                  <a16:creationId xmlns:a16="http://schemas.microsoft.com/office/drawing/2014/main" id="{8FAB08F8-E74A-E148-BEB3-BB1B69DFB8D9}"/>
                </a:ext>
              </a:extLst>
            </p:cNvPr>
            <p:cNvSpPr txBox="1"/>
            <p:nvPr/>
          </p:nvSpPr>
          <p:spPr>
            <a:xfrm>
              <a:off x="2101218" y="5726256"/>
              <a:ext cx="287258" cy="338554"/>
            </a:xfrm>
            <a:prstGeom prst="rect">
              <a:avLst/>
            </a:prstGeom>
            <a:noFill/>
          </p:spPr>
          <p:txBody>
            <a:bodyPr wrap="none" rtlCol="0">
              <a:spAutoFit/>
            </a:bodyPr>
            <a:lstStyle/>
            <a:p>
              <a:r>
                <a:rPr lang="en-US" sz="1600" b="0" dirty="0"/>
                <a:t>c</a:t>
              </a:r>
              <a:endParaRPr lang="en-IL" sz="1600" b="0" dirty="0"/>
            </a:p>
          </p:txBody>
        </p:sp>
      </p:grpSp>
      <p:grpSp>
        <p:nvGrpSpPr>
          <p:cNvPr id="170" name="Group 169">
            <a:extLst>
              <a:ext uri="{FF2B5EF4-FFF2-40B4-BE49-F238E27FC236}">
                <a16:creationId xmlns:a16="http://schemas.microsoft.com/office/drawing/2014/main" id="{70FA42AD-4050-F04C-8F15-1721585F2044}"/>
              </a:ext>
            </a:extLst>
          </p:cNvPr>
          <p:cNvGrpSpPr/>
          <p:nvPr/>
        </p:nvGrpSpPr>
        <p:grpSpPr>
          <a:xfrm>
            <a:off x="3126702" y="4392205"/>
            <a:ext cx="635181" cy="457200"/>
            <a:chOff x="3064567" y="5754434"/>
            <a:chExt cx="635181" cy="457200"/>
          </a:xfrm>
        </p:grpSpPr>
        <p:sp>
          <p:nvSpPr>
            <p:cNvPr id="171" name="Oval 170">
              <a:extLst>
                <a:ext uri="{FF2B5EF4-FFF2-40B4-BE49-F238E27FC236}">
                  <a16:creationId xmlns:a16="http://schemas.microsoft.com/office/drawing/2014/main" id="{F9431492-BEBD-344B-86FF-5C52093044F9}"/>
                </a:ext>
              </a:extLst>
            </p:cNvPr>
            <p:cNvSpPr/>
            <p:nvPr/>
          </p:nvSpPr>
          <p:spPr bwMode="auto">
            <a:xfrm>
              <a:off x="3064567" y="5754434"/>
              <a:ext cx="635181" cy="457200"/>
            </a:xfrm>
            <a:prstGeom prst="ellipse">
              <a:avLst/>
            </a:prstGeom>
            <a:solidFill>
              <a:schemeClr val="bg1">
                <a:lumMod val="8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b="0" i="0" u="none" strike="noStrike" cap="none" normalizeH="0" baseline="0">
                <a:ln>
                  <a:noFill/>
                </a:ln>
                <a:solidFill>
                  <a:schemeClr val="tx1"/>
                </a:solidFill>
                <a:effectLst/>
                <a:latin typeface="Arial" pitchFamily="34" charset="0"/>
              </a:endParaRPr>
            </a:p>
          </p:txBody>
        </p:sp>
        <p:sp>
          <p:nvSpPr>
            <p:cNvPr id="172" name="TextBox 171">
              <a:extLst>
                <a:ext uri="{FF2B5EF4-FFF2-40B4-BE49-F238E27FC236}">
                  <a16:creationId xmlns:a16="http://schemas.microsoft.com/office/drawing/2014/main" id="{8D7BD11E-C745-CE4F-A61F-1440E3A0844D}"/>
                </a:ext>
              </a:extLst>
            </p:cNvPr>
            <p:cNvSpPr txBox="1"/>
            <p:nvPr/>
          </p:nvSpPr>
          <p:spPr>
            <a:xfrm>
              <a:off x="3252941" y="5782934"/>
              <a:ext cx="298479" cy="338554"/>
            </a:xfrm>
            <a:prstGeom prst="rect">
              <a:avLst/>
            </a:prstGeom>
            <a:noFill/>
          </p:spPr>
          <p:txBody>
            <a:bodyPr wrap="none" rtlCol="0">
              <a:spAutoFit/>
            </a:bodyPr>
            <a:lstStyle/>
            <a:p>
              <a:r>
                <a:rPr lang="en-US" sz="1600" b="0" dirty="0"/>
                <a:t>d</a:t>
              </a:r>
              <a:endParaRPr lang="en-IL" sz="1600" b="0" dirty="0"/>
            </a:p>
          </p:txBody>
        </p:sp>
      </p:grpSp>
      <p:grpSp>
        <p:nvGrpSpPr>
          <p:cNvPr id="173" name="Group 172">
            <a:extLst>
              <a:ext uri="{FF2B5EF4-FFF2-40B4-BE49-F238E27FC236}">
                <a16:creationId xmlns:a16="http://schemas.microsoft.com/office/drawing/2014/main" id="{DB26F5AE-8787-AF4F-86D7-60CDBE4C8B11}"/>
              </a:ext>
            </a:extLst>
          </p:cNvPr>
          <p:cNvGrpSpPr/>
          <p:nvPr/>
        </p:nvGrpSpPr>
        <p:grpSpPr>
          <a:xfrm>
            <a:off x="4044023" y="4409449"/>
            <a:ext cx="635181" cy="457200"/>
            <a:chOff x="1916178" y="5715000"/>
            <a:chExt cx="635181" cy="457200"/>
          </a:xfrm>
        </p:grpSpPr>
        <p:sp>
          <p:nvSpPr>
            <p:cNvPr id="174" name="Oval 173">
              <a:extLst>
                <a:ext uri="{FF2B5EF4-FFF2-40B4-BE49-F238E27FC236}">
                  <a16:creationId xmlns:a16="http://schemas.microsoft.com/office/drawing/2014/main" id="{D51713E3-E11D-BC48-94ED-C4114BCC0C26}"/>
                </a:ext>
              </a:extLst>
            </p:cNvPr>
            <p:cNvSpPr/>
            <p:nvPr/>
          </p:nvSpPr>
          <p:spPr bwMode="auto">
            <a:xfrm>
              <a:off x="1916178" y="5715000"/>
              <a:ext cx="635181" cy="457200"/>
            </a:xfrm>
            <a:prstGeom prst="ellipse">
              <a:avLst/>
            </a:prstGeom>
            <a:solidFill>
              <a:schemeClr val="bg1">
                <a:lumMod val="8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b="0" i="0" u="none" strike="noStrike" cap="none" normalizeH="0" baseline="0">
                <a:ln>
                  <a:noFill/>
                </a:ln>
                <a:solidFill>
                  <a:schemeClr val="tx1"/>
                </a:solidFill>
                <a:effectLst/>
                <a:latin typeface="Arial" pitchFamily="34" charset="0"/>
              </a:endParaRPr>
            </a:p>
          </p:txBody>
        </p:sp>
        <p:sp>
          <p:nvSpPr>
            <p:cNvPr id="175" name="TextBox 174">
              <a:extLst>
                <a:ext uri="{FF2B5EF4-FFF2-40B4-BE49-F238E27FC236}">
                  <a16:creationId xmlns:a16="http://schemas.microsoft.com/office/drawing/2014/main" id="{3367E37B-435B-E144-A6B2-DB930B920C51}"/>
                </a:ext>
              </a:extLst>
            </p:cNvPr>
            <p:cNvSpPr txBox="1"/>
            <p:nvPr/>
          </p:nvSpPr>
          <p:spPr>
            <a:xfrm>
              <a:off x="2095606" y="5726256"/>
              <a:ext cx="298479" cy="338554"/>
            </a:xfrm>
            <a:prstGeom prst="rect">
              <a:avLst/>
            </a:prstGeom>
            <a:noFill/>
          </p:spPr>
          <p:txBody>
            <a:bodyPr wrap="none" rtlCol="0">
              <a:spAutoFit/>
            </a:bodyPr>
            <a:lstStyle/>
            <a:p>
              <a:r>
                <a:rPr lang="en-US" sz="1600" b="0" dirty="0"/>
                <a:t>e</a:t>
              </a:r>
              <a:endParaRPr lang="en-IL" sz="1600" b="0" dirty="0"/>
            </a:p>
          </p:txBody>
        </p:sp>
      </p:grpSp>
      <p:grpSp>
        <p:nvGrpSpPr>
          <p:cNvPr id="176" name="Group 175">
            <a:extLst>
              <a:ext uri="{FF2B5EF4-FFF2-40B4-BE49-F238E27FC236}">
                <a16:creationId xmlns:a16="http://schemas.microsoft.com/office/drawing/2014/main" id="{DBBE5066-5D47-AD4C-A37D-6A132D26BBE6}"/>
              </a:ext>
            </a:extLst>
          </p:cNvPr>
          <p:cNvGrpSpPr/>
          <p:nvPr/>
        </p:nvGrpSpPr>
        <p:grpSpPr>
          <a:xfrm>
            <a:off x="4920594" y="4417638"/>
            <a:ext cx="635181" cy="457200"/>
            <a:chOff x="3064567" y="5754434"/>
            <a:chExt cx="635181" cy="457200"/>
          </a:xfrm>
        </p:grpSpPr>
        <p:sp>
          <p:nvSpPr>
            <p:cNvPr id="177" name="Oval 176">
              <a:extLst>
                <a:ext uri="{FF2B5EF4-FFF2-40B4-BE49-F238E27FC236}">
                  <a16:creationId xmlns:a16="http://schemas.microsoft.com/office/drawing/2014/main" id="{49EAC30E-782F-E947-ACEE-0B186498882C}"/>
                </a:ext>
              </a:extLst>
            </p:cNvPr>
            <p:cNvSpPr/>
            <p:nvPr/>
          </p:nvSpPr>
          <p:spPr bwMode="auto">
            <a:xfrm>
              <a:off x="3064567" y="5754434"/>
              <a:ext cx="635181" cy="457200"/>
            </a:xfrm>
            <a:prstGeom prst="ellipse">
              <a:avLst/>
            </a:prstGeom>
            <a:solidFill>
              <a:schemeClr val="bg1">
                <a:lumMod val="8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b="0" i="0" u="none" strike="noStrike" cap="none" normalizeH="0" baseline="0">
                <a:ln>
                  <a:noFill/>
                </a:ln>
                <a:solidFill>
                  <a:schemeClr val="tx1"/>
                </a:solidFill>
                <a:effectLst/>
                <a:latin typeface="Arial" pitchFamily="34" charset="0"/>
              </a:endParaRPr>
            </a:p>
          </p:txBody>
        </p:sp>
        <p:sp>
          <p:nvSpPr>
            <p:cNvPr id="178" name="TextBox 177">
              <a:extLst>
                <a:ext uri="{FF2B5EF4-FFF2-40B4-BE49-F238E27FC236}">
                  <a16:creationId xmlns:a16="http://schemas.microsoft.com/office/drawing/2014/main" id="{E2618744-064B-1F44-B5D8-DA320AD427BA}"/>
                </a:ext>
              </a:extLst>
            </p:cNvPr>
            <p:cNvSpPr txBox="1"/>
            <p:nvPr/>
          </p:nvSpPr>
          <p:spPr>
            <a:xfrm>
              <a:off x="3280995" y="5757501"/>
              <a:ext cx="242374" cy="338554"/>
            </a:xfrm>
            <a:prstGeom prst="rect">
              <a:avLst/>
            </a:prstGeom>
            <a:noFill/>
          </p:spPr>
          <p:txBody>
            <a:bodyPr wrap="none" rtlCol="0">
              <a:spAutoFit/>
            </a:bodyPr>
            <a:lstStyle/>
            <a:p>
              <a:r>
                <a:rPr lang="en-US" sz="1600" b="0" dirty="0"/>
                <a:t>f</a:t>
              </a:r>
              <a:endParaRPr lang="en-IL" sz="1600" b="0" dirty="0"/>
            </a:p>
          </p:txBody>
        </p:sp>
      </p:grpSp>
      <p:grpSp>
        <p:nvGrpSpPr>
          <p:cNvPr id="179" name="Group 178">
            <a:extLst>
              <a:ext uri="{FF2B5EF4-FFF2-40B4-BE49-F238E27FC236}">
                <a16:creationId xmlns:a16="http://schemas.microsoft.com/office/drawing/2014/main" id="{42061355-2093-0C43-986D-5D7CAD2E27C7}"/>
              </a:ext>
            </a:extLst>
          </p:cNvPr>
          <p:cNvGrpSpPr/>
          <p:nvPr/>
        </p:nvGrpSpPr>
        <p:grpSpPr>
          <a:xfrm>
            <a:off x="5806384" y="4409449"/>
            <a:ext cx="635181" cy="457200"/>
            <a:chOff x="1916178" y="5715000"/>
            <a:chExt cx="635181" cy="457200"/>
          </a:xfrm>
        </p:grpSpPr>
        <p:sp>
          <p:nvSpPr>
            <p:cNvPr id="180" name="Oval 179">
              <a:extLst>
                <a:ext uri="{FF2B5EF4-FFF2-40B4-BE49-F238E27FC236}">
                  <a16:creationId xmlns:a16="http://schemas.microsoft.com/office/drawing/2014/main" id="{C4592195-403D-6D4F-A552-8E9951EC4702}"/>
                </a:ext>
              </a:extLst>
            </p:cNvPr>
            <p:cNvSpPr/>
            <p:nvPr/>
          </p:nvSpPr>
          <p:spPr bwMode="auto">
            <a:xfrm>
              <a:off x="1916178" y="5715000"/>
              <a:ext cx="635181" cy="457200"/>
            </a:xfrm>
            <a:prstGeom prst="ellipse">
              <a:avLst/>
            </a:prstGeom>
            <a:solidFill>
              <a:schemeClr val="bg1">
                <a:lumMod val="8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b="0" i="0" u="none" strike="noStrike" cap="none" normalizeH="0" baseline="0">
                <a:ln>
                  <a:noFill/>
                </a:ln>
                <a:solidFill>
                  <a:schemeClr val="tx1"/>
                </a:solidFill>
                <a:effectLst/>
                <a:latin typeface="Arial" pitchFamily="34" charset="0"/>
              </a:endParaRPr>
            </a:p>
          </p:txBody>
        </p:sp>
        <p:sp>
          <p:nvSpPr>
            <p:cNvPr id="191" name="TextBox 190">
              <a:extLst>
                <a:ext uri="{FF2B5EF4-FFF2-40B4-BE49-F238E27FC236}">
                  <a16:creationId xmlns:a16="http://schemas.microsoft.com/office/drawing/2014/main" id="{AE5E6577-D33D-8740-83FC-13AB93377852}"/>
                </a:ext>
              </a:extLst>
            </p:cNvPr>
            <p:cNvSpPr txBox="1"/>
            <p:nvPr/>
          </p:nvSpPr>
          <p:spPr>
            <a:xfrm>
              <a:off x="2095606" y="5726256"/>
              <a:ext cx="298479" cy="338554"/>
            </a:xfrm>
            <a:prstGeom prst="rect">
              <a:avLst/>
            </a:prstGeom>
            <a:noFill/>
          </p:spPr>
          <p:txBody>
            <a:bodyPr wrap="none" rtlCol="0">
              <a:spAutoFit/>
            </a:bodyPr>
            <a:lstStyle/>
            <a:p>
              <a:r>
                <a:rPr lang="en-US" sz="1600" b="0" dirty="0"/>
                <a:t>g</a:t>
              </a:r>
              <a:endParaRPr lang="en-IL" sz="1600" b="0" dirty="0"/>
            </a:p>
          </p:txBody>
        </p:sp>
      </p:grpSp>
      <p:grpSp>
        <p:nvGrpSpPr>
          <p:cNvPr id="192" name="Group 191">
            <a:extLst>
              <a:ext uri="{FF2B5EF4-FFF2-40B4-BE49-F238E27FC236}">
                <a16:creationId xmlns:a16="http://schemas.microsoft.com/office/drawing/2014/main" id="{06B5FDCF-8306-1843-BEBD-A80AF752246D}"/>
              </a:ext>
            </a:extLst>
          </p:cNvPr>
          <p:cNvGrpSpPr/>
          <p:nvPr/>
        </p:nvGrpSpPr>
        <p:grpSpPr>
          <a:xfrm>
            <a:off x="6692174" y="4409449"/>
            <a:ext cx="635181" cy="457200"/>
            <a:chOff x="3064567" y="5754434"/>
            <a:chExt cx="635181" cy="457200"/>
          </a:xfrm>
        </p:grpSpPr>
        <p:sp>
          <p:nvSpPr>
            <p:cNvPr id="193" name="Oval 192">
              <a:extLst>
                <a:ext uri="{FF2B5EF4-FFF2-40B4-BE49-F238E27FC236}">
                  <a16:creationId xmlns:a16="http://schemas.microsoft.com/office/drawing/2014/main" id="{4D2A0AB5-9B7A-144F-BE57-658452063461}"/>
                </a:ext>
              </a:extLst>
            </p:cNvPr>
            <p:cNvSpPr/>
            <p:nvPr/>
          </p:nvSpPr>
          <p:spPr bwMode="auto">
            <a:xfrm>
              <a:off x="3064567" y="5754434"/>
              <a:ext cx="635181" cy="457200"/>
            </a:xfrm>
            <a:prstGeom prst="ellipse">
              <a:avLst/>
            </a:prstGeom>
            <a:solidFill>
              <a:schemeClr val="bg1">
                <a:lumMod val="8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b="0" i="0" u="none" strike="noStrike" cap="none" normalizeH="0" baseline="0">
                <a:ln>
                  <a:noFill/>
                </a:ln>
                <a:solidFill>
                  <a:schemeClr val="tx1"/>
                </a:solidFill>
                <a:effectLst/>
                <a:latin typeface="Arial" pitchFamily="34" charset="0"/>
              </a:endParaRPr>
            </a:p>
          </p:txBody>
        </p:sp>
        <p:sp>
          <p:nvSpPr>
            <p:cNvPr id="194" name="TextBox 193">
              <a:extLst>
                <a:ext uri="{FF2B5EF4-FFF2-40B4-BE49-F238E27FC236}">
                  <a16:creationId xmlns:a16="http://schemas.microsoft.com/office/drawing/2014/main" id="{AD4D322C-0CFB-4C46-945A-3C335A2B618A}"/>
                </a:ext>
              </a:extLst>
            </p:cNvPr>
            <p:cNvSpPr txBox="1"/>
            <p:nvPr/>
          </p:nvSpPr>
          <p:spPr>
            <a:xfrm>
              <a:off x="3252941" y="5765690"/>
              <a:ext cx="298479" cy="338554"/>
            </a:xfrm>
            <a:prstGeom prst="rect">
              <a:avLst/>
            </a:prstGeom>
            <a:noFill/>
          </p:spPr>
          <p:txBody>
            <a:bodyPr wrap="none" rtlCol="0">
              <a:spAutoFit/>
            </a:bodyPr>
            <a:lstStyle/>
            <a:p>
              <a:r>
                <a:rPr lang="en-US" sz="1600" b="0" dirty="0"/>
                <a:t>h</a:t>
              </a:r>
              <a:endParaRPr lang="en-IL" sz="1600" b="0" dirty="0"/>
            </a:p>
          </p:txBody>
        </p:sp>
      </p:grpSp>
      <p:grpSp>
        <p:nvGrpSpPr>
          <p:cNvPr id="195" name="Group 194">
            <a:extLst>
              <a:ext uri="{FF2B5EF4-FFF2-40B4-BE49-F238E27FC236}">
                <a16:creationId xmlns:a16="http://schemas.microsoft.com/office/drawing/2014/main" id="{FF5BAE6F-F6D8-A34E-9312-CD3BE2206DAC}"/>
              </a:ext>
            </a:extLst>
          </p:cNvPr>
          <p:cNvGrpSpPr/>
          <p:nvPr/>
        </p:nvGrpSpPr>
        <p:grpSpPr>
          <a:xfrm>
            <a:off x="3888702" y="1655310"/>
            <a:ext cx="635181" cy="457200"/>
            <a:chOff x="1916178" y="5715000"/>
            <a:chExt cx="635181" cy="457200"/>
          </a:xfrm>
        </p:grpSpPr>
        <p:sp>
          <p:nvSpPr>
            <p:cNvPr id="196" name="Oval 195">
              <a:extLst>
                <a:ext uri="{FF2B5EF4-FFF2-40B4-BE49-F238E27FC236}">
                  <a16:creationId xmlns:a16="http://schemas.microsoft.com/office/drawing/2014/main" id="{7C1DAA78-EEF7-354C-94ED-DBA5444EBAB7}"/>
                </a:ext>
              </a:extLst>
            </p:cNvPr>
            <p:cNvSpPr/>
            <p:nvPr/>
          </p:nvSpPr>
          <p:spPr bwMode="auto">
            <a:xfrm>
              <a:off x="1916178" y="5715000"/>
              <a:ext cx="635181" cy="457200"/>
            </a:xfrm>
            <a:prstGeom prst="ellipse">
              <a:avLst/>
            </a:prstGeom>
            <a:solidFill>
              <a:schemeClr val="bg1">
                <a:lumMod val="8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sz="2800" b="0" i="0" u="none" strike="noStrike" cap="none" normalizeH="0" baseline="0">
                <a:ln>
                  <a:noFill/>
                </a:ln>
                <a:solidFill>
                  <a:schemeClr val="tx1"/>
                </a:solidFill>
                <a:effectLst/>
                <a:latin typeface="Arial" pitchFamily="34" charset="0"/>
              </a:endParaRPr>
            </a:p>
          </p:txBody>
        </p:sp>
        <p:sp>
          <p:nvSpPr>
            <p:cNvPr id="197" name="TextBox 196">
              <a:extLst>
                <a:ext uri="{FF2B5EF4-FFF2-40B4-BE49-F238E27FC236}">
                  <a16:creationId xmlns:a16="http://schemas.microsoft.com/office/drawing/2014/main" id="{320E878A-1155-B941-B769-099B456DF728}"/>
                </a:ext>
              </a:extLst>
            </p:cNvPr>
            <p:cNvSpPr txBox="1"/>
            <p:nvPr/>
          </p:nvSpPr>
          <p:spPr>
            <a:xfrm>
              <a:off x="2095606" y="5737195"/>
              <a:ext cx="298479" cy="338554"/>
            </a:xfrm>
            <a:prstGeom prst="rect">
              <a:avLst/>
            </a:prstGeom>
            <a:noFill/>
          </p:spPr>
          <p:txBody>
            <a:bodyPr wrap="none" rtlCol="0">
              <a:spAutoFit/>
            </a:bodyPr>
            <a:lstStyle/>
            <a:p>
              <a:r>
                <a:rPr lang="en-US" sz="1600" b="0" dirty="0"/>
                <a:t>a</a:t>
              </a:r>
              <a:endParaRPr lang="en-IL" sz="1600" b="0" dirty="0"/>
            </a:p>
          </p:txBody>
        </p:sp>
      </p:grpSp>
      <p:grpSp>
        <p:nvGrpSpPr>
          <p:cNvPr id="198" name="Group 197">
            <a:extLst>
              <a:ext uri="{FF2B5EF4-FFF2-40B4-BE49-F238E27FC236}">
                <a16:creationId xmlns:a16="http://schemas.microsoft.com/office/drawing/2014/main" id="{3C5F3CE0-DFB8-AC4C-BBB4-0A47089FC3A2}"/>
              </a:ext>
            </a:extLst>
          </p:cNvPr>
          <p:cNvGrpSpPr/>
          <p:nvPr/>
        </p:nvGrpSpPr>
        <p:grpSpPr>
          <a:xfrm>
            <a:off x="7465158" y="3533959"/>
            <a:ext cx="635181" cy="457200"/>
            <a:chOff x="3064567" y="5754434"/>
            <a:chExt cx="635181" cy="457200"/>
          </a:xfrm>
        </p:grpSpPr>
        <p:sp>
          <p:nvSpPr>
            <p:cNvPr id="199" name="Oval 198">
              <a:extLst>
                <a:ext uri="{FF2B5EF4-FFF2-40B4-BE49-F238E27FC236}">
                  <a16:creationId xmlns:a16="http://schemas.microsoft.com/office/drawing/2014/main" id="{28CF101D-D899-F04B-AD3F-338330FBCD12}"/>
                </a:ext>
              </a:extLst>
            </p:cNvPr>
            <p:cNvSpPr/>
            <p:nvPr/>
          </p:nvSpPr>
          <p:spPr bwMode="auto">
            <a:xfrm>
              <a:off x="3064567" y="5754434"/>
              <a:ext cx="635181" cy="457200"/>
            </a:xfrm>
            <a:prstGeom prst="ellipse">
              <a:avLst/>
            </a:prstGeom>
            <a:solidFill>
              <a:schemeClr val="bg1">
                <a:lumMod val="8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b="0" i="0" u="none" strike="noStrike" cap="none" normalizeH="0" baseline="0">
                <a:ln>
                  <a:noFill/>
                </a:ln>
                <a:solidFill>
                  <a:schemeClr val="tx1"/>
                </a:solidFill>
                <a:effectLst/>
                <a:latin typeface="Arial" pitchFamily="34" charset="0"/>
              </a:endParaRPr>
            </a:p>
          </p:txBody>
        </p:sp>
        <p:sp>
          <p:nvSpPr>
            <p:cNvPr id="200" name="TextBox 199">
              <a:extLst>
                <a:ext uri="{FF2B5EF4-FFF2-40B4-BE49-F238E27FC236}">
                  <a16:creationId xmlns:a16="http://schemas.microsoft.com/office/drawing/2014/main" id="{C19560B3-EE2E-9849-9193-A11A0DB11000}"/>
                </a:ext>
              </a:extLst>
            </p:cNvPr>
            <p:cNvSpPr txBox="1"/>
            <p:nvPr/>
          </p:nvSpPr>
          <p:spPr>
            <a:xfrm>
              <a:off x="3252941" y="5783870"/>
              <a:ext cx="298479" cy="338554"/>
            </a:xfrm>
            <a:prstGeom prst="rect">
              <a:avLst/>
            </a:prstGeom>
            <a:noFill/>
          </p:spPr>
          <p:txBody>
            <a:bodyPr wrap="none" rtlCol="0">
              <a:spAutoFit/>
            </a:bodyPr>
            <a:lstStyle/>
            <a:p>
              <a:r>
                <a:rPr lang="en-US" sz="1600" b="0" dirty="0"/>
                <a:t>b</a:t>
              </a:r>
              <a:endParaRPr lang="en-IL" sz="1600" b="0" dirty="0"/>
            </a:p>
          </p:txBody>
        </p:sp>
      </p:grpSp>
      <p:grpSp>
        <p:nvGrpSpPr>
          <p:cNvPr id="201" name="Group 200">
            <a:extLst>
              <a:ext uri="{FF2B5EF4-FFF2-40B4-BE49-F238E27FC236}">
                <a16:creationId xmlns:a16="http://schemas.microsoft.com/office/drawing/2014/main" id="{46BAF5EC-225F-8F46-9B73-4B572CC11FCE}"/>
              </a:ext>
            </a:extLst>
          </p:cNvPr>
          <p:cNvGrpSpPr/>
          <p:nvPr/>
        </p:nvGrpSpPr>
        <p:grpSpPr>
          <a:xfrm>
            <a:off x="6041759" y="3516214"/>
            <a:ext cx="1131239" cy="841756"/>
            <a:chOff x="5099276" y="4048509"/>
            <a:chExt cx="1131239" cy="841756"/>
          </a:xfrm>
        </p:grpSpPr>
        <p:cxnSp>
          <p:nvCxnSpPr>
            <p:cNvPr id="202" name="Straight Arrow Connector 201">
              <a:extLst>
                <a:ext uri="{FF2B5EF4-FFF2-40B4-BE49-F238E27FC236}">
                  <a16:creationId xmlns:a16="http://schemas.microsoft.com/office/drawing/2014/main" id="{DCFA0875-CB97-E640-AAFA-09026B5DEEB0}"/>
                </a:ext>
              </a:extLst>
            </p:cNvPr>
            <p:cNvCxnSpPr>
              <a:cxnSpLocks/>
            </p:cNvCxnSpPr>
            <p:nvPr/>
          </p:nvCxnSpPr>
          <p:spPr bwMode="auto">
            <a:xfrm flipH="1">
              <a:off x="5192570" y="4474003"/>
              <a:ext cx="298921" cy="416262"/>
            </a:xfrm>
            <a:prstGeom prst="straightConnector1">
              <a:avLst/>
            </a:prstGeom>
            <a:noFill/>
            <a:ln w="9525"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4"/>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cxnSp>
          <p:nvCxnSpPr>
            <p:cNvPr id="203" name="Straight Arrow Connector 202">
              <a:extLst>
                <a:ext uri="{FF2B5EF4-FFF2-40B4-BE49-F238E27FC236}">
                  <a16:creationId xmlns:a16="http://schemas.microsoft.com/office/drawing/2014/main" id="{2A87DC10-7A36-324A-99B0-CCECE870036A}"/>
                </a:ext>
              </a:extLst>
            </p:cNvPr>
            <p:cNvCxnSpPr>
              <a:cxnSpLocks/>
            </p:cNvCxnSpPr>
            <p:nvPr/>
          </p:nvCxnSpPr>
          <p:spPr bwMode="auto">
            <a:xfrm>
              <a:off x="5852305" y="4474003"/>
              <a:ext cx="245866" cy="416262"/>
            </a:xfrm>
            <a:prstGeom prst="straightConnector1">
              <a:avLst/>
            </a:prstGeom>
            <a:noFill/>
            <a:ln w="9525"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4"/>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sp>
          <p:nvSpPr>
            <p:cNvPr id="204" name="TextBox 203">
              <a:extLst>
                <a:ext uri="{FF2B5EF4-FFF2-40B4-BE49-F238E27FC236}">
                  <a16:creationId xmlns:a16="http://schemas.microsoft.com/office/drawing/2014/main" id="{C4867E82-7F2C-F743-BD2B-ABCFD84D51A5}"/>
                </a:ext>
              </a:extLst>
            </p:cNvPr>
            <p:cNvSpPr txBox="1"/>
            <p:nvPr/>
          </p:nvSpPr>
          <p:spPr>
            <a:xfrm>
              <a:off x="5099276" y="4445787"/>
              <a:ext cx="291901" cy="308867"/>
            </a:xfrm>
            <a:prstGeom prst="rect">
              <a:avLst/>
            </a:prstGeom>
            <a:noFill/>
            <a:ln>
              <a:noFill/>
            </a:ln>
          </p:spPr>
          <p:txBody>
            <a:bodyPr wrap="square" lIns="0" tIns="46800" rIns="0" rtlCol="0">
              <a:spAutoFit/>
            </a:bodyPr>
            <a:lstStyle/>
            <a:p>
              <a:r>
                <a:rPr lang="en-IL" sz="1400" b="0" dirty="0">
                  <a:latin typeface="Consolas" panose="020B0609020204030204" pitchFamily="49" charset="0"/>
                  <a:cs typeface="Consolas" panose="020B0609020204030204" pitchFamily="49" charset="0"/>
                </a:rPr>
                <a:t>0</a:t>
              </a:r>
            </a:p>
          </p:txBody>
        </p:sp>
        <p:sp>
          <p:nvSpPr>
            <p:cNvPr id="205" name="TextBox 204">
              <a:extLst>
                <a:ext uri="{FF2B5EF4-FFF2-40B4-BE49-F238E27FC236}">
                  <a16:creationId xmlns:a16="http://schemas.microsoft.com/office/drawing/2014/main" id="{21639D55-D8CE-F241-AD80-778A0B735626}"/>
                </a:ext>
              </a:extLst>
            </p:cNvPr>
            <p:cNvSpPr txBox="1"/>
            <p:nvPr/>
          </p:nvSpPr>
          <p:spPr>
            <a:xfrm>
              <a:off x="5938614" y="4440143"/>
              <a:ext cx="291901" cy="308867"/>
            </a:xfrm>
            <a:prstGeom prst="rect">
              <a:avLst/>
            </a:prstGeom>
            <a:noFill/>
            <a:ln>
              <a:noFill/>
            </a:ln>
          </p:spPr>
          <p:txBody>
            <a:bodyPr wrap="square" lIns="0" tIns="46800" rIns="0" rtlCol="0">
              <a:spAutoFit/>
            </a:bodyPr>
            <a:lstStyle/>
            <a:p>
              <a:r>
                <a:rPr lang="he-IL" sz="1400" b="0" dirty="0">
                  <a:latin typeface="Consolas" panose="020B0609020204030204" pitchFamily="49" charset="0"/>
                  <a:cs typeface="Consolas" panose="020B0609020204030204" pitchFamily="49" charset="0"/>
                </a:rPr>
                <a:t>1</a:t>
              </a:r>
              <a:endParaRPr lang="en-IL" sz="1400" b="0" dirty="0">
                <a:latin typeface="Consolas" panose="020B0609020204030204" pitchFamily="49" charset="0"/>
                <a:cs typeface="Consolas" panose="020B0609020204030204" pitchFamily="49" charset="0"/>
              </a:endParaRPr>
            </a:p>
          </p:txBody>
        </p:sp>
        <p:sp>
          <p:nvSpPr>
            <p:cNvPr id="206" name="Oval 205">
              <a:extLst>
                <a:ext uri="{FF2B5EF4-FFF2-40B4-BE49-F238E27FC236}">
                  <a16:creationId xmlns:a16="http://schemas.microsoft.com/office/drawing/2014/main" id="{A2EA8FAE-6EC1-2D47-AC0F-56F8A7C295AA}"/>
                </a:ext>
              </a:extLst>
            </p:cNvPr>
            <p:cNvSpPr/>
            <p:nvPr/>
          </p:nvSpPr>
          <p:spPr bwMode="auto">
            <a:xfrm>
              <a:off x="5340057" y="4048509"/>
              <a:ext cx="635181" cy="457200"/>
            </a:xfrm>
            <a:prstGeom prst="ellipse">
              <a:avLst/>
            </a:prstGeom>
            <a:solidFill>
              <a:schemeClr val="bg1">
                <a:lumMod val="8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b="0" i="0" u="none" strike="noStrike" cap="none" normalizeH="0" baseline="0">
                <a:ln>
                  <a:noFill/>
                </a:ln>
                <a:solidFill>
                  <a:schemeClr val="tx1"/>
                </a:solidFill>
                <a:effectLst/>
                <a:latin typeface="Arial" pitchFamily="34" charset="0"/>
              </a:endParaRPr>
            </a:p>
          </p:txBody>
        </p:sp>
      </p:grpSp>
      <p:grpSp>
        <p:nvGrpSpPr>
          <p:cNvPr id="207" name="Group 206">
            <a:extLst>
              <a:ext uri="{FF2B5EF4-FFF2-40B4-BE49-F238E27FC236}">
                <a16:creationId xmlns:a16="http://schemas.microsoft.com/office/drawing/2014/main" id="{94A83ADC-1C41-F547-B2C8-04A00FCFA950}"/>
              </a:ext>
            </a:extLst>
          </p:cNvPr>
          <p:cNvGrpSpPr/>
          <p:nvPr/>
        </p:nvGrpSpPr>
        <p:grpSpPr>
          <a:xfrm>
            <a:off x="2473508" y="3480132"/>
            <a:ext cx="1142719" cy="877838"/>
            <a:chOff x="5087796" y="4048509"/>
            <a:chExt cx="1142719" cy="877838"/>
          </a:xfrm>
        </p:grpSpPr>
        <p:cxnSp>
          <p:nvCxnSpPr>
            <p:cNvPr id="208" name="Straight Arrow Connector 207">
              <a:extLst>
                <a:ext uri="{FF2B5EF4-FFF2-40B4-BE49-F238E27FC236}">
                  <a16:creationId xmlns:a16="http://schemas.microsoft.com/office/drawing/2014/main" id="{C79C4C43-718F-3243-950E-D7420274D075}"/>
                </a:ext>
              </a:extLst>
            </p:cNvPr>
            <p:cNvCxnSpPr>
              <a:cxnSpLocks/>
            </p:cNvCxnSpPr>
            <p:nvPr/>
          </p:nvCxnSpPr>
          <p:spPr bwMode="auto">
            <a:xfrm flipH="1">
              <a:off x="5224613" y="4474003"/>
              <a:ext cx="266879" cy="452344"/>
            </a:xfrm>
            <a:prstGeom prst="straightConnector1">
              <a:avLst/>
            </a:prstGeom>
            <a:noFill/>
            <a:ln w="9525"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4"/>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cxnSp>
          <p:nvCxnSpPr>
            <p:cNvPr id="209" name="Straight Arrow Connector 208">
              <a:extLst>
                <a:ext uri="{FF2B5EF4-FFF2-40B4-BE49-F238E27FC236}">
                  <a16:creationId xmlns:a16="http://schemas.microsoft.com/office/drawing/2014/main" id="{984ADA17-295F-6942-8B96-877AE92131EF}"/>
                </a:ext>
              </a:extLst>
            </p:cNvPr>
            <p:cNvCxnSpPr>
              <a:cxnSpLocks/>
            </p:cNvCxnSpPr>
            <p:nvPr/>
          </p:nvCxnSpPr>
          <p:spPr bwMode="auto">
            <a:xfrm>
              <a:off x="5852305" y="4474003"/>
              <a:ext cx="245866" cy="416262"/>
            </a:xfrm>
            <a:prstGeom prst="straightConnector1">
              <a:avLst/>
            </a:prstGeom>
            <a:noFill/>
            <a:ln w="9525"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4"/>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sp>
          <p:nvSpPr>
            <p:cNvPr id="210" name="TextBox 209">
              <a:extLst>
                <a:ext uri="{FF2B5EF4-FFF2-40B4-BE49-F238E27FC236}">
                  <a16:creationId xmlns:a16="http://schemas.microsoft.com/office/drawing/2014/main" id="{90CFEE35-FF8A-4445-BC12-6D314155F75B}"/>
                </a:ext>
              </a:extLst>
            </p:cNvPr>
            <p:cNvSpPr txBox="1"/>
            <p:nvPr/>
          </p:nvSpPr>
          <p:spPr>
            <a:xfrm>
              <a:off x="5087796" y="4425869"/>
              <a:ext cx="291901" cy="308867"/>
            </a:xfrm>
            <a:prstGeom prst="rect">
              <a:avLst/>
            </a:prstGeom>
            <a:noFill/>
            <a:ln>
              <a:noFill/>
            </a:ln>
          </p:spPr>
          <p:txBody>
            <a:bodyPr wrap="square" lIns="0" tIns="46800" rIns="0" rtlCol="0">
              <a:spAutoFit/>
            </a:bodyPr>
            <a:lstStyle/>
            <a:p>
              <a:r>
                <a:rPr lang="en-IL" sz="1400" b="0" dirty="0">
                  <a:latin typeface="Consolas" panose="020B0609020204030204" pitchFamily="49" charset="0"/>
                  <a:cs typeface="Consolas" panose="020B0609020204030204" pitchFamily="49" charset="0"/>
                </a:rPr>
                <a:t>0</a:t>
              </a:r>
            </a:p>
          </p:txBody>
        </p:sp>
        <p:sp>
          <p:nvSpPr>
            <p:cNvPr id="211" name="TextBox 210">
              <a:extLst>
                <a:ext uri="{FF2B5EF4-FFF2-40B4-BE49-F238E27FC236}">
                  <a16:creationId xmlns:a16="http://schemas.microsoft.com/office/drawing/2014/main" id="{40FF6FD0-D921-F448-96E0-9DF59B15702C}"/>
                </a:ext>
              </a:extLst>
            </p:cNvPr>
            <p:cNvSpPr txBox="1"/>
            <p:nvPr/>
          </p:nvSpPr>
          <p:spPr>
            <a:xfrm>
              <a:off x="5938614" y="4440143"/>
              <a:ext cx="291901" cy="308867"/>
            </a:xfrm>
            <a:prstGeom prst="rect">
              <a:avLst/>
            </a:prstGeom>
            <a:noFill/>
            <a:ln>
              <a:noFill/>
            </a:ln>
          </p:spPr>
          <p:txBody>
            <a:bodyPr wrap="square" lIns="0" tIns="46800" rIns="0" rtlCol="0">
              <a:spAutoFit/>
            </a:bodyPr>
            <a:lstStyle/>
            <a:p>
              <a:r>
                <a:rPr lang="he-IL" sz="1400" b="0" dirty="0">
                  <a:latin typeface="Consolas" panose="020B0609020204030204" pitchFamily="49" charset="0"/>
                  <a:cs typeface="Consolas" panose="020B0609020204030204" pitchFamily="49" charset="0"/>
                </a:rPr>
                <a:t>1</a:t>
              </a:r>
              <a:endParaRPr lang="en-IL" sz="1400" b="0" dirty="0">
                <a:latin typeface="Consolas" panose="020B0609020204030204" pitchFamily="49" charset="0"/>
                <a:cs typeface="Consolas" panose="020B0609020204030204" pitchFamily="49" charset="0"/>
              </a:endParaRPr>
            </a:p>
          </p:txBody>
        </p:sp>
        <p:sp>
          <p:nvSpPr>
            <p:cNvPr id="212" name="Oval 211">
              <a:extLst>
                <a:ext uri="{FF2B5EF4-FFF2-40B4-BE49-F238E27FC236}">
                  <a16:creationId xmlns:a16="http://schemas.microsoft.com/office/drawing/2014/main" id="{74C97F85-9FDE-8D4F-B06B-9F92F66E98CB}"/>
                </a:ext>
              </a:extLst>
            </p:cNvPr>
            <p:cNvSpPr/>
            <p:nvPr/>
          </p:nvSpPr>
          <p:spPr bwMode="auto">
            <a:xfrm>
              <a:off x="5340057" y="4048509"/>
              <a:ext cx="635181" cy="457200"/>
            </a:xfrm>
            <a:prstGeom prst="ellipse">
              <a:avLst/>
            </a:prstGeom>
            <a:solidFill>
              <a:schemeClr val="bg1">
                <a:lumMod val="8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b="0" i="0" u="none" strike="noStrike" cap="none" normalizeH="0" baseline="0">
                <a:ln>
                  <a:noFill/>
                </a:ln>
                <a:solidFill>
                  <a:schemeClr val="tx1"/>
                </a:solidFill>
                <a:effectLst/>
                <a:latin typeface="Arial" pitchFamily="34" charset="0"/>
              </a:endParaRPr>
            </a:p>
          </p:txBody>
        </p:sp>
      </p:grpSp>
      <p:grpSp>
        <p:nvGrpSpPr>
          <p:cNvPr id="213" name="Group 212">
            <a:extLst>
              <a:ext uri="{FF2B5EF4-FFF2-40B4-BE49-F238E27FC236}">
                <a16:creationId xmlns:a16="http://schemas.microsoft.com/office/drawing/2014/main" id="{F3783FCE-6A3C-124F-91F5-E9898A681FF7}"/>
              </a:ext>
            </a:extLst>
          </p:cNvPr>
          <p:cNvGrpSpPr/>
          <p:nvPr/>
        </p:nvGrpSpPr>
        <p:grpSpPr>
          <a:xfrm>
            <a:off x="4286403" y="3466445"/>
            <a:ext cx="1165073" cy="891525"/>
            <a:chOff x="5099276" y="4048509"/>
            <a:chExt cx="1165073" cy="891525"/>
          </a:xfrm>
        </p:grpSpPr>
        <p:cxnSp>
          <p:nvCxnSpPr>
            <p:cNvPr id="214" name="Straight Arrow Connector 213">
              <a:extLst>
                <a:ext uri="{FF2B5EF4-FFF2-40B4-BE49-F238E27FC236}">
                  <a16:creationId xmlns:a16="http://schemas.microsoft.com/office/drawing/2014/main" id="{47A7FD88-01BF-2841-803A-76F0875BFE4B}"/>
                </a:ext>
              </a:extLst>
            </p:cNvPr>
            <p:cNvCxnSpPr>
              <a:cxnSpLocks/>
            </p:cNvCxnSpPr>
            <p:nvPr/>
          </p:nvCxnSpPr>
          <p:spPr bwMode="auto">
            <a:xfrm flipH="1">
              <a:off x="5143418" y="4474003"/>
              <a:ext cx="348074" cy="466031"/>
            </a:xfrm>
            <a:prstGeom prst="straightConnector1">
              <a:avLst/>
            </a:prstGeom>
            <a:noFill/>
            <a:ln w="9525"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4"/>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cxnSp>
          <p:nvCxnSpPr>
            <p:cNvPr id="215" name="Straight Arrow Connector 214">
              <a:extLst>
                <a:ext uri="{FF2B5EF4-FFF2-40B4-BE49-F238E27FC236}">
                  <a16:creationId xmlns:a16="http://schemas.microsoft.com/office/drawing/2014/main" id="{6D72B6A6-BB9C-D140-B995-1928C9793A38}"/>
                </a:ext>
              </a:extLst>
            </p:cNvPr>
            <p:cNvCxnSpPr>
              <a:cxnSpLocks/>
            </p:cNvCxnSpPr>
            <p:nvPr/>
          </p:nvCxnSpPr>
          <p:spPr bwMode="auto">
            <a:xfrm>
              <a:off x="5852305" y="4474003"/>
              <a:ext cx="273718" cy="466031"/>
            </a:xfrm>
            <a:prstGeom prst="straightConnector1">
              <a:avLst/>
            </a:prstGeom>
            <a:noFill/>
            <a:ln w="9525"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4"/>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sp>
          <p:nvSpPr>
            <p:cNvPr id="216" name="TextBox 215">
              <a:extLst>
                <a:ext uri="{FF2B5EF4-FFF2-40B4-BE49-F238E27FC236}">
                  <a16:creationId xmlns:a16="http://schemas.microsoft.com/office/drawing/2014/main" id="{585716D5-B360-3B46-89B7-BCCE193C0B88}"/>
                </a:ext>
              </a:extLst>
            </p:cNvPr>
            <p:cNvSpPr txBox="1"/>
            <p:nvPr/>
          </p:nvSpPr>
          <p:spPr>
            <a:xfrm>
              <a:off x="5099276" y="4445787"/>
              <a:ext cx="291901" cy="308867"/>
            </a:xfrm>
            <a:prstGeom prst="rect">
              <a:avLst/>
            </a:prstGeom>
            <a:noFill/>
            <a:ln>
              <a:noFill/>
            </a:ln>
          </p:spPr>
          <p:txBody>
            <a:bodyPr wrap="square" lIns="0" tIns="46800" rIns="0" rtlCol="0">
              <a:spAutoFit/>
            </a:bodyPr>
            <a:lstStyle/>
            <a:p>
              <a:r>
                <a:rPr lang="en-IL" sz="1400" b="0" dirty="0">
                  <a:latin typeface="Consolas" panose="020B0609020204030204" pitchFamily="49" charset="0"/>
                  <a:cs typeface="Consolas" panose="020B0609020204030204" pitchFamily="49" charset="0"/>
                </a:rPr>
                <a:t>0</a:t>
              </a:r>
            </a:p>
          </p:txBody>
        </p:sp>
        <p:sp>
          <p:nvSpPr>
            <p:cNvPr id="217" name="TextBox 216">
              <a:extLst>
                <a:ext uri="{FF2B5EF4-FFF2-40B4-BE49-F238E27FC236}">
                  <a16:creationId xmlns:a16="http://schemas.microsoft.com/office/drawing/2014/main" id="{FA8D433C-9A8D-D04F-A434-5A97536A0D5F}"/>
                </a:ext>
              </a:extLst>
            </p:cNvPr>
            <p:cNvSpPr txBox="1"/>
            <p:nvPr/>
          </p:nvSpPr>
          <p:spPr>
            <a:xfrm>
              <a:off x="5972448" y="4439556"/>
              <a:ext cx="291901" cy="308867"/>
            </a:xfrm>
            <a:prstGeom prst="rect">
              <a:avLst/>
            </a:prstGeom>
            <a:noFill/>
            <a:ln>
              <a:noFill/>
            </a:ln>
          </p:spPr>
          <p:txBody>
            <a:bodyPr wrap="square" lIns="0" tIns="46800" rIns="0" rtlCol="0">
              <a:spAutoFit/>
            </a:bodyPr>
            <a:lstStyle/>
            <a:p>
              <a:r>
                <a:rPr lang="he-IL" sz="1400" b="0" dirty="0">
                  <a:latin typeface="Consolas" panose="020B0609020204030204" pitchFamily="49" charset="0"/>
                  <a:cs typeface="Consolas" panose="020B0609020204030204" pitchFamily="49" charset="0"/>
                </a:rPr>
                <a:t>1</a:t>
              </a:r>
              <a:endParaRPr lang="en-IL" sz="1400" b="0" dirty="0">
                <a:latin typeface="Consolas" panose="020B0609020204030204" pitchFamily="49" charset="0"/>
                <a:cs typeface="Consolas" panose="020B0609020204030204" pitchFamily="49" charset="0"/>
              </a:endParaRPr>
            </a:p>
          </p:txBody>
        </p:sp>
        <p:sp>
          <p:nvSpPr>
            <p:cNvPr id="218" name="Oval 217">
              <a:extLst>
                <a:ext uri="{FF2B5EF4-FFF2-40B4-BE49-F238E27FC236}">
                  <a16:creationId xmlns:a16="http://schemas.microsoft.com/office/drawing/2014/main" id="{38447991-954F-384E-BB71-E378A793B7C4}"/>
                </a:ext>
              </a:extLst>
            </p:cNvPr>
            <p:cNvSpPr/>
            <p:nvPr/>
          </p:nvSpPr>
          <p:spPr bwMode="auto">
            <a:xfrm>
              <a:off x="5340057" y="4048509"/>
              <a:ext cx="635181" cy="457200"/>
            </a:xfrm>
            <a:prstGeom prst="ellipse">
              <a:avLst/>
            </a:prstGeom>
            <a:solidFill>
              <a:schemeClr val="bg1">
                <a:lumMod val="8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b="0" i="0" u="none" strike="noStrike" cap="none" normalizeH="0" baseline="0">
                <a:ln>
                  <a:noFill/>
                </a:ln>
                <a:solidFill>
                  <a:schemeClr val="tx1"/>
                </a:solidFill>
                <a:effectLst/>
                <a:latin typeface="Arial" pitchFamily="34" charset="0"/>
              </a:endParaRPr>
            </a:p>
          </p:txBody>
        </p:sp>
      </p:grpSp>
      <p:cxnSp>
        <p:nvCxnSpPr>
          <p:cNvPr id="220" name="Straight Arrow Connector 219">
            <a:extLst>
              <a:ext uri="{FF2B5EF4-FFF2-40B4-BE49-F238E27FC236}">
                <a16:creationId xmlns:a16="http://schemas.microsoft.com/office/drawing/2014/main" id="{5F9EA5E1-3ED8-BB49-904C-0F29806BEF23}"/>
              </a:ext>
            </a:extLst>
          </p:cNvPr>
          <p:cNvCxnSpPr>
            <a:cxnSpLocks/>
          </p:cNvCxnSpPr>
          <p:nvPr/>
        </p:nvCxnSpPr>
        <p:spPr bwMode="auto">
          <a:xfrm flipH="1">
            <a:off x="6686338" y="3034363"/>
            <a:ext cx="298921" cy="416262"/>
          </a:xfrm>
          <a:prstGeom prst="straightConnector1">
            <a:avLst/>
          </a:prstGeom>
          <a:noFill/>
          <a:ln w="9525"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4"/>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cxnSp>
        <p:nvCxnSpPr>
          <p:cNvPr id="221" name="Straight Arrow Connector 220">
            <a:extLst>
              <a:ext uri="{FF2B5EF4-FFF2-40B4-BE49-F238E27FC236}">
                <a16:creationId xmlns:a16="http://schemas.microsoft.com/office/drawing/2014/main" id="{FFD58EC7-FAFB-CF44-8233-E11E3698D33D}"/>
              </a:ext>
            </a:extLst>
          </p:cNvPr>
          <p:cNvCxnSpPr>
            <a:cxnSpLocks/>
          </p:cNvCxnSpPr>
          <p:nvPr/>
        </p:nvCxnSpPr>
        <p:spPr bwMode="auto">
          <a:xfrm>
            <a:off x="7346073" y="3034363"/>
            <a:ext cx="360220" cy="416262"/>
          </a:xfrm>
          <a:prstGeom prst="straightConnector1">
            <a:avLst/>
          </a:prstGeom>
          <a:noFill/>
          <a:ln w="12700"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4"/>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sp>
        <p:nvSpPr>
          <p:cNvPr id="222" name="TextBox 221">
            <a:extLst>
              <a:ext uri="{FF2B5EF4-FFF2-40B4-BE49-F238E27FC236}">
                <a16:creationId xmlns:a16="http://schemas.microsoft.com/office/drawing/2014/main" id="{02440669-65FC-E74B-B678-BEF9B28A05BC}"/>
              </a:ext>
            </a:extLst>
          </p:cNvPr>
          <p:cNvSpPr txBox="1"/>
          <p:nvPr/>
        </p:nvSpPr>
        <p:spPr>
          <a:xfrm>
            <a:off x="6581525" y="2946447"/>
            <a:ext cx="291901" cy="339645"/>
          </a:xfrm>
          <a:prstGeom prst="rect">
            <a:avLst/>
          </a:prstGeom>
          <a:noFill/>
          <a:ln>
            <a:noFill/>
          </a:ln>
        </p:spPr>
        <p:txBody>
          <a:bodyPr wrap="square" lIns="0" tIns="46800" rIns="0" rtlCol="0">
            <a:spAutoFit/>
          </a:bodyPr>
          <a:lstStyle/>
          <a:p>
            <a:r>
              <a:rPr lang="en-IL" sz="1600" b="0" dirty="0">
                <a:latin typeface="Consolas" panose="020B0609020204030204" pitchFamily="49" charset="0"/>
                <a:cs typeface="Consolas" panose="020B0609020204030204" pitchFamily="49" charset="0"/>
              </a:rPr>
              <a:t>0</a:t>
            </a:r>
          </a:p>
        </p:txBody>
      </p:sp>
      <p:sp>
        <p:nvSpPr>
          <p:cNvPr id="223" name="TextBox 222">
            <a:extLst>
              <a:ext uri="{FF2B5EF4-FFF2-40B4-BE49-F238E27FC236}">
                <a16:creationId xmlns:a16="http://schemas.microsoft.com/office/drawing/2014/main" id="{468A4FF0-8CE6-6748-B8FE-AB9AFA9F9C40}"/>
              </a:ext>
            </a:extLst>
          </p:cNvPr>
          <p:cNvSpPr txBox="1"/>
          <p:nvPr/>
        </p:nvSpPr>
        <p:spPr>
          <a:xfrm>
            <a:off x="7482627" y="2926598"/>
            <a:ext cx="291901" cy="339645"/>
          </a:xfrm>
          <a:prstGeom prst="rect">
            <a:avLst/>
          </a:prstGeom>
          <a:noFill/>
          <a:ln>
            <a:noFill/>
          </a:ln>
        </p:spPr>
        <p:txBody>
          <a:bodyPr wrap="square" lIns="0" tIns="46800" rIns="0" rtlCol="0">
            <a:spAutoFit/>
          </a:bodyPr>
          <a:lstStyle/>
          <a:p>
            <a:r>
              <a:rPr lang="he-IL" sz="1600" b="0" dirty="0">
                <a:latin typeface="Consolas" panose="020B0609020204030204" pitchFamily="49" charset="0"/>
                <a:cs typeface="Consolas" panose="020B0609020204030204" pitchFamily="49" charset="0"/>
              </a:rPr>
              <a:t>1</a:t>
            </a:r>
            <a:endParaRPr lang="en-IL" sz="1600" b="0" dirty="0">
              <a:latin typeface="Consolas" panose="020B0609020204030204" pitchFamily="49" charset="0"/>
              <a:cs typeface="Consolas" panose="020B0609020204030204" pitchFamily="49" charset="0"/>
            </a:endParaRPr>
          </a:p>
        </p:txBody>
      </p:sp>
      <p:sp>
        <p:nvSpPr>
          <p:cNvPr id="224" name="Oval 223">
            <a:extLst>
              <a:ext uri="{FF2B5EF4-FFF2-40B4-BE49-F238E27FC236}">
                <a16:creationId xmlns:a16="http://schemas.microsoft.com/office/drawing/2014/main" id="{93959835-E916-564F-9C7A-809A0F6AB1DB}"/>
              </a:ext>
            </a:extLst>
          </p:cNvPr>
          <p:cNvSpPr/>
          <p:nvPr/>
        </p:nvSpPr>
        <p:spPr bwMode="auto">
          <a:xfrm>
            <a:off x="6833825" y="2608869"/>
            <a:ext cx="635181" cy="457200"/>
          </a:xfrm>
          <a:prstGeom prst="ellipse">
            <a:avLst/>
          </a:prstGeom>
          <a:solidFill>
            <a:schemeClr val="bg1">
              <a:lumMod val="8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sz="2800" b="0" i="0" u="none" strike="noStrike" cap="none" normalizeH="0" baseline="0">
              <a:ln>
                <a:noFill/>
              </a:ln>
              <a:solidFill>
                <a:schemeClr val="tx1"/>
              </a:solidFill>
              <a:effectLst/>
              <a:latin typeface="Arial" pitchFamily="34" charset="0"/>
            </a:endParaRPr>
          </a:p>
        </p:txBody>
      </p:sp>
      <p:grpSp>
        <p:nvGrpSpPr>
          <p:cNvPr id="225" name="Group 224">
            <a:extLst>
              <a:ext uri="{FF2B5EF4-FFF2-40B4-BE49-F238E27FC236}">
                <a16:creationId xmlns:a16="http://schemas.microsoft.com/office/drawing/2014/main" id="{A3119CA9-F013-7F4B-9149-662494CF671F}"/>
              </a:ext>
            </a:extLst>
          </p:cNvPr>
          <p:cNvGrpSpPr/>
          <p:nvPr/>
        </p:nvGrpSpPr>
        <p:grpSpPr>
          <a:xfrm>
            <a:off x="3210981" y="2583393"/>
            <a:ext cx="1431978" cy="848834"/>
            <a:chOff x="4974412" y="4048509"/>
            <a:chExt cx="1431978" cy="848834"/>
          </a:xfrm>
        </p:grpSpPr>
        <p:cxnSp>
          <p:nvCxnSpPr>
            <p:cNvPr id="226" name="Straight Arrow Connector 225">
              <a:extLst>
                <a:ext uri="{FF2B5EF4-FFF2-40B4-BE49-F238E27FC236}">
                  <a16:creationId xmlns:a16="http://schemas.microsoft.com/office/drawing/2014/main" id="{F4CC6E57-DFE8-E340-82C2-DF0532A3DBEB}"/>
                </a:ext>
              </a:extLst>
            </p:cNvPr>
            <p:cNvCxnSpPr>
              <a:cxnSpLocks/>
            </p:cNvCxnSpPr>
            <p:nvPr/>
          </p:nvCxnSpPr>
          <p:spPr bwMode="auto">
            <a:xfrm flipH="1">
              <a:off x="5010190" y="4474003"/>
              <a:ext cx="481302" cy="423340"/>
            </a:xfrm>
            <a:prstGeom prst="straightConnector1">
              <a:avLst/>
            </a:prstGeom>
            <a:noFill/>
            <a:ln w="9525"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4"/>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cxnSp>
          <p:nvCxnSpPr>
            <p:cNvPr id="227" name="Straight Arrow Connector 226">
              <a:extLst>
                <a:ext uri="{FF2B5EF4-FFF2-40B4-BE49-F238E27FC236}">
                  <a16:creationId xmlns:a16="http://schemas.microsoft.com/office/drawing/2014/main" id="{CB71A43D-5C68-684A-9699-7AE738855D44}"/>
                </a:ext>
              </a:extLst>
            </p:cNvPr>
            <p:cNvCxnSpPr>
              <a:cxnSpLocks/>
            </p:cNvCxnSpPr>
            <p:nvPr/>
          </p:nvCxnSpPr>
          <p:spPr bwMode="auto">
            <a:xfrm>
              <a:off x="5852305" y="4474003"/>
              <a:ext cx="554085" cy="403803"/>
            </a:xfrm>
            <a:prstGeom prst="straightConnector1">
              <a:avLst/>
            </a:prstGeom>
            <a:noFill/>
            <a:ln w="9525"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4"/>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sp>
          <p:nvSpPr>
            <p:cNvPr id="228" name="TextBox 227">
              <a:extLst>
                <a:ext uri="{FF2B5EF4-FFF2-40B4-BE49-F238E27FC236}">
                  <a16:creationId xmlns:a16="http://schemas.microsoft.com/office/drawing/2014/main" id="{E9189FEF-B866-0042-B2CA-EB8E29AB20A4}"/>
                </a:ext>
              </a:extLst>
            </p:cNvPr>
            <p:cNvSpPr txBox="1"/>
            <p:nvPr/>
          </p:nvSpPr>
          <p:spPr>
            <a:xfrm>
              <a:off x="4974412" y="4406960"/>
              <a:ext cx="291901" cy="339645"/>
            </a:xfrm>
            <a:prstGeom prst="rect">
              <a:avLst/>
            </a:prstGeom>
            <a:noFill/>
            <a:ln>
              <a:noFill/>
            </a:ln>
          </p:spPr>
          <p:txBody>
            <a:bodyPr wrap="square" lIns="0" tIns="46800" rIns="0" rtlCol="0">
              <a:spAutoFit/>
            </a:bodyPr>
            <a:lstStyle/>
            <a:p>
              <a:r>
                <a:rPr lang="en-IL" sz="1600" b="0" dirty="0">
                  <a:latin typeface="Consolas" panose="020B0609020204030204" pitchFamily="49" charset="0"/>
                  <a:cs typeface="Consolas" panose="020B0609020204030204" pitchFamily="49" charset="0"/>
                </a:rPr>
                <a:t>0</a:t>
              </a:r>
            </a:p>
          </p:txBody>
        </p:sp>
        <p:sp>
          <p:nvSpPr>
            <p:cNvPr id="229" name="TextBox 228">
              <a:extLst>
                <a:ext uri="{FF2B5EF4-FFF2-40B4-BE49-F238E27FC236}">
                  <a16:creationId xmlns:a16="http://schemas.microsoft.com/office/drawing/2014/main" id="{0BC5E982-2AEF-2541-B6B6-373B18C4FFEA}"/>
                </a:ext>
              </a:extLst>
            </p:cNvPr>
            <p:cNvSpPr txBox="1"/>
            <p:nvPr/>
          </p:nvSpPr>
          <p:spPr>
            <a:xfrm>
              <a:off x="6083423" y="4344677"/>
              <a:ext cx="291901" cy="339645"/>
            </a:xfrm>
            <a:prstGeom prst="rect">
              <a:avLst/>
            </a:prstGeom>
            <a:noFill/>
            <a:ln>
              <a:noFill/>
            </a:ln>
          </p:spPr>
          <p:txBody>
            <a:bodyPr wrap="square" lIns="0" tIns="46800" rIns="0" rtlCol="0">
              <a:spAutoFit/>
            </a:bodyPr>
            <a:lstStyle/>
            <a:p>
              <a:r>
                <a:rPr lang="he-IL" sz="1600" b="0" dirty="0">
                  <a:latin typeface="Consolas" panose="020B0609020204030204" pitchFamily="49" charset="0"/>
                  <a:cs typeface="Consolas" panose="020B0609020204030204" pitchFamily="49" charset="0"/>
                </a:rPr>
                <a:t>1</a:t>
              </a:r>
              <a:endParaRPr lang="en-IL" sz="1600" b="0" dirty="0">
                <a:latin typeface="Consolas" panose="020B0609020204030204" pitchFamily="49" charset="0"/>
                <a:cs typeface="Consolas" panose="020B0609020204030204" pitchFamily="49" charset="0"/>
              </a:endParaRPr>
            </a:p>
          </p:txBody>
        </p:sp>
        <p:sp>
          <p:nvSpPr>
            <p:cNvPr id="230" name="Oval 229">
              <a:extLst>
                <a:ext uri="{FF2B5EF4-FFF2-40B4-BE49-F238E27FC236}">
                  <a16:creationId xmlns:a16="http://schemas.microsoft.com/office/drawing/2014/main" id="{CCA72487-044F-9C4F-8FF3-C514ADD8DAE4}"/>
                </a:ext>
              </a:extLst>
            </p:cNvPr>
            <p:cNvSpPr/>
            <p:nvPr/>
          </p:nvSpPr>
          <p:spPr bwMode="auto">
            <a:xfrm>
              <a:off x="5340057" y="4048509"/>
              <a:ext cx="635181" cy="457200"/>
            </a:xfrm>
            <a:prstGeom prst="ellipse">
              <a:avLst/>
            </a:prstGeom>
            <a:solidFill>
              <a:schemeClr val="bg1">
                <a:lumMod val="8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sz="2800" b="0" i="0" u="none" strike="noStrike" cap="none" normalizeH="0" baseline="0">
                <a:ln>
                  <a:noFill/>
                </a:ln>
                <a:solidFill>
                  <a:schemeClr val="tx1"/>
                </a:solidFill>
                <a:effectLst/>
                <a:latin typeface="Arial" pitchFamily="34" charset="0"/>
              </a:endParaRPr>
            </a:p>
          </p:txBody>
        </p:sp>
      </p:grpSp>
      <p:cxnSp>
        <p:nvCxnSpPr>
          <p:cNvPr id="232" name="Straight Arrow Connector 231">
            <a:extLst>
              <a:ext uri="{FF2B5EF4-FFF2-40B4-BE49-F238E27FC236}">
                <a16:creationId xmlns:a16="http://schemas.microsoft.com/office/drawing/2014/main" id="{26B7FF48-1CDE-4749-B302-E948A35D95C3}"/>
              </a:ext>
            </a:extLst>
          </p:cNvPr>
          <p:cNvCxnSpPr>
            <a:cxnSpLocks/>
          </p:cNvCxnSpPr>
          <p:nvPr/>
        </p:nvCxnSpPr>
        <p:spPr bwMode="auto">
          <a:xfrm flipH="1">
            <a:off x="4102425" y="2101682"/>
            <a:ext cx="1265030" cy="472880"/>
          </a:xfrm>
          <a:prstGeom prst="straightConnector1">
            <a:avLst/>
          </a:prstGeom>
          <a:noFill/>
          <a:ln w="9525"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4"/>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cxnSp>
        <p:nvCxnSpPr>
          <p:cNvPr id="233" name="Straight Arrow Connector 232">
            <a:extLst>
              <a:ext uri="{FF2B5EF4-FFF2-40B4-BE49-F238E27FC236}">
                <a16:creationId xmlns:a16="http://schemas.microsoft.com/office/drawing/2014/main" id="{BB1E7495-F463-B347-A0A8-1DF22ACF0F49}"/>
              </a:ext>
            </a:extLst>
          </p:cNvPr>
          <p:cNvCxnSpPr>
            <a:cxnSpLocks/>
          </p:cNvCxnSpPr>
          <p:nvPr/>
        </p:nvCxnSpPr>
        <p:spPr bwMode="auto">
          <a:xfrm>
            <a:off x="5728267" y="2101682"/>
            <a:ext cx="1256992" cy="467741"/>
          </a:xfrm>
          <a:prstGeom prst="straightConnector1">
            <a:avLst/>
          </a:prstGeom>
          <a:noFill/>
          <a:ln w="12700"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4"/>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sp>
        <p:nvSpPr>
          <p:cNvPr id="234" name="TextBox 233">
            <a:extLst>
              <a:ext uri="{FF2B5EF4-FFF2-40B4-BE49-F238E27FC236}">
                <a16:creationId xmlns:a16="http://schemas.microsoft.com/office/drawing/2014/main" id="{4D9036D4-E585-D74A-BAD4-F2B3E48C88CF}"/>
              </a:ext>
            </a:extLst>
          </p:cNvPr>
          <p:cNvSpPr txBox="1"/>
          <p:nvPr/>
        </p:nvSpPr>
        <p:spPr>
          <a:xfrm>
            <a:off x="4669075" y="1927299"/>
            <a:ext cx="291901" cy="339645"/>
          </a:xfrm>
          <a:prstGeom prst="rect">
            <a:avLst/>
          </a:prstGeom>
          <a:noFill/>
          <a:ln>
            <a:noFill/>
          </a:ln>
        </p:spPr>
        <p:txBody>
          <a:bodyPr wrap="square" lIns="0" tIns="46800" rIns="0" rtlCol="0">
            <a:spAutoFit/>
          </a:bodyPr>
          <a:lstStyle/>
          <a:p>
            <a:r>
              <a:rPr lang="en-IL" sz="1600" b="0" dirty="0">
                <a:latin typeface="Consolas" panose="020B0609020204030204" pitchFamily="49" charset="0"/>
                <a:cs typeface="Consolas" panose="020B0609020204030204" pitchFamily="49" charset="0"/>
              </a:rPr>
              <a:t>0</a:t>
            </a:r>
          </a:p>
        </p:txBody>
      </p:sp>
      <p:sp>
        <p:nvSpPr>
          <p:cNvPr id="235" name="TextBox 234">
            <a:extLst>
              <a:ext uri="{FF2B5EF4-FFF2-40B4-BE49-F238E27FC236}">
                <a16:creationId xmlns:a16="http://schemas.microsoft.com/office/drawing/2014/main" id="{A11336A5-9D46-854E-BBA1-2EA8CF91DD6D}"/>
              </a:ext>
            </a:extLst>
          </p:cNvPr>
          <p:cNvSpPr txBox="1"/>
          <p:nvPr/>
        </p:nvSpPr>
        <p:spPr>
          <a:xfrm>
            <a:off x="6356763" y="1982617"/>
            <a:ext cx="291901" cy="339645"/>
          </a:xfrm>
          <a:prstGeom prst="rect">
            <a:avLst/>
          </a:prstGeom>
          <a:noFill/>
          <a:ln>
            <a:noFill/>
          </a:ln>
        </p:spPr>
        <p:txBody>
          <a:bodyPr wrap="square" lIns="0" tIns="46800" rIns="0" rtlCol="0">
            <a:spAutoFit/>
          </a:bodyPr>
          <a:lstStyle/>
          <a:p>
            <a:r>
              <a:rPr lang="he-IL" sz="1600" b="0" dirty="0">
                <a:latin typeface="Consolas" panose="020B0609020204030204" pitchFamily="49" charset="0"/>
                <a:cs typeface="Consolas" panose="020B0609020204030204" pitchFamily="49" charset="0"/>
              </a:rPr>
              <a:t>1</a:t>
            </a:r>
            <a:endParaRPr lang="en-IL" sz="1600" b="0" dirty="0">
              <a:latin typeface="Consolas" panose="020B0609020204030204" pitchFamily="49" charset="0"/>
              <a:cs typeface="Consolas" panose="020B0609020204030204" pitchFamily="49" charset="0"/>
            </a:endParaRPr>
          </a:p>
        </p:txBody>
      </p:sp>
      <p:sp>
        <p:nvSpPr>
          <p:cNvPr id="236" name="Oval 235">
            <a:extLst>
              <a:ext uri="{FF2B5EF4-FFF2-40B4-BE49-F238E27FC236}">
                <a16:creationId xmlns:a16="http://schemas.microsoft.com/office/drawing/2014/main" id="{73BA03C7-05A1-8840-8DC3-8CFCE79E4930}"/>
              </a:ext>
            </a:extLst>
          </p:cNvPr>
          <p:cNvSpPr/>
          <p:nvPr/>
        </p:nvSpPr>
        <p:spPr bwMode="auto">
          <a:xfrm>
            <a:off x="5216019" y="1676188"/>
            <a:ext cx="635181" cy="457200"/>
          </a:xfrm>
          <a:prstGeom prst="ellipse">
            <a:avLst/>
          </a:prstGeom>
          <a:solidFill>
            <a:schemeClr val="bg1">
              <a:lumMod val="8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sz="2800" b="0" i="0" u="none" strike="noStrike" cap="none" normalizeH="0" baseline="0">
              <a:ln>
                <a:noFill/>
              </a:ln>
              <a:solidFill>
                <a:schemeClr val="tx1"/>
              </a:solidFill>
              <a:effectLst/>
              <a:latin typeface="Arial" pitchFamily="34" charset="0"/>
            </a:endParaRPr>
          </a:p>
        </p:txBody>
      </p:sp>
      <p:cxnSp>
        <p:nvCxnSpPr>
          <p:cNvPr id="77" name="Straight Arrow Connector 76">
            <a:extLst>
              <a:ext uri="{FF2B5EF4-FFF2-40B4-BE49-F238E27FC236}">
                <a16:creationId xmlns:a16="http://schemas.microsoft.com/office/drawing/2014/main" id="{5A1A3091-A65D-EC49-A18E-F1B08D549937}"/>
              </a:ext>
            </a:extLst>
          </p:cNvPr>
          <p:cNvCxnSpPr>
            <a:cxnSpLocks/>
          </p:cNvCxnSpPr>
          <p:nvPr/>
        </p:nvCxnSpPr>
        <p:spPr bwMode="auto">
          <a:xfrm flipH="1">
            <a:off x="4322707" y="1152128"/>
            <a:ext cx="412233" cy="494427"/>
          </a:xfrm>
          <a:prstGeom prst="straightConnector1">
            <a:avLst/>
          </a:prstGeom>
          <a:noFill/>
          <a:ln w="12700"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4"/>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cxnSp>
        <p:nvCxnSpPr>
          <p:cNvPr id="78" name="Straight Arrow Connector 77">
            <a:extLst>
              <a:ext uri="{FF2B5EF4-FFF2-40B4-BE49-F238E27FC236}">
                <a16:creationId xmlns:a16="http://schemas.microsoft.com/office/drawing/2014/main" id="{2DBE3881-D6E0-4949-8667-FB8AC9C5D018}"/>
              </a:ext>
            </a:extLst>
          </p:cNvPr>
          <p:cNvCxnSpPr>
            <a:cxnSpLocks/>
          </p:cNvCxnSpPr>
          <p:nvPr/>
        </p:nvCxnSpPr>
        <p:spPr bwMode="auto">
          <a:xfrm>
            <a:off x="4982716" y="1165193"/>
            <a:ext cx="422828" cy="464067"/>
          </a:xfrm>
          <a:prstGeom prst="straightConnector1">
            <a:avLst/>
          </a:prstGeom>
          <a:noFill/>
          <a:ln w="12700"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4"/>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sp>
        <p:nvSpPr>
          <p:cNvPr id="79" name="TextBox 78">
            <a:extLst>
              <a:ext uri="{FF2B5EF4-FFF2-40B4-BE49-F238E27FC236}">
                <a16:creationId xmlns:a16="http://schemas.microsoft.com/office/drawing/2014/main" id="{52EC5EFD-403F-2B45-9566-23DD8F38AB3F}"/>
              </a:ext>
            </a:extLst>
          </p:cNvPr>
          <p:cNvSpPr txBox="1"/>
          <p:nvPr/>
        </p:nvSpPr>
        <p:spPr>
          <a:xfrm>
            <a:off x="4268658" y="1143361"/>
            <a:ext cx="291901" cy="339645"/>
          </a:xfrm>
          <a:prstGeom prst="rect">
            <a:avLst/>
          </a:prstGeom>
          <a:noFill/>
          <a:ln>
            <a:noFill/>
          </a:ln>
        </p:spPr>
        <p:txBody>
          <a:bodyPr wrap="square" lIns="0" tIns="46800" rIns="0" rtlCol="0">
            <a:spAutoFit/>
          </a:bodyPr>
          <a:lstStyle/>
          <a:p>
            <a:r>
              <a:rPr lang="en-IL" sz="1600" b="0" dirty="0">
                <a:latin typeface="Consolas" panose="020B0609020204030204" pitchFamily="49" charset="0"/>
                <a:cs typeface="Consolas" panose="020B0609020204030204" pitchFamily="49" charset="0"/>
              </a:rPr>
              <a:t>0</a:t>
            </a:r>
          </a:p>
        </p:txBody>
      </p:sp>
      <p:sp>
        <p:nvSpPr>
          <p:cNvPr id="80" name="TextBox 79">
            <a:extLst>
              <a:ext uri="{FF2B5EF4-FFF2-40B4-BE49-F238E27FC236}">
                <a16:creationId xmlns:a16="http://schemas.microsoft.com/office/drawing/2014/main" id="{4376FF24-7748-D540-B8DA-B24AA7206E44}"/>
              </a:ext>
            </a:extLst>
          </p:cNvPr>
          <p:cNvSpPr txBox="1"/>
          <p:nvPr/>
        </p:nvSpPr>
        <p:spPr>
          <a:xfrm>
            <a:off x="5143327" y="1132208"/>
            <a:ext cx="300569" cy="339645"/>
          </a:xfrm>
          <a:prstGeom prst="rect">
            <a:avLst/>
          </a:prstGeom>
          <a:noFill/>
          <a:ln>
            <a:noFill/>
          </a:ln>
        </p:spPr>
        <p:txBody>
          <a:bodyPr wrap="square" lIns="0" tIns="46800" rIns="0" rtlCol="0">
            <a:spAutoFit/>
          </a:bodyPr>
          <a:lstStyle/>
          <a:p>
            <a:r>
              <a:rPr lang="he-IL" sz="1600" b="0" dirty="0">
                <a:latin typeface="Consolas" panose="020B0609020204030204" pitchFamily="49" charset="0"/>
                <a:cs typeface="Consolas" panose="020B0609020204030204" pitchFamily="49" charset="0"/>
              </a:rPr>
              <a:t>1</a:t>
            </a:r>
            <a:endParaRPr lang="en-IL" sz="1600" b="0" dirty="0">
              <a:latin typeface="Consolas" panose="020B0609020204030204" pitchFamily="49" charset="0"/>
              <a:cs typeface="Consolas" panose="020B0609020204030204" pitchFamily="49" charset="0"/>
            </a:endParaRPr>
          </a:p>
        </p:txBody>
      </p:sp>
      <p:sp>
        <p:nvSpPr>
          <p:cNvPr id="81" name="Oval 80">
            <a:extLst>
              <a:ext uri="{FF2B5EF4-FFF2-40B4-BE49-F238E27FC236}">
                <a16:creationId xmlns:a16="http://schemas.microsoft.com/office/drawing/2014/main" id="{4FF1BF28-A12A-034E-968B-1012FD257ED5}"/>
              </a:ext>
            </a:extLst>
          </p:cNvPr>
          <p:cNvSpPr/>
          <p:nvPr/>
        </p:nvSpPr>
        <p:spPr bwMode="auto">
          <a:xfrm>
            <a:off x="4546535" y="740191"/>
            <a:ext cx="635181" cy="457200"/>
          </a:xfrm>
          <a:prstGeom prst="ellipse">
            <a:avLst/>
          </a:prstGeom>
          <a:solidFill>
            <a:schemeClr val="bg1">
              <a:lumMod val="8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b="0" i="0" u="none" strike="noStrike" cap="none" normalizeH="0" baseline="0" dirty="0">
              <a:ln>
                <a:noFill/>
              </a:ln>
              <a:solidFill>
                <a:schemeClr val="tx1"/>
              </a:solidFill>
              <a:effectLst/>
              <a:latin typeface="Arial" pitchFamily="34" charset="0"/>
            </a:endParaRPr>
          </a:p>
        </p:txBody>
      </p:sp>
      <p:sp>
        <p:nvSpPr>
          <p:cNvPr id="73" name="Rectangle 72">
            <a:extLst>
              <a:ext uri="{FF2B5EF4-FFF2-40B4-BE49-F238E27FC236}">
                <a16:creationId xmlns:a16="http://schemas.microsoft.com/office/drawing/2014/main" id="{401C2E40-E111-9E46-BEEE-8C86DB5C89A5}"/>
              </a:ext>
            </a:extLst>
          </p:cNvPr>
          <p:cNvSpPr/>
          <p:nvPr/>
        </p:nvSpPr>
        <p:spPr>
          <a:xfrm>
            <a:off x="7090578" y="1552093"/>
            <a:ext cx="742511" cy="369332"/>
          </a:xfrm>
          <a:prstGeom prst="rect">
            <a:avLst/>
          </a:prstGeom>
        </p:spPr>
        <p:txBody>
          <a:bodyPr wrap="none">
            <a:spAutoFit/>
          </a:bodyPr>
          <a:lstStyle/>
          <a:p>
            <a:pPr algn="l"/>
            <a:r>
              <a:rPr lang="en-IL" sz="1800" b="0" dirty="0">
                <a:latin typeface="Consolas" panose="020B0609020204030204" pitchFamily="49" charset="0"/>
                <a:cs typeface="Consolas" panose="020B0609020204030204" pitchFamily="49" charset="0"/>
              </a:rPr>
              <a:t>"</a:t>
            </a:r>
            <a:r>
              <a:rPr lang="en-IL" sz="1800" b="0" spc="200" dirty="0">
                <a:latin typeface="Consolas" panose="020B0609020204030204" pitchFamily="49" charset="0"/>
                <a:cs typeface="Consolas" panose="020B0609020204030204" pitchFamily="49" charset="0"/>
              </a:rPr>
              <a:t>ab</a:t>
            </a:r>
            <a:r>
              <a:rPr lang="en-IL" sz="1800" b="0" dirty="0">
                <a:latin typeface="Consolas" panose="020B0609020204030204" pitchFamily="49" charset="0"/>
                <a:cs typeface="Consolas" panose="020B0609020204030204" pitchFamily="49" charset="0"/>
              </a:rPr>
              <a:t>"</a:t>
            </a:r>
          </a:p>
        </p:txBody>
      </p:sp>
      <p:sp>
        <p:nvSpPr>
          <p:cNvPr id="74" name="Rectangle 73">
            <a:extLst>
              <a:ext uri="{FF2B5EF4-FFF2-40B4-BE49-F238E27FC236}">
                <a16:creationId xmlns:a16="http://schemas.microsoft.com/office/drawing/2014/main" id="{A6F5CAFB-B601-C745-B6B5-3B81F3A517FF}"/>
              </a:ext>
            </a:extLst>
          </p:cNvPr>
          <p:cNvSpPr/>
          <p:nvPr/>
        </p:nvSpPr>
        <p:spPr>
          <a:xfrm>
            <a:off x="277083" y="1227949"/>
            <a:ext cx="2487950" cy="338554"/>
          </a:xfrm>
          <a:prstGeom prst="rect">
            <a:avLst/>
          </a:prstGeom>
        </p:spPr>
        <p:txBody>
          <a:bodyPr wrap="square">
            <a:spAutoFit/>
          </a:bodyPr>
          <a:lstStyle/>
          <a:p>
            <a:pPr algn="l"/>
            <a:r>
              <a:rPr lang="en-IL" sz="1600" b="0" dirty="0">
                <a:latin typeface="Times New Roman" panose="02020603050405020304" pitchFamily="18" charset="0"/>
                <a:cs typeface="Times New Roman" panose="02020603050405020304" pitchFamily="18" charset="0"/>
              </a:rPr>
              <a:t>Compressed text:</a:t>
            </a:r>
            <a:endParaRPr lang="en-IL" sz="1800" b="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25329187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68386" name="Rectangle 2"/>
          <p:cNvSpPr>
            <a:spLocks noGrp="1" noChangeArrowheads="1"/>
          </p:cNvSpPr>
          <p:nvPr>
            <p:ph type="title"/>
          </p:nvPr>
        </p:nvSpPr>
        <p:spPr/>
        <p:txBody>
          <a:bodyPr/>
          <a:lstStyle/>
          <a:p>
            <a:pPr>
              <a:defRPr/>
            </a:pPr>
            <a:r>
              <a:rPr kumimoji="0" lang="en-US" dirty="0"/>
              <a:t>Lecture plan</a:t>
            </a:r>
            <a:endParaRPr lang="en-US" dirty="0">
              <a:latin typeface="Times New Roman"/>
              <a:cs typeface="Times New Roman"/>
            </a:endParaRPr>
          </a:p>
        </p:txBody>
      </p:sp>
      <p:sp>
        <p:nvSpPr>
          <p:cNvPr id="7" name="Rectangle 3"/>
          <p:cNvSpPr>
            <a:spLocks noChangeArrowheads="1"/>
          </p:cNvSpPr>
          <p:nvPr/>
        </p:nvSpPr>
        <p:spPr bwMode="auto">
          <a:xfrm>
            <a:off x="838200" y="1149969"/>
            <a:ext cx="6785441" cy="1910569"/>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lIns="92075" tIns="46038" rIns="92075" bIns="46038"/>
          <a:lstStyle/>
          <a:p>
            <a:pPr marL="268288" indent="-268288" algn="l">
              <a:spcBef>
                <a:spcPts val="2500"/>
              </a:spcBef>
              <a:buSzPct val="100000"/>
              <a:buFont typeface="Arial"/>
              <a:buChar char="•"/>
              <a:defRPr/>
            </a:pPr>
            <a:r>
              <a:rPr lang="en-US" sz="1800" b="0" dirty="0">
                <a:latin typeface="Times New Roman"/>
                <a:cs typeface="Times New Roman"/>
              </a:rPr>
              <a:t>Algorithms: Building and using a Huffman tree</a:t>
            </a:r>
          </a:p>
          <a:p>
            <a:pPr marL="268288" indent="-268288" algn="l">
              <a:spcBef>
                <a:spcPts val="2500"/>
              </a:spcBef>
              <a:buSzPct val="100000"/>
              <a:buFont typeface="Arial"/>
              <a:buChar char="•"/>
              <a:defRPr/>
            </a:pPr>
            <a:r>
              <a:rPr lang="en-US" sz="1800" b="0" dirty="0">
                <a:latin typeface="Times New Roman"/>
                <a:cs typeface="Times New Roman"/>
              </a:rPr>
              <a:t>Abstraction: Using a </a:t>
            </a:r>
            <a:r>
              <a:rPr lang="en-US" sz="1400" b="0" dirty="0">
                <a:latin typeface="Consolas" panose="020B0609020204030204" pitchFamily="49" charset="0"/>
                <a:cs typeface="Consolas" panose="020B0609020204030204" pitchFamily="49" charset="0"/>
              </a:rPr>
              <a:t>Compression</a:t>
            </a:r>
            <a:r>
              <a:rPr lang="en-US" sz="1800" b="0" dirty="0">
                <a:latin typeface="Times New Roman"/>
                <a:cs typeface="Times New Roman"/>
              </a:rPr>
              <a:t> class</a:t>
            </a:r>
          </a:p>
          <a:p>
            <a:pPr marL="268288" indent="-268288" algn="l">
              <a:spcBef>
                <a:spcPts val="2500"/>
              </a:spcBef>
              <a:buSzPct val="100000"/>
              <a:buFont typeface="Arial"/>
              <a:buChar char="•"/>
              <a:defRPr/>
            </a:pPr>
            <a:r>
              <a:rPr lang="en-US" sz="1800" b="0" dirty="0">
                <a:latin typeface="Times New Roman"/>
                <a:cs typeface="Times New Roman"/>
              </a:rPr>
              <a:t>Implementation: Building the </a:t>
            </a:r>
            <a:r>
              <a:rPr lang="en-US" sz="1400" b="0" dirty="0">
                <a:latin typeface="Consolas" panose="020B0609020204030204" pitchFamily="49" charset="0"/>
                <a:cs typeface="Consolas" panose="020B0609020204030204" pitchFamily="49" charset="0"/>
              </a:rPr>
              <a:t>Compression</a:t>
            </a:r>
            <a:r>
              <a:rPr lang="en-US" sz="1800" b="0" dirty="0">
                <a:latin typeface="Times New Roman"/>
                <a:cs typeface="Times New Roman"/>
              </a:rPr>
              <a:t> class</a:t>
            </a:r>
            <a:endParaRPr lang="en-US" sz="1800" dirty="0">
              <a:latin typeface="Times New Roman"/>
              <a:cs typeface="Times New Roman"/>
            </a:endParaRPr>
          </a:p>
          <a:p>
            <a:pPr marL="268288" indent="-268288">
              <a:spcBef>
                <a:spcPts val="2500"/>
              </a:spcBef>
              <a:buSzPct val="100000"/>
              <a:buFont typeface="Arial"/>
              <a:buChar char="•"/>
              <a:defRPr/>
            </a:pPr>
            <a:endParaRPr lang="en-US" sz="1800" dirty="0">
              <a:latin typeface="Comic Sans MS" charset="0"/>
              <a:cs typeface="+mn-cs"/>
            </a:endParaRPr>
          </a:p>
        </p:txBody>
      </p:sp>
      <p:sp>
        <p:nvSpPr>
          <p:cNvPr id="9" name="AutoShape 4"/>
          <p:cNvSpPr>
            <a:spLocks noChangeArrowheads="1"/>
          </p:cNvSpPr>
          <p:nvPr/>
        </p:nvSpPr>
        <p:spPr bwMode="auto">
          <a:xfrm>
            <a:off x="609600" y="1186937"/>
            <a:ext cx="457200" cy="304800"/>
          </a:xfrm>
          <a:prstGeom prst="rightArrow">
            <a:avLst>
              <a:gd name="adj1" fmla="val 50000"/>
              <a:gd name="adj2" fmla="val 56250"/>
            </a:avLst>
          </a:prstGeom>
          <a:solidFill>
            <a:schemeClr val="bg1">
              <a:lumMod val="50000"/>
            </a:schemeClr>
          </a:solidFill>
          <a:ln w="9525">
            <a:noFill/>
            <a:miter lim="800000"/>
            <a:headEnd/>
            <a:tailEnd/>
          </a:ln>
          <a:effectLst/>
        </p:spPr>
        <p:txBody>
          <a:bodyPr wrap="none" anchor="ctr"/>
          <a:lstStyle/>
          <a:p>
            <a:pPr>
              <a:defRPr/>
            </a:pPr>
            <a:endParaRPr lang="en-US" dirty="0">
              <a:cs typeface="+mn-cs"/>
            </a:endParaRPr>
          </a:p>
        </p:txBody>
      </p:sp>
    </p:spTree>
    <p:extLst>
      <p:ext uri="{BB962C8B-B14F-4D97-AF65-F5344CB8AC3E}">
        <p14:creationId xmlns:p14="http://schemas.microsoft.com/office/powerpoint/2010/main" val="48599317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8E29DF-072E-354E-8B5E-245D26B4315F}"/>
              </a:ext>
            </a:extLst>
          </p:cNvPr>
          <p:cNvSpPr>
            <a:spLocks noGrp="1"/>
          </p:cNvSpPr>
          <p:nvPr>
            <p:ph type="title"/>
          </p:nvPr>
        </p:nvSpPr>
        <p:spPr/>
        <p:txBody>
          <a:bodyPr/>
          <a:lstStyle/>
          <a:p>
            <a:r>
              <a:rPr lang="en-US" dirty="0"/>
              <a:t>Decompression</a:t>
            </a:r>
          </a:p>
        </p:txBody>
      </p:sp>
      <p:sp>
        <p:nvSpPr>
          <p:cNvPr id="71" name="Rectangle 70">
            <a:extLst>
              <a:ext uri="{FF2B5EF4-FFF2-40B4-BE49-F238E27FC236}">
                <a16:creationId xmlns:a16="http://schemas.microsoft.com/office/drawing/2014/main" id="{5BC27FF3-D585-AD4A-BC56-B48392BB8855}"/>
              </a:ext>
            </a:extLst>
          </p:cNvPr>
          <p:cNvSpPr/>
          <p:nvPr/>
        </p:nvSpPr>
        <p:spPr>
          <a:xfrm>
            <a:off x="304800" y="1600200"/>
            <a:ext cx="2852850" cy="369332"/>
          </a:xfrm>
          <a:prstGeom prst="rect">
            <a:avLst/>
          </a:prstGeom>
        </p:spPr>
        <p:txBody>
          <a:bodyPr wrap="square">
            <a:spAutoFit/>
          </a:bodyPr>
          <a:lstStyle/>
          <a:p>
            <a:pPr algn="l"/>
            <a:r>
              <a:rPr lang="en-IL" sz="1800" b="0" spc="200" dirty="0">
                <a:latin typeface="Consolas" panose="020B0609020204030204" pitchFamily="49" charset="0"/>
                <a:cs typeface="Consolas" panose="020B0609020204030204" pitchFamily="49" charset="0"/>
              </a:rPr>
              <a:t>0111</a:t>
            </a:r>
            <a:r>
              <a:rPr lang="en-IL" sz="1800" b="0" spc="200" dirty="0">
                <a:solidFill>
                  <a:srgbClr val="C00000"/>
                </a:solidFill>
                <a:latin typeface="Consolas" panose="020B0609020204030204" pitchFamily="49" charset="0"/>
                <a:cs typeface="Consolas" panose="020B0609020204030204" pitchFamily="49" charset="0"/>
              </a:rPr>
              <a:t>0</a:t>
            </a:r>
            <a:r>
              <a:rPr lang="en-IL" sz="1800" b="0" spc="200" dirty="0">
                <a:latin typeface="Consolas" panose="020B0609020204030204" pitchFamily="49" charset="0"/>
                <a:cs typeface="Consolas" panose="020B0609020204030204" pitchFamily="49" charset="0"/>
              </a:rPr>
              <a:t>100110000111</a:t>
            </a:r>
          </a:p>
        </p:txBody>
      </p:sp>
      <p:sp>
        <p:nvSpPr>
          <p:cNvPr id="72" name="Down Arrow 71">
            <a:extLst>
              <a:ext uri="{FF2B5EF4-FFF2-40B4-BE49-F238E27FC236}">
                <a16:creationId xmlns:a16="http://schemas.microsoft.com/office/drawing/2014/main" id="{1AA824BE-5624-204D-BA7F-155C65BC0389}"/>
              </a:ext>
            </a:extLst>
          </p:cNvPr>
          <p:cNvSpPr/>
          <p:nvPr/>
        </p:nvSpPr>
        <p:spPr bwMode="auto">
          <a:xfrm rot="16200000" flipH="1">
            <a:off x="3090337" y="1604302"/>
            <a:ext cx="338555" cy="381001"/>
          </a:xfrm>
          <a:prstGeom prst="downArrow">
            <a:avLst/>
          </a:prstGeom>
          <a:solidFill>
            <a:srgbClr val="C00000"/>
          </a:solidFill>
          <a:ln w="9525" cap="flat" cmpd="sng" algn="ctr">
            <a:no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2"/>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sz="3200" b="1" i="0" u="none" strike="noStrike" cap="none" normalizeH="0" baseline="0" dirty="0">
              <a:ln>
                <a:noFill/>
              </a:ln>
              <a:solidFill>
                <a:schemeClr val="tx1"/>
              </a:solidFill>
              <a:effectLst/>
              <a:latin typeface="Arial" pitchFamily="34" charset="0"/>
            </a:endParaRPr>
          </a:p>
        </p:txBody>
      </p:sp>
      <p:sp>
        <p:nvSpPr>
          <p:cNvPr id="82" name="Down Arrow 81">
            <a:extLst>
              <a:ext uri="{FF2B5EF4-FFF2-40B4-BE49-F238E27FC236}">
                <a16:creationId xmlns:a16="http://schemas.microsoft.com/office/drawing/2014/main" id="{C3C7EB36-436E-1541-8D25-D558CD81EC5F}"/>
              </a:ext>
            </a:extLst>
          </p:cNvPr>
          <p:cNvSpPr/>
          <p:nvPr/>
        </p:nvSpPr>
        <p:spPr bwMode="auto">
          <a:xfrm rot="16200000" flipH="1">
            <a:off x="6511710" y="1474298"/>
            <a:ext cx="338555" cy="506424"/>
          </a:xfrm>
          <a:prstGeom prst="downArrow">
            <a:avLst/>
          </a:prstGeom>
          <a:solidFill>
            <a:srgbClr val="C00000"/>
          </a:solidFill>
          <a:ln w="9525" cap="flat" cmpd="sng" algn="ctr">
            <a:no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2"/>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sz="3200" b="1" i="0" u="none" strike="noStrike" cap="none" normalizeH="0" baseline="0" dirty="0">
              <a:ln>
                <a:noFill/>
              </a:ln>
              <a:solidFill>
                <a:schemeClr val="tx1"/>
              </a:solidFill>
              <a:effectLst/>
              <a:latin typeface="Arial" pitchFamily="34" charset="0"/>
            </a:endParaRPr>
          </a:p>
        </p:txBody>
      </p:sp>
      <p:sp>
        <p:nvSpPr>
          <p:cNvPr id="84" name="Down Arrow 83">
            <a:extLst>
              <a:ext uri="{FF2B5EF4-FFF2-40B4-BE49-F238E27FC236}">
                <a16:creationId xmlns:a16="http://schemas.microsoft.com/office/drawing/2014/main" id="{F802F873-B715-404A-B9C2-AF8483DF4797}"/>
              </a:ext>
            </a:extLst>
          </p:cNvPr>
          <p:cNvSpPr/>
          <p:nvPr/>
        </p:nvSpPr>
        <p:spPr bwMode="auto">
          <a:xfrm rot="10800000" flipH="1">
            <a:off x="928942" y="1958622"/>
            <a:ext cx="262356" cy="307776"/>
          </a:xfrm>
          <a:prstGeom prst="downArrow">
            <a:avLst/>
          </a:prstGeom>
          <a:solidFill>
            <a:schemeClr val="bg1">
              <a:lumMod val="75000"/>
            </a:schemeClr>
          </a:solidFill>
          <a:ln w="9525" cap="flat" cmpd="sng" algn="ctr">
            <a:no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2"/>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sz="3200" b="1" i="0" u="none" strike="noStrike" cap="none" normalizeH="0" baseline="0" dirty="0">
              <a:ln>
                <a:noFill/>
              </a:ln>
              <a:solidFill>
                <a:schemeClr val="tx1"/>
              </a:solidFill>
              <a:effectLst/>
              <a:latin typeface="Arial" pitchFamily="34" charset="0"/>
            </a:endParaRPr>
          </a:p>
        </p:txBody>
      </p:sp>
      <p:grpSp>
        <p:nvGrpSpPr>
          <p:cNvPr id="167" name="Group 166">
            <a:extLst>
              <a:ext uri="{FF2B5EF4-FFF2-40B4-BE49-F238E27FC236}">
                <a16:creationId xmlns:a16="http://schemas.microsoft.com/office/drawing/2014/main" id="{2FAAED43-A343-A848-B8F6-185ABFAE615B}"/>
              </a:ext>
            </a:extLst>
          </p:cNvPr>
          <p:cNvGrpSpPr/>
          <p:nvPr/>
        </p:nvGrpSpPr>
        <p:grpSpPr>
          <a:xfrm>
            <a:off x="2292735" y="4409449"/>
            <a:ext cx="635181" cy="457200"/>
            <a:chOff x="1916178" y="5715000"/>
            <a:chExt cx="635181" cy="457200"/>
          </a:xfrm>
        </p:grpSpPr>
        <p:sp>
          <p:nvSpPr>
            <p:cNvPr id="168" name="Oval 167">
              <a:extLst>
                <a:ext uri="{FF2B5EF4-FFF2-40B4-BE49-F238E27FC236}">
                  <a16:creationId xmlns:a16="http://schemas.microsoft.com/office/drawing/2014/main" id="{2D9D7174-A3A7-E24C-886C-A55A355A8919}"/>
                </a:ext>
              </a:extLst>
            </p:cNvPr>
            <p:cNvSpPr/>
            <p:nvPr/>
          </p:nvSpPr>
          <p:spPr bwMode="auto">
            <a:xfrm>
              <a:off x="1916178" y="5715000"/>
              <a:ext cx="635181" cy="457200"/>
            </a:xfrm>
            <a:prstGeom prst="ellipse">
              <a:avLst/>
            </a:prstGeom>
            <a:solidFill>
              <a:schemeClr val="bg1">
                <a:lumMod val="8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b="0" i="0" u="none" strike="noStrike" cap="none" normalizeH="0" baseline="0">
                <a:ln>
                  <a:noFill/>
                </a:ln>
                <a:solidFill>
                  <a:schemeClr val="tx1"/>
                </a:solidFill>
                <a:effectLst/>
                <a:latin typeface="Arial" pitchFamily="34" charset="0"/>
              </a:endParaRPr>
            </a:p>
          </p:txBody>
        </p:sp>
        <p:sp>
          <p:nvSpPr>
            <p:cNvPr id="169" name="TextBox 168">
              <a:extLst>
                <a:ext uri="{FF2B5EF4-FFF2-40B4-BE49-F238E27FC236}">
                  <a16:creationId xmlns:a16="http://schemas.microsoft.com/office/drawing/2014/main" id="{8FAB08F8-E74A-E148-BEB3-BB1B69DFB8D9}"/>
                </a:ext>
              </a:extLst>
            </p:cNvPr>
            <p:cNvSpPr txBox="1"/>
            <p:nvPr/>
          </p:nvSpPr>
          <p:spPr>
            <a:xfrm>
              <a:off x="2101218" y="5726256"/>
              <a:ext cx="287258" cy="338554"/>
            </a:xfrm>
            <a:prstGeom prst="rect">
              <a:avLst/>
            </a:prstGeom>
            <a:noFill/>
          </p:spPr>
          <p:txBody>
            <a:bodyPr wrap="none" rtlCol="0">
              <a:spAutoFit/>
            </a:bodyPr>
            <a:lstStyle/>
            <a:p>
              <a:r>
                <a:rPr lang="en-US" sz="1600" b="0" dirty="0"/>
                <a:t>c</a:t>
              </a:r>
              <a:endParaRPr lang="en-IL" sz="1600" b="0" dirty="0"/>
            </a:p>
          </p:txBody>
        </p:sp>
      </p:grpSp>
      <p:grpSp>
        <p:nvGrpSpPr>
          <p:cNvPr id="170" name="Group 169">
            <a:extLst>
              <a:ext uri="{FF2B5EF4-FFF2-40B4-BE49-F238E27FC236}">
                <a16:creationId xmlns:a16="http://schemas.microsoft.com/office/drawing/2014/main" id="{70FA42AD-4050-F04C-8F15-1721585F2044}"/>
              </a:ext>
            </a:extLst>
          </p:cNvPr>
          <p:cNvGrpSpPr/>
          <p:nvPr/>
        </p:nvGrpSpPr>
        <p:grpSpPr>
          <a:xfrm>
            <a:off x="3126702" y="4392205"/>
            <a:ext cx="635181" cy="457200"/>
            <a:chOff x="3064567" y="5754434"/>
            <a:chExt cx="635181" cy="457200"/>
          </a:xfrm>
        </p:grpSpPr>
        <p:sp>
          <p:nvSpPr>
            <p:cNvPr id="171" name="Oval 170">
              <a:extLst>
                <a:ext uri="{FF2B5EF4-FFF2-40B4-BE49-F238E27FC236}">
                  <a16:creationId xmlns:a16="http://schemas.microsoft.com/office/drawing/2014/main" id="{F9431492-BEBD-344B-86FF-5C52093044F9}"/>
                </a:ext>
              </a:extLst>
            </p:cNvPr>
            <p:cNvSpPr/>
            <p:nvPr/>
          </p:nvSpPr>
          <p:spPr bwMode="auto">
            <a:xfrm>
              <a:off x="3064567" y="5754434"/>
              <a:ext cx="635181" cy="457200"/>
            </a:xfrm>
            <a:prstGeom prst="ellipse">
              <a:avLst/>
            </a:prstGeom>
            <a:solidFill>
              <a:schemeClr val="bg1">
                <a:lumMod val="8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b="0" i="0" u="none" strike="noStrike" cap="none" normalizeH="0" baseline="0">
                <a:ln>
                  <a:noFill/>
                </a:ln>
                <a:solidFill>
                  <a:schemeClr val="tx1"/>
                </a:solidFill>
                <a:effectLst/>
                <a:latin typeface="Arial" pitchFamily="34" charset="0"/>
              </a:endParaRPr>
            </a:p>
          </p:txBody>
        </p:sp>
        <p:sp>
          <p:nvSpPr>
            <p:cNvPr id="172" name="TextBox 171">
              <a:extLst>
                <a:ext uri="{FF2B5EF4-FFF2-40B4-BE49-F238E27FC236}">
                  <a16:creationId xmlns:a16="http://schemas.microsoft.com/office/drawing/2014/main" id="{8D7BD11E-C745-CE4F-A61F-1440E3A0844D}"/>
                </a:ext>
              </a:extLst>
            </p:cNvPr>
            <p:cNvSpPr txBox="1"/>
            <p:nvPr/>
          </p:nvSpPr>
          <p:spPr>
            <a:xfrm>
              <a:off x="3252941" y="5782934"/>
              <a:ext cx="298479" cy="338554"/>
            </a:xfrm>
            <a:prstGeom prst="rect">
              <a:avLst/>
            </a:prstGeom>
            <a:noFill/>
          </p:spPr>
          <p:txBody>
            <a:bodyPr wrap="none" rtlCol="0">
              <a:spAutoFit/>
            </a:bodyPr>
            <a:lstStyle/>
            <a:p>
              <a:r>
                <a:rPr lang="en-US" sz="1600" b="0" dirty="0"/>
                <a:t>d</a:t>
              </a:r>
              <a:endParaRPr lang="en-IL" sz="1600" b="0" dirty="0"/>
            </a:p>
          </p:txBody>
        </p:sp>
      </p:grpSp>
      <p:grpSp>
        <p:nvGrpSpPr>
          <p:cNvPr id="173" name="Group 172">
            <a:extLst>
              <a:ext uri="{FF2B5EF4-FFF2-40B4-BE49-F238E27FC236}">
                <a16:creationId xmlns:a16="http://schemas.microsoft.com/office/drawing/2014/main" id="{DB26F5AE-8787-AF4F-86D7-60CDBE4C8B11}"/>
              </a:ext>
            </a:extLst>
          </p:cNvPr>
          <p:cNvGrpSpPr/>
          <p:nvPr/>
        </p:nvGrpSpPr>
        <p:grpSpPr>
          <a:xfrm>
            <a:off x="4044023" y="4409449"/>
            <a:ext cx="635181" cy="457200"/>
            <a:chOff x="1916178" y="5715000"/>
            <a:chExt cx="635181" cy="457200"/>
          </a:xfrm>
        </p:grpSpPr>
        <p:sp>
          <p:nvSpPr>
            <p:cNvPr id="174" name="Oval 173">
              <a:extLst>
                <a:ext uri="{FF2B5EF4-FFF2-40B4-BE49-F238E27FC236}">
                  <a16:creationId xmlns:a16="http://schemas.microsoft.com/office/drawing/2014/main" id="{D51713E3-E11D-BC48-94ED-C4114BCC0C26}"/>
                </a:ext>
              </a:extLst>
            </p:cNvPr>
            <p:cNvSpPr/>
            <p:nvPr/>
          </p:nvSpPr>
          <p:spPr bwMode="auto">
            <a:xfrm>
              <a:off x="1916178" y="5715000"/>
              <a:ext cx="635181" cy="457200"/>
            </a:xfrm>
            <a:prstGeom prst="ellipse">
              <a:avLst/>
            </a:prstGeom>
            <a:solidFill>
              <a:schemeClr val="bg1">
                <a:lumMod val="8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b="0" i="0" u="none" strike="noStrike" cap="none" normalizeH="0" baseline="0">
                <a:ln>
                  <a:noFill/>
                </a:ln>
                <a:solidFill>
                  <a:schemeClr val="tx1"/>
                </a:solidFill>
                <a:effectLst/>
                <a:latin typeface="Arial" pitchFamily="34" charset="0"/>
              </a:endParaRPr>
            </a:p>
          </p:txBody>
        </p:sp>
        <p:sp>
          <p:nvSpPr>
            <p:cNvPr id="175" name="TextBox 174">
              <a:extLst>
                <a:ext uri="{FF2B5EF4-FFF2-40B4-BE49-F238E27FC236}">
                  <a16:creationId xmlns:a16="http://schemas.microsoft.com/office/drawing/2014/main" id="{3367E37B-435B-E144-A6B2-DB930B920C51}"/>
                </a:ext>
              </a:extLst>
            </p:cNvPr>
            <p:cNvSpPr txBox="1"/>
            <p:nvPr/>
          </p:nvSpPr>
          <p:spPr>
            <a:xfrm>
              <a:off x="2095606" y="5726256"/>
              <a:ext cx="298479" cy="338554"/>
            </a:xfrm>
            <a:prstGeom prst="rect">
              <a:avLst/>
            </a:prstGeom>
            <a:noFill/>
          </p:spPr>
          <p:txBody>
            <a:bodyPr wrap="none" rtlCol="0">
              <a:spAutoFit/>
            </a:bodyPr>
            <a:lstStyle/>
            <a:p>
              <a:r>
                <a:rPr lang="en-US" sz="1600" b="0" dirty="0"/>
                <a:t>e</a:t>
              </a:r>
              <a:endParaRPr lang="en-IL" sz="1600" b="0" dirty="0"/>
            </a:p>
          </p:txBody>
        </p:sp>
      </p:grpSp>
      <p:grpSp>
        <p:nvGrpSpPr>
          <p:cNvPr id="176" name="Group 175">
            <a:extLst>
              <a:ext uri="{FF2B5EF4-FFF2-40B4-BE49-F238E27FC236}">
                <a16:creationId xmlns:a16="http://schemas.microsoft.com/office/drawing/2014/main" id="{DBBE5066-5D47-AD4C-A37D-6A132D26BBE6}"/>
              </a:ext>
            </a:extLst>
          </p:cNvPr>
          <p:cNvGrpSpPr/>
          <p:nvPr/>
        </p:nvGrpSpPr>
        <p:grpSpPr>
          <a:xfrm>
            <a:off x="4920594" y="4417638"/>
            <a:ext cx="635181" cy="457200"/>
            <a:chOff x="3064567" y="5754434"/>
            <a:chExt cx="635181" cy="457200"/>
          </a:xfrm>
        </p:grpSpPr>
        <p:sp>
          <p:nvSpPr>
            <p:cNvPr id="177" name="Oval 176">
              <a:extLst>
                <a:ext uri="{FF2B5EF4-FFF2-40B4-BE49-F238E27FC236}">
                  <a16:creationId xmlns:a16="http://schemas.microsoft.com/office/drawing/2014/main" id="{49EAC30E-782F-E947-ACEE-0B186498882C}"/>
                </a:ext>
              </a:extLst>
            </p:cNvPr>
            <p:cNvSpPr/>
            <p:nvPr/>
          </p:nvSpPr>
          <p:spPr bwMode="auto">
            <a:xfrm>
              <a:off x="3064567" y="5754434"/>
              <a:ext cx="635181" cy="457200"/>
            </a:xfrm>
            <a:prstGeom prst="ellipse">
              <a:avLst/>
            </a:prstGeom>
            <a:solidFill>
              <a:schemeClr val="bg1">
                <a:lumMod val="8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b="0" i="0" u="none" strike="noStrike" cap="none" normalizeH="0" baseline="0">
                <a:ln>
                  <a:noFill/>
                </a:ln>
                <a:solidFill>
                  <a:schemeClr val="tx1"/>
                </a:solidFill>
                <a:effectLst/>
                <a:latin typeface="Arial" pitchFamily="34" charset="0"/>
              </a:endParaRPr>
            </a:p>
          </p:txBody>
        </p:sp>
        <p:sp>
          <p:nvSpPr>
            <p:cNvPr id="178" name="TextBox 177">
              <a:extLst>
                <a:ext uri="{FF2B5EF4-FFF2-40B4-BE49-F238E27FC236}">
                  <a16:creationId xmlns:a16="http://schemas.microsoft.com/office/drawing/2014/main" id="{E2618744-064B-1F44-B5D8-DA320AD427BA}"/>
                </a:ext>
              </a:extLst>
            </p:cNvPr>
            <p:cNvSpPr txBox="1"/>
            <p:nvPr/>
          </p:nvSpPr>
          <p:spPr>
            <a:xfrm>
              <a:off x="3280995" y="5757501"/>
              <a:ext cx="242374" cy="338554"/>
            </a:xfrm>
            <a:prstGeom prst="rect">
              <a:avLst/>
            </a:prstGeom>
            <a:noFill/>
          </p:spPr>
          <p:txBody>
            <a:bodyPr wrap="none" rtlCol="0">
              <a:spAutoFit/>
            </a:bodyPr>
            <a:lstStyle/>
            <a:p>
              <a:r>
                <a:rPr lang="en-US" sz="1600" b="0" dirty="0"/>
                <a:t>f</a:t>
              </a:r>
              <a:endParaRPr lang="en-IL" sz="1600" b="0" dirty="0"/>
            </a:p>
          </p:txBody>
        </p:sp>
      </p:grpSp>
      <p:grpSp>
        <p:nvGrpSpPr>
          <p:cNvPr id="179" name="Group 178">
            <a:extLst>
              <a:ext uri="{FF2B5EF4-FFF2-40B4-BE49-F238E27FC236}">
                <a16:creationId xmlns:a16="http://schemas.microsoft.com/office/drawing/2014/main" id="{42061355-2093-0C43-986D-5D7CAD2E27C7}"/>
              </a:ext>
            </a:extLst>
          </p:cNvPr>
          <p:cNvGrpSpPr/>
          <p:nvPr/>
        </p:nvGrpSpPr>
        <p:grpSpPr>
          <a:xfrm>
            <a:off x="5806384" y="4409449"/>
            <a:ext cx="635181" cy="457200"/>
            <a:chOff x="1916178" y="5715000"/>
            <a:chExt cx="635181" cy="457200"/>
          </a:xfrm>
        </p:grpSpPr>
        <p:sp>
          <p:nvSpPr>
            <p:cNvPr id="180" name="Oval 179">
              <a:extLst>
                <a:ext uri="{FF2B5EF4-FFF2-40B4-BE49-F238E27FC236}">
                  <a16:creationId xmlns:a16="http://schemas.microsoft.com/office/drawing/2014/main" id="{C4592195-403D-6D4F-A552-8E9951EC4702}"/>
                </a:ext>
              </a:extLst>
            </p:cNvPr>
            <p:cNvSpPr/>
            <p:nvPr/>
          </p:nvSpPr>
          <p:spPr bwMode="auto">
            <a:xfrm>
              <a:off x="1916178" y="5715000"/>
              <a:ext cx="635181" cy="457200"/>
            </a:xfrm>
            <a:prstGeom prst="ellipse">
              <a:avLst/>
            </a:prstGeom>
            <a:solidFill>
              <a:schemeClr val="bg1">
                <a:lumMod val="8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b="0" i="0" u="none" strike="noStrike" cap="none" normalizeH="0" baseline="0">
                <a:ln>
                  <a:noFill/>
                </a:ln>
                <a:solidFill>
                  <a:schemeClr val="tx1"/>
                </a:solidFill>
                <a:effectLst/>
                <a:latin typeface="Arial" pitchFamily="34" charset="0"/>
              </a:endParaRPr>
            </a:p>
          </p:txBody>
        </p:sp>
        <p:sp>
          <p:nvSpPr>
            <p:cNvPr id="191" name="TextBox 190">
              <a:extLst>
                <a:ext uri="{FF2B5EF4-FFF2-40B4-BE49-F238E27FC236}">
                  <a16:creationId xmlns:a16="http://schemas.microsoft.com/office/drawing/2014/main" id="{AE5E6577-D33D-8740-83FC-13AB93377852}"/>
                </a:ext>
              </a:extLst>
            </p:cNvPr>
            <p:cNvSpPr txBox="1"/>
            <p:nvPr/>
          </p:nvSpPr>
          <p:spPr>
            <a:xfrm>
              <a:off x="2095606" y="5726256"/>
              <a:ext cx="298479" cy="338554"/>
            </a:xfrm>
            <a:prstGeom prst="rect">
              <a:avLst/>
            </a:prstGeom>
            <a:noFill/>
          </p:spPr>
          <p:txBody>
            <a:bodyPr wrap="none" rtlCol="0">
              <a:spAutoFit/>
            </a:bodyPr>
            <a:lstStyle/>
            <a:p>
              <a:r>
                <a:rPr lang="en-US" sz="1600" b="0" dirty="0"/>
                <a:t>g</a:t>
              </a:r>
              <a:endParaRPr lang="en-IL" sz="1600" b="0" dirty="0"/>
            </a:p>
          </p:txBody>
        </p:sp>
      </p:grpSp>
      <p:grpSp>
        <p:nvGrpSpPr>
          <p:cNvPr id="192" name="Group 191">
            <a:extLst>
              <a:ext uri="{FF2B5EF4-FFF2-40B4-BE49-F238E27FC236}">
                <a16:creationId xmlns:a16="http://schemas.microsoft.com/office/drawing/2014/main" id="{06B5FDCF-8306-1843-BEBD-A80AF752246D}"/>
              </a:ext>
            </a:extLst>
          </p:cNvPr>
          <p:cNvGrpSpPr/>
          <p:nvPr/>
        </p:nvGrpSpPr>
        <p:grpSpPr>
          <a:xfrm>
            <a:off x="6692174" y="4409449"/>
            <a:ext cx="635181" cy="457200"/>
            <a:chOff x="3064567" y="5754434"/>
            <a:chExt cx="635181" cy="457200"/>
          </a:xfrm>
        </p:grpSpPr>
        <p:sp>
          <p:nvSpPr>
            <p:cNvPr id="193" name="Oval 192">
              <a:extLst>
                <a:ext uri="{FF2B5EF4-FFF2-40B4-BE49-F238E27FC236}">
                  <a16:creationId xmlns:a16="http://schemas.microsoft.com/office/drawing/2014/main" id="{4D2A0AB5-9B7A-144F-BE57-658452063461}"/>
                </a:ext>
              </a:extLst>
            </p:cNvPr>
            <p:cNvSpPr/>
            <p:nvPr/>
          </p:nvSpPr>
          <p:spPr bwMode="auto">
            <a:xfrm>
              <a:off x="3064567" y="5754434"/>
              <a:ext cx="635181" cy="457200"/>
            </a:xfrm>
            <a:prstGeom prst="ellipse">
              <a:avLst/>
            </a:prstGeom>
            <a:solidFill>
              <a:schemeClr val="bg1">
                <a:lumMod val="8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b="0" i="0" u="none" strike="noStrike" cap="none" normalizeH="0" baseline="0">
                <a:ln>
                  <a:noFill/>
                </a:ln>
                <a:solidFill>
                  <a:schemeClr val="tx1"/>
                </a:solidFill>
                <a:effectLst/>
                <a:latin typeface="Arial" pitchFamily="34" charset="0"/>
              </a:endParaRPr>
            </a:p>
          </p:txBody>
        </p:sp>
        <p:sp>
          <p:nvSpPr>
            <p:cNvPr id="194" name="TextBox 193">
              <a:extLst>
                <a:ext uri="{FF2B5EF4-FFF2-40B4-BE49-F238E27FC236}">
                  <a16:creationId xmlns:a16="http://schemas.microsoft.com/office/drawing/2014/main" id="{AD4D322C-0CFB-4C46-945A-3C335A2B618A}"/>
                </a:ext>
              </a:extLst>
            </p:cNvPr>
            <p:cNvSpPr txBox="1"/>
            <p:nvPr/>
          </p:nvSpPr>
          <p:spPr>
            <a:xfrm>
              <a:off x="3252941" y="5765690"/>
              <a:ext cx="298479" cy="338554"/>
            </a:xfrm>
            <a:prstGeom prst="rect">
              <a:avLst/>
            </a:prstGeom>
            <a:noFill/>
          </p:spPr>
          <p:txBody>
            <a:bodyPr wrap="none" rtlCol="0">
              <a:spAutoFit/>
            </a:bodyPr>
            <a:lstStyle/>
            <a:p>
              <a:r>
                <a:rPr lang="en-US" sz="1600" b="0" dirty="0"/>
                <a:t>h</a:t>
              </a:r>
              <a:endParaRPr lang="en-IL" sz="1600" b="0" dirty="0"/>
            </a:p>
          </p:txBody>
        </p:sp>
      </p:grpSp>
      <p:grpSp>
        <p:nvGrpSpPr>
          <p:cNvPr id="195" name="Group 194">
            <a:extLst>
              <a:ext uri="{FF2B5EF4-FFF2-40B4-BE49-F238E27FC236}">
                <a16:creationId xmlns:a16="http://schemas.microsoft.com/office/drawing/2014/main" id="{FF5BAE6F-F6D8-A34E-9312-CD3BE2206DAC}"/>
              </a:ext>
            </a:extLst>
          </p:cNvPr>
          <p:cNvGrpSpPr/>
          <p:nvPr/>
        </p:nvGrpSpPr>
        <p:grpSpPr>
          <a:xfrm>
            <a:off x="3888702" y="1655310"/>
            <a:ext cx="635181" cy="457200"/>
            <a:chOff x="1916178" y="5715000"/>
            <a:chExt cx="635181" cy="457200"/>
          </a:xfrm>
        </p:grpSpPr>
        <p:sp>
          <p:nvSpPr>
            <p:cNvPr id="196" name="Oval 195">
              <a:extLst>
                <a:ext uri="{FF2B5EF4-FFF2-40B4-BE49-F238E27FC236}">
                  <a16:creationId xmlns:a16="http://schemas.microsoft.com/office/drawing/2014/main" id="{7C1DAA78-EEF7-354C-94ED-DBA5444EBAB7}"/>
                </a:ext>
              </a:extLst>
            </p:cNvPr>
            <p:cNvSpPr/>
            <p:nvPr/>
          </p:nvSpPr>
          <p:spPr bwMode="auto">
            <a:xfrm>
              <a:off x="1916178" y="5715000"/>
              <a:ext cx="635181" cy="457200"/>
            </a:xfrm>
            <a:prstGeom prst="ellipse">
              <a:avLst/>
            </a:prstGeom>
            <a:solidFill>
              <a:schemeClr val="bg1">
                <a:lumMod val="8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sz="2800" b="0" i="0" u="none" strike="noStrike" cap="none" normalizeH="0" baseline="0">
                <a:ln>
                  <a:noFill/>
                </a:ln>
                <a:solidFill>
                  <a:schemeClr val="tx1"/>
                </a:solidFill>
                <a:effectLst/>
                <a:latin typeface="Arial" pitchFamily="34" charset="0"/>
              </a:endParaRPr>
            </a:p>
          </p:txBody>
        </p:sp>
        <p:sp>
          <p:nvSpPr>
            <p:cNvPr id="197" name="TextBox 196">
              <a:extLst>
                <a:ext uri="{FF2B5EF4-FFF2-40B4-BE49-F238E27FC236}">
                  <a16:creationId xmlns:a16="http://schemas.microsoft.com/office/drawing/2014/main" id="{320E878A-1155-B941-B769-099B456DF728}"/>
                </a:ext>
              </a:extLst>
            </p:cNvPr>
            <p:cNvSpPr txBox="1"/>
            <p:nvPr/>
          </p:nvSpPr>
          <p:spPr>
            <a:xfrm>
              <a:off x="2095606" y="5737195"/>
              <a:ext cx="298479" cy="338554"/>
            </a:xfrm>
            <a:prstGeom prst="rect">
              <a:avLst/>
            </a:prstGeom>
            <a:noFill/>
          </p:spPr>
          <p:txBody>
            <a:bodyPr wrap="none" rtlCol="0">
              <a:spAutoFit/>
            </a:bodyPr>
            <a:lstStyle/>
            <a:p>
              <a:r>
                <a:rPr lang="en-US" sz="1600" b="0" dirty="0"/>
                <a:t>a</a:t>
              </a:r>
              <a:endParaRPr lang="en-IL" sz="1600" b="0" dirty="0"/>
            </a:p>
          </p:txBody>
        </p:sp>
      </p:grpSp>
      <p:grpSp>
        <p:nvGrpSpPr>
          <p:cNvPr id="198" name="Group 197">
            <a:extLst>
              <a:ext uri="{FF2B5EF4-FFF2-40B4-BE49-F238E27FC236}">
                <a16:creationId xmlns:a16="http://schemas.microsoft.com/office/drawing/2014/main" id="{3C5F3CE0-DFB8-AC4C-BBB4-0A47089FC3A2}"/>
              </a:ext>
            </a:extLst>
          </p:cNvPr>
          <p:cNvGrpSpPr/>
          <p:nvPr/>
        </p:nvGrpSpPr>
        <p:grpSpPr>
          <a:xfrm>
            <a:off x="7465158" y="3533959"/>
            <a:ext cx="635181" cy="457200"/>
            <a:chOff x="3064567" y="5754434"/>
            <a:chExt cx="635181" cy="457200"/>
          </a:xfrm>
        </p:grpSpPr>
        <p:sp>
          <p:nvSpPr>
            <p:cNvPr id="199" name="Oval 198">
              <a:extLst>
                <a:ext uri="{FF2B5EF4-FFF2-40B4-BE49-F238E27FC236}">
                  <a16:creationId xmlns:a16="http://schemas.microsoft.com/office/drawing/2014/main" id="{28CF101D-D899-F04B-AD3F-338330FBCD12}"/>
                </a:ext>
              </a:extLst>
            </p:cNvPr>
            <p:cNvSpPr/>
            <p:nvPr/>
          </p:nvSpPr>
          <p:spPr bwMode="auto">
            <a:xfrm>
              <a:off x="3064567" y="5754434"/>
              <a:ext cx="635181" cy="457200"/>
            </a:xfrm>
            <a:prstGeom prst="ellipse">
              <a:avLst/>
            </a:prstGeom>
            <a:solidFill>
              <a:schemeClr val="bg1">
                <a:lumMod val="8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b="0" i="0" u="none" strike="noStrike" cap="none" normalizeH="0" baseline="0">
                <a:ln>
                  <a:noFill/>
                </a:ln>
                <a:solidFill>
                  <a:schemeClr val="tx1"/>
                </a:solidFill>
                <a:effectLst/>
                <a:latin typeface="Arial" pitchFamily="34" charset="0"/>
              </a:endParaRPr>
            </a:p>
          </p:txBody>
        </p:sp>
        <p:sp>
          <p:nvSpPr>
            <p:cNvPr id="200" name="TextBox 199">
              <a:extLst>
                <a:ext uri="{FF2B5EF4-FFF2-40B4-BE49-F238E27FC236}">
                  <a16:creationId xmlns:a16="http://schemas.microsoft.com/office/drawing/2014/main" id="{C19560B3-EE2E-9849-9193-A11A0DB11000}"/>
                </a:ext>
              </a:extLst>
            </p:cNvPr>
            <p:cNvSpPr txBox="1"/>
            <p:nvPr/>
          </p:nvSpPr>
          <p:spPr>
            <a:xfrm>
              <a:off x="3252941" y="5783870"/>
              <a:ext cx="298479" cy="338554"/>
            </a:xfrm>
            <a:prstGeom prst="rect">
              <a:avLst/>
            </a:prstGeom>
            <a:noFill/>
          </p:spPr>
          <p:txBody>
            <a:bodyPr wrap="none" rtlCol="0">
              <a:spAutoFit/>
            </a:bodyPr>
            <a:lstStyle/>
            <a:p>
              <a:r>
                <a:rPr lang="en-US" sz="1600" b="0" dirty="0"/>
                <a:t>b</a:t>
              </a:r>
              <a:endParaRPr lang="en-IL" sz="1600" b="0" dirty="0"/>
            </a:p>
          </p:txBody>
        </p:sp>
      </p:grpSp>
      <p:grpSp>
        <p:nvGrpSpPr>
          <p:cNvPr id="201" name="Group 200">
            <a:extLst>
              <a:ext uri="{FF2B5EF4-FFF2-40B4-BE49-F238E27FC236}">
                <a16:creationId xmlns:a16="http://schemas.microsoft.com/office/drawing/2014/main" id="{46BAF5EC-225F-8F46-9B73-4B572CC11FCE}"/>
              </a:ext>
            </a:extLst>
          </p:cNvPr>
          <p:cNvGrpSpPr/>
          <p:nvPr/>
        </p:nvGrpSpPr>
        <p:grpSpPr>
          <a:xfrm>
            <a:off x="6041759" y="3516214"/>
            <a:ext cx="1131239" cy="841756"/>
            <a:chOff x="5099276" y="4048509"/>
            <a:chExt cx="1131239" cy="841756"/>
          </a:xfrm>
        </p:grpSpPr>
        <p:cxnSp>
          <p:nvCxnSpPr>
            <p:cNvPr id="202" name="Straight Arrow Connector 201">
              <a:extLst>
                <a:ext uri="{FF2B5EF4-FFF2-40B4-BE49-F238E27FC236}">
                  <a16:creationId xmlns:a16="http://schemas.microsoft.com/office/drawing/2014/main" id="{DCFA0875-CB97-E640-AAFA-09026B5DEEB0}"/>
                </a:ext>
              </a:extLst>
            </p:cNvPr>
            <p:cNvCxnSpPr>
              <a:cxnSpLocks/>
            </p:cNvCxnSpPr>
            <p:nvPr/>
          </p:nvCxnSpPr>
          <p:spPr bwMode="auto">
            <a:xfrm flipH="1">
              <a:off x="5192570" y="4474003"/>
              <a:ext cx="298921" cy="416262"/>
            </a:xfrm>
            <a:prstGeom prst="straightConnector1">
              <a:avLst/>
            </a:prstGeom>
            <a:noFill/>
            <a:ln w="9525"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4"/>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cxnSp>
          <p:nvCxnSpPr>
            <p:cNvPr id="203" name="Straight Arrow Connector 202">
              <a:extLst>
                <a:ext uri="{FF2B5EF4-FFF2-40B4-BE49-F238E27FC236}">
                  <a16:creationId xmlns:a16="http://schemas.microsoft.com/office/drawing/2014/main" id="{2A87DC10-7A36-324A-99B0-CCECE870036A}"/>
                </a:ext>
              </a:extLst>
            </p:cNvPr>
            <p:cNvCxnSpPr>
              <a:cxnSpLocks/>
            </p:cNvCxnSpPr>
            <p:nvPr/>
          </p:nvCxnSpPr>
          <p:spPr bwMode="auto">
            <a:xfrm>
              <a:off x="5852305" y="4474003"/>
              <a:ext cx="245866" cy="416262"/>
            </a:xfrm>
            <a:prstGeom prst="straightConnector1">
              <a:avLst/>
            </a:prstGeom>
            <a:noFill/>
            <a:ln w="9525"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4"/>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sp>
          <p:nvSpPr>
            <p:cNvPr id="204" name="TextBox 203">
              <a:extLst>
                <a:ext uri="{FF2B5EF4-FFF2-40B4-BE49-F238E27FC236}">
                  <a16:creationId xmlns:a16="http://schemas.microsoft.com/office/drawing/2014/main" id="{C4867E82-7F2C-F743-BD2B-ABCFD84D51A5}"/>
                </a:ext>
              </a:extLst>
            </p:cNvPr>
            <p:cNvSpPr txBox="1"/>
            <p:nvPr/>
          </p:nvSpPr>
          <p:spPr>
            <a:xfrm>
              <a:off x="5099276" y="4445787"/>
              <a:ext cx="291901" cy="308867"/>
            </a:xfrm>
            <a:prstGeom prst="rect">
              <a:avLst/>
            </a:prstGeom>
            <a:noFill/>
            <a:ln>
              <a:noFill/>
            </a:ln>
          </p:spPr>
          <p:txBody>
            <a:bodyPr wrap="square" lIns="0" tIns="46800" rIns="0" rtlCol="0">
              <a:spAutoFit/>
            </a:bodyPr>
            <a:lstStyle/>
            <a:p>
              <a:r>
                <a:rPr lang="en-IL" sz="1400" b="0" dirty="0">
                  <a:latin typeface="Consolas" panose="020B0609020204030204" pitchFamily="49" charset="0"/>
                  <a:cs typeface="Consolas" panose="020B0609020204030204" pitchFamily="49" charset="0"/>
                </a:rPr>
                <a:t>0</a:t>
              </a:r>
            </a:p>
          </p:txBody>
        </p:sp>
        <p:sp>
          <p:nvSpPr>
            <p:cNvPr id="205" name="TextBox 204">
              <a:extLst>
                <a:ext uri="{FF2B5EF4-FFF2-40B4-BE49-F238E27FC236}">
                  <a16:creationId xmlns:a16="http://schemas.microsoft.com/office/drawing/2014/main" id="{21639D55-D8CE-F241-AD80-778A0B735626}"/>
                </a:ext>
              </a:extLst>
            </p:cNvPr>
            <p:cNvSpPr txBox="1"/>
            <p:nvPr/>
          </p:nvSpPr>
          <p:spPr>
            <a:xfrm>
              <a:off x="5938614" y="4440143"/>
              <a:ext cx="291901" cy="308867"/>
            </a:xfrm>
            <a:prstGeom prst="rect">
              <a:avLst/>
            </a:prstGeom>
            <a:noFill/>
            <a:ln>
              <a:noFill/>
            </a:ln>
          </p:spPr>
          <p:txBody>
            <a:bodyPr wrap="square" lIns="0" tIns="46800" rIns="0" rtlCol="0">
              <a:spAutoFit/>
            </a:bodyPr>
            <a:lstStyle/>
            <a:p>
              <a:r>
                <a:rPr lang="he-IL" sz="1400" b="0" dirty="0">
                  <a:latin typeface="Consolas" panose="020B0609020204030204" pitchFamily="49" charset="0"/>
                  <a:cs typeface="Consolas" panose="020B0609020204030204" pitchFamily="49" charset="0"/>
                </a:rPr>
                <a:t>1</a:t>
              </a:r>
              <a:endParaRPr lang="en-IL" sz="1400" b="0" dirty="0">
                <a:latin typeface="Consolas" panose="020B0609020204030204" pitchFamily="49" charset="0"/>
                <a:cs typeface="Consolas" panose="020B0609020204030204" pitchFamily="49" charset="0"/>
              </a:endParaRPr>
            </a:p>
          </p:txBody>
        </p:sp>
        <p:sp>
          <p:nvSpPr>
            <p:cNvPr id="206" name="Oval 205">
              <a:extLst>
                <a:ext uri="{FF2B5EF4-FFF2-40B4-BE49-F238E27FC236}">
                  <a16:creationId xmlns:a16="http://schemas.microsoft.com/office/drawing/2014/main" id="{A2EA8FAE-6EC1-2D47-AC0F-56F8A7C295AA}"/>
                </a:ext>
              </a:extLst>
            </p:cNvPr>
            <p:cNvSpPr/>
            <p:nvPr/>
          </p:nvSpPr>
          <p:spPr bwMode="auto">
            <a:xfrm>
              <a:off x="5340057" y="4048509"/>
              <a:ext cx="635181" cy="457200"/>
            </a:xfrm>
            <a:prstGeom prst="ellipse">
              <a:avLst/>
            </a:prstGeom>
            <a:solidFill>
              <a:schemeClr val="bg1">
                <a:lumMod val="8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b="0" i="0" u="none" strike="noStrike" cap="none" normalizeH="0" baseline="0">
                <a:ln>
                  <a:noFill/>
                </a:ln>
                <a:solidFill>
                  <a:schemeClr val="tx1"/>
                </a:solidFill>
                <a:effectLst/>
                <a:latin typeface="Arial" pitchFamily="34" charset="0"/>
              </a:endParaRPr>
            </a:p>
          </p:txBody>
        </p:sp>
      </p:grpSp>
      <p:grpSp>
        <p:nvGrpSpPr>
          <p:cNvPr id="207" name="Group 206">
            <a:extLst>
              <a:ext uri="{FF2B5EF4-FFF2-40B4-BE49-F238E27FC236}">
                <a16:creationId xmlns:a16="http://schemas.microsoft.com/office/drawing/2014/main" id="{94A83ADC-1C41-F547-B2C8-04A00FCFA950}"/>
              </a:ext>
            </a:extLst>
          </p:cNvPr>
          <p:cNvGrpSpPr/>
          <p:nvPr/>
        </p:nvGrpSpPr>
        <p:grpSpPr>
          <a:xfrm>
            <a:off x="2473508" y="3480132"/>
            <a:ext cx="1142719" cy="877838"/>
            <a:chOff x="5087796" y="4048509"/>
            <a:chExt cx="1142719" cy="877838"/>
          </a:xfrm>
        </p:grpSpPr>
        <p:cxnSp>
          <p:nvCxnSpPr>
            <p:cNvPr id="208" name="Straight Arrow Connector 207">
              <a:extLst>
                <a:ext uri="{FF2B5EF4-FFF2-40B4-BE49-F238E27FC236}">
                  <a16:creationId xmlns:a16="http://schemas.microsoft.com/office/drawing/2014/main" id="{C79C4C43-718F-3243-950E-D7420274D075}"/>
                </a:ext>
              </a:extLst>
            </p:cNvPr>
            <p:cNvCxnSpPr>
              <a:cxnSpLocks/>
            </p:cNvCxnSpPr>
            <p:nvPr/>
          </p:nvCxnSpPr>
          <p:spPr bwMode="auto">
            <a:xfrm flipH="1">
              <a:off x="5224613" y="4474003"/>
              <a:ext cx="266879" cy="452344"/>
            </a:xfrm>
            <a:prstGeom prst="straightConnector1">
              <a:avLst/>
            </a:prstGeom>
            <a:noFill/>
            <a:ln w="9525"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4"/>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cxnSp>
          <p:nvCxnSpPr>
            <p:cNvPr id="209" name="Straight Arrow Connector 208">
              <a:extLst>
                <a:ext uri="{FF2B5EF4-FFF2-40B4-BE49-F238E27FC236}">
                  <a16:creationId xmlns:a16="http://schemas.microsoft.com/office/drawing/2014/main" id="{984ADA17-295F-6942-8B96-877AE92131EF}"/>
                </a:ext>
              </a:extLst>
            </p:cNvPr>
            <p:cNvCxnSpPr>
              <a:cxnSpLocks/>
            </p:cNvCxnSpPr>
            <p:nvPr/>
          </p:nvCxnSpPr>
          <p:spPr bwMode="auto">
            <a:xfrm>
              <a:off x="5852305" y="4474003"/>
              <a:ext cx="245866" cy="416262"/>
            </a:xfrm>
            <a:prstGeom prst="straightConnector1">
              <a:avLst/>
            </a:prstGeom>
            <a:noFill/>
            <a:ln w="9525"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4"/>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sp>
          <p:nvSpPr>
            <p:cNvPr id="210" name="TextBox 209">
              <a:extLst>
                <a:ext uri="{FF2B5EF4-FFF2-40B4-BE49-F238E27FC236}">
                  <a16:creationId xmlns:a16="http://schemas.microsoft.com/office/drawing/2014/main" id="{90CFEE35-FF8A-4445-BC12-6D314155F75B}"/>
                </a:ext>
              </a:extLst>
            </p:cNvPr>
            <p:cNvSpPr txBox="1"/>
            <p:nvPr/>
          </p:nvSpPr>
          <p:spPr>
            <a:xfrm>
              <a:off x="5087796" y="4425869"/>
              <a:ext cx="291901" cy="308867"/>
            </a:xfrm>
            <a:prstGeom prst="rect">
              <a:avLst/>
            </a:prstGeom>
            <a:noFill/>
            <a:ln>
              <a:noFill/>
            </a:ln>
          </p:spPr>
          <p:txBody>
            <a:bodyPr wrap="square" lIns="0" tIns="46800" rIns="0" rtlCol="0">
              <a:spAutoFit/>
            </a:bodyPr>
            <a:lstStyle/>
            <a:p>
              <a:r>
                <a:rPr lang="en-IL" sz="1400" b="0" dirty="0">
                  <a:latin typeface="Consolas" panose="020B0609020204030204" pitchFamily="49" charset="0"/>
                  <a:cs typeface="Consolas" panose="020B0609020204030204" pitchFamily="49" charset="0"/>
                </a:rPr>
                <a:t>0</a:t>
              </a:r>
            </a:p>
          </p:txBody>
        </p:sp>
        <p:sp>
          <p:nvSpPr>
            <p:cNvPr id="211" name="TextBox 210">
              <a:extLst>
                <a:ext uri="{FF2B5EF4-FFF2-40B4-BE49-F238E27FC236}">
                  <a16:creationId xmlns:a16="http://schemas.microsoft.com/office/drawing/2014/main" id="{40FF6FD0-D921-F448-96E0-9DF59B15702C}"/>
                </a:ext>
              </a:extLst>
            </p:cNvPr>
            <p:cNvSpPr txBox="1"/>
            <p:nvPr/>
          </p:nvSpPr>
          <p:spPr>
            <a:xfrm>
              <a:off x="5938614" y="4440143"/>
              <a:ext cx="291901" cy="308867"/>
            </a:xfrm>
            <a:prstGeom prst="rect">
              <a:avLst/>
            </a:prstGeom>
            <a:noFill/>
            <a:ln>
              <a:noFill/>
            </a:ln>
          </p:spPr>
          <p:txBody>
            <a:bodyPr wrap="square" lIns="0" tIns="46800" rIns="0" rtlCol="0">
              <a:spAutoFit/>
            </a:bodyPr>
            <a:lstStyle/>
            <a:p>
              <a:r>
                <a:rPr lang="he-IL" sz="1400" b="0" dirty="0">
                  <a:latin typeface="Consolas" panose="020B0609020204030204" pitchFamily="49" charset="0"/>
                  <a:cs typeface="Consolas" panose="020B0609020204030204" pitchFamily="49" charset="0"/>
                </a:rPr>
                <a:t>1</a:t>
              </a:r>
              <a:endParaRPr lang="en-IL" sz="1400" b="0" dirty="0">
                <a:latin typeface="Consolas" panose="020B0609020204030204" pitchFamily="49" charset="0"/>
                <a:cs typeface="Consolas" panose="020B0609020204030204" pitchFamily="49" charset="0"/>
              </a:endParaRPr>
            </a:p>
          </p:txBody>
        </p:sp>
        <p:sp>
          <p:nvSpPr>
            <p:cNvPr id="212" name="Oval 211">
              <a:extLst>
                <a:ext uri="{FF2B5EF4-FFF2-40B4-BE49-F238E27FC236}">
                  <a16:creationId xmlns:a16="http://schemas.microsoft.com/office/drawing/2014/main" id="{74C97F85-9FDE-8D4F-B06B-9F92F66E98CB}"/>
                </a:ext>
              </a:extLst>
            </p:cNvPr>
            <p:cNvSpPr/>
            <p:nvPr/>
          </p:nvSpPr>
          <p:spPr bwMode="auto">
            <a:xfrm>
              <a:off x="5340057" y="4048509"/>
              <a:ext cx="635181" cy="457200"/>
            </a:xfrm>
            <a:prstGeom prst="ellipse">
              <a:avLst/>
            </a:prstGeom>
            <a:solidFill>
              <a:schemeClr val="bg1">
                <a:lumMod val="8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b="0" i="0" u="none" strike="noStrike" cap="none" normalizeH="0" baseline="0">
                <a:ln>
                  <a:noFill/>
                </a:ln>
                <a:solidFill>
                  <a:schemeClr val="tx1"/>
                </a:solidFill>
                <a:effectLst/>
                <a:latin typeface="Arial" pitchFamily="34" charset="0"/>
              </a:endParaRPr>
            </a:p>
          </p:txBody>
        </p:sp>
      </p:grpSp>
      <p:grpSp>
        <p:nvGrpSpPr>
          <p:cNvPr id="213" name="Group 212">
            <a:extLst>
              <a:ext uri="{FF2B5EF4-FFF2-40B4-BE49-F238E27FC236}">
                <a16:creationId xmlns:a16="http://schemas.microsoft.com/office/drawing/2014/main" id="{F3783FCE-6A3C-124F-91F5-E9898A681FF7}"/>
              </a:ext>
            </a:extLst>
          </p:cNvPr>
          <p:cNvGrpSpPr/>
          <p:nvPr/>
        </p:nvGrpSpPr>
        <p:grpSpPr>
          <a:xfrm>
            <a:off x="4286403" y="3466445"/>
            <a:ext cx="1165073" cy="891525"/>
            <a:chOff x="5099276" y="4048509"/>
            <a:chExt cx="1165073" cy="891525"/>
          </a:xfrm>
        </p:grpSpPr>
        <p:cxnSp>
          <p:nvCxnSpPr>
            <p:cNvPr id="214" name="Straight Arrow Connector 213">
              <a:extLst>
                <a:ext uri="{FF2B5EF4-FFF2-40B4-BE49-F238E27FC236}">
                  <a16:creationId xmlns:a16="http://schemas.microsoft.com/office/drawing/2014/main" id="{47A7FD88-01BF-2841-803A-76F0875BFE4B}"/>
                </a:ext>
              </a:extLst>
            </p:cNvPr>
            <p:cNvCxnSpPr>
              <a:cxnSpLocks/>
            </p:cNvCxnSpPr>
            <p:nvPr/>
          </p:nvCxnSpPr>
          <p:spPr bwMode="auto">
            <a:xfrm flipH="1">
              <a:off x="5143418" y="4474003"/>
              <a:ext cx="348074" cy="466031"/>
            </a:xfrm>
            <a:prstGeom prst="straightConnector1">
              <a:avLst/>
            </a:prstGeom>
            <a:noFill/>
            <a:ln w="9525"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4"/>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cxnSp>
          <p:nvCxnSpPr>
            <p:cNvPr id="215" name="Straight Arrow Connector 214">
              <a:extLst>
                <a:ext uri="{FF2B5EF4-FFF2-40B4-BE49-F238E27FC236}">
                  <a16:creationId xmlns:a16="http://schemas.microsoft.com/office/drawing/2014/main" id="{6D72B6A6-BB9C-D140-B995-1928C9793A38}"/>
                </a:ext>
              </a:extLst>
            </p:cNvPr>
            <p:cNvCxnSpPr>
              <a:cxnSpLocks/>
            </p:cNvCxnSpPr>
            <p:nvPr/>
          </p:nvCxnSpPr>
          <p:spPr bwMode="auto">
            <a:xfrm>
              <a:off x="5852305" y="4474003"/>
              <a:ext cx="273718" cy="466031"/>
            </a:xfrm>
            <a:prstGeom prst="straightConnector1">
              <a:avLst/>
            </a:prstGeom>
            <a:noFill/>
            <a:ln w="9525"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4"/>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sp>
          <p:nvSpPr>
            <p:cNvPr id="216" name="TextBox 215">
              <a:extLst>
                <a:ext uri="{FF2B5EF4-FFF2-40B4-BE49-F238E27FC236}">
                  <a16:creationId xmlns:a16="http://schemas.microsoft.com/office/drawing/2014/main" id="{585716D5-B360-3B46-89B7-BCCE193C0B88}"/>
                </a:ext>
              </a:extLst>
            </p:cNvPr>
            <p:cNvSpPr txBox="1"/>
            <p:nvPr/>
          </p:nvSpPr>
          <p:spPr>
            <a:xfrm>
              <a:off x="5099276" y="4445787"/>
              <a:ext cx="291901" cy="308867"/>
            </a:xfrm>
            <a:prstGeom prst="rect">
              <a:avLst/>
            </a:prstGeom>
            <a:noFill/>
            <a:ln>
              <a:noFill/>
            </a:ln>
          </p:spPr>
          <p:txBody>
            <a:bodyPr wrap="square" lIns="0" tIns="46800" rIns="0" rtlCol="0">
              <a:spAutoFit/>
            </a:bodyPr>
            <a:lstStyle/>
            <a:p>
              <a:r>
                <a:rPr lang="en-IL" sz="1400" b="0" dirty="0">
                  <a:latin typeface="Consolas" panose="020B0609020204030204" pitchFamily="49" charset="0"/>
                  <a:cs typeface="Consolas" panose="020B0609020204030204" pitchFamily="49" charset="0"/>
                </a:rPr>
                <a:t>0</a:t>
              </a:r>
            </a:p>
          </p:txBody>
        </p:sp>
        <p:sp>
          <p:nvSpPr>
            <p:cNvPr id="217" name="TextBox 216">
              <a:extLst>
                <a:ext uri="{FF2B5EF4-FFF2-40B4-BE49-F238E27FC236}">
                  <a16:creationId xmlns:a16="http://schemas.microsoft.com/office/drawing/2014/main" id="{FA8D433C-9A8D-D04F-A434-5A97536A0D5F}"/>
                </a:ext>
              </a:extLst>
            </p:cNvPr>
            <p:cNvSpPr txBox="1"/>
            <p:nvPr/>
          </p:nvSpPr>
          <p:spPr>
            <a:xfrm>
              <a:off x="5972448" y="4439556"/>
              <a:ext cx="291901" cy="308867"/>
            </a:xfrm>
            <a:prstGeom prst="rect">
              <a:avLst/>
            </a:prstGeom>
            <a:noFill/>
            <a:ln>
              <a:noFill/>
            </a:ln>
          </p:spPr>
          <p:txBody>
            <a:bodyPr wrap="square" lIns="0" tIns="46800" rIns="0" rtlCol="0">
              <a:spAutoFit/>
            </a:bodyPr>
            <a:lstStyle/>
            <a:p>
              <a:r>
                <a:rPr lang="he-IL" sz="1400" b="0" dirty="0">
                  <a:latin typeface="Consolas" panose="020B0609020204030204" pitchFamily="49" charset="0"/>
                  <a:cs typeface="Consolas" panose="020B0609020204030204" pitchFamily="49" charset="0"/>
                </a:rPr>
                <a:t>1</a:t>
              </a:r>
              <a:endParaRPr lang="en-IL" sz="1400" b="0" dirty="0">
                <a:latin typeface="Consolas" panose="020B0609020204030204" pitchFamily="49" charset="0"/>
                <a:cs typeface="Consolas" panose="020B0609020204030204" pitchFamily="49" charset="0"/>
              </a:endParaRPr>
            </a:p>
          </p:txBody>
        </p:sp>
        <p:sp>
          <p:nvSpPr>
            <p:cNvPr id="218" name="Oval 217">
              <a:extLst>
                <a:ext uri="{FF2B5EF4-FFF2-40B4-BE49-F238E27FC236}">
                  <a16:creationId xmlns:a16="http://schemas.microsoft.com/office/drawing/2014/main" id="{38447991-954F-384E-BB71-E378A793B7C4}"/>
                </a:ext>
              </a:extLst>
            </p:cNvPr>
            <p:cNvSpPr/>
            <p:nvPr/>
          </p:nvSpPr>
          <p:spPr bwMode="auto">
            <a:xfrm>
              <a:off x="5340057" y="4048509"/>
              <a:ext cx="635181" cy="457200"/>
            </a:xfrm>
            <a:prstGeom prst="ellipse">
              <a:avLst/>
            </a:prstGeom>
            <a:solidFill>
              <a:schemeClr val="bg1">
                <a:lumMod val="8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b="0" i="0" u="none" strike="noStrike" cap="none" normalizeH="0" baseline="0">
                <a:ln>
                  <a:noFill/>
                </a:ln>
                <a:solidFill>
                  <a:schemeClr val="tx1"/>
                </a:solidFill>
                <a:effectLst/>
                <a:latin typeface="Arial" pitchFamily="34" charset="0"/>
              </a:endParaRPr>
            </a:p>
          </p:txBody>
        </p:sp>
      </p:grpSp>
      <p:cxnSp>
        <p:nvCxnSpPr>
          <p:cNvPr id="220" name="Straight Arrow Connector 219">
            <a:extLst>
              <a:ext uri="{FF2B5EF4-FFF2-40B4-BE49-F238E27FC236}">
                <a16:creationId xmlns:a16="http://schemas.microsoft.com/office/drawing/2014/main" id="{5F9EA5E1-3ED8-BB49-904C-0F29806BEF23}"/>
              </a:ext>
            </a:extLst>
          </p:cNvPr>
          <p:cNvCxnSpPr>
            <a:cxnSpLocks/>
          </p:cNvCxnSpPr>
          <p:nvPr/>
        </p:nvCxnSpPr>
        <p:spPr bwMode="auto">
          <a:xfrm flipH="1">
            <a:off x="6686338" y="3034363"/>
            <a:ext cx="298921" cy="416262"/>
          </a:xfrm>
          <a:prstGeom prst="straightConnector1">
            <a:avLst/>
          </a:prstGeom>
          <a:noFill/>
          <a:ln w="9525"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4"/>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cxnSp>
        <p:nvCxnSpPr>
          <p:cNvPr id="221" name="Straight Arrow Connector 220">
            <a:extLst>
              <a:ext uri="{FF2B5EF4-FFF2-40B4-BE49-F238E27FC236}">
                <a16:creationId xmlns:a16="http://schemas.microsoft.com/office/drawing/2014/main" id="{FFD58EC7-FAFB-CF44-8233-E11E3698D33D}"/>
              </a:ext>
            </a:extLst>
          </p:cNvPr>
          <p:cNvCxnSpPr>
            <a:cxnSpLocks/>
          </p:cNvCxnSpPr>
          <p:nvPr/>
        </p:nvCxnSpPr>
        <p:spPr bwMode="auto">
          <a:xfrm>
            <a:off x="7346073" y="3034363"/>
            <a:ext cx="360220" cy="416262"/>
          </a:xfrm>
          <a:prstGeom prst="straightConnector1">
            <a:avLst/>
          </a:prstGeom>
          <a:noFill/>
          <a:ln w="12700"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4"/>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sp>
        <p:nvSpPr>
          <p:cNvPr id="222" name="TextBox 221">
            <a:extLst>
              <a:ext uri="{FF2B5EF4-FFF2-40B4-BE49-F238E27FC236}">
                <a16:creationId xmlns:a16="http://schemas.microsoft.com/office/drawing/2014/main" id="{02440669-65FC-E74B-B678-BEF9B28A05BC}"/>
              </a:ext>
            </a:extLst>
          </p:cNvPr>
          <p:cNvSpPr txBox="1"/>
          <p:nvPr/>
        </p:nvSpPr>
        <p:spPr>
          <a:xfrm>
            <a:off x="6581525" y="2946447"/>
            <a:ext cx="291901" cy="339645"/>
          </a:xfrm>
          <a:prstGeom prst="rect">
            <a:avLst/>
          </a:prstGeom>
          <a:noFill/>
          <a:ln>
            <a:noFill/>
          </a:ln>
        </p:spPr>
        <p:txBody>
          <a:bodyPr wrap="square" lIns="0" tIns="46800" rIns="0" rtlCol="0">
            <a:spAutoFit/>
          </a:bodyPr>
          <a:lstStyle/>
          <a:p>
            <a:r>
              <a:rPr lang="en-IL" sz="1600" b="0" dirty="0">
                <a:latin typeface="Consolas" panose="020B0609020204030204" pitchFamily="49" charset="0"/>
                <a:cs typeface="Consolas" panose="020B0609020204030204" pitchFamily="49" charset="0"/>
              </a:rPr>
              <a:t>0</a:t>
            </a:r>
          </a:p>
        </p:txBody>
      </p:sp>
      <p:sp>
        <p:nvSpPr>
          <p:cNvPr id="223" name="TextBox 222">
            <a:extLst>
              <a:ext uri="{FF2B5EF4-FFF2-40B4-BE49-F238E27FC236}">
                <a16:creationId xmlns:a16="http://schemas.microsoft.com/office/drawing/2014/main" id="{468A4FF0-8CE6-6748-B8FE-AB9AFA9F9C40}"/>
              </a:ext>
            </a:extLst>
          </p:cNvPr>
          <p:cNvSpPr txBox="1"/>
          <p:nvPr/>
        </p:nvSpPr>
        <p:spPr>
          <a:xfrm>
            <a:off x="7482627" y="2926598"/>
            <a:ext cx="291901" cy="339645"/>
          </a:xfrm>
          <a:prstGeom prst="rect">
            <a:avLst/>
          </a:prstGeom>
          <a:noFill/>
          <a:ln>
            <a:noFill/>
          </a:ln>
        </p:spPr>
        <p:txBody>
          <a:bodyPr wrap="square" lIns="0" tIns="46800" rIns="0" rtlCol="0">
            <a:spAutoFit/>
          </a:bodyPr>
          <a:lstStyle/>
          <a:p>
            <a:r>
              <a:rPr lang="he-IL" sz="1600" b="0" dirty="0">
                <a:latin typeface="Consolas" panose="020B0609020204030204" pitchFamily="49" charset="0"/>
                <a:cs typeface="Consolas" panose="020B0609020204030204" pitchFamily="49" charset="0"/>
              </a:rPr>
              <a:t>1</a:t>
            </a:r>
            <a:endParaRPr lang="en-IL" sz="1600" b="0" dirty="0">
              <a:latin typeface="Consolas" panose="020B0609020204030204" pitchFamily="49" charset="0"/>
              <a:cs typeface="Consolas" panose="020B0609020204030204" pitchFamily="49" charset="0"/>
            </a:endParaRPr>
          </a:p>
        </p:txBody>
      </p:sp>
      <p:sp>
        <p:nvSpPr>
          <p:cNvPr id="224" name="Oval 223">
            <a:extLst>
              <a:ext uri="{FF2B5EF4-FFF2-40B4-BE49-F238E27FC236}">
                <a16:creationId xmlns:a16="http://schemas.microsoft.com/office/drawing/2014/main" id="{93959835-E916-564F-9C7A-809A0F6AB1DB}"/>
              </a:ext>
            </a:extLst>
          </p:cNvPr>
          <p:cNvSpPr/>
          <p:nvPr/>
        </p:nvSpPr>
        <p:spPr bwMode="auto">
          <a:xfrm>
            <a:off x="6833825" y="2608869"/>
            <a:ext cx="635181" cy="457200"/>
          </a:xfrm>
          <a:prstGeom prst="ellipse">
            <a:avLst/>
          </a:prstGeom>
          <a:solidFill>
            <a:schemeClr val="bg1">
              <a:lumMod val="8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sz="2800" b="0" i="0" u="none" strike="noStrike" cap="none" normalizeH="0" baseline="0">
              <a:ln>
                <a:noFill/>
              </a:ln>
              <a:solidFill>
                <a:schemeClr val="tx1"/>
              </a:solidFill>
              <a:effectLst/>
              <a:latin typeface="Arial" pitchFamily="34" charset="0"/>
            </a:endParaRPr>
          </a:p>
        </p:txBody>
      </p:sp>
      <p:grpSp>
        <p:nvGrpSpPr>
          <p:cNvPr id="225" name="Group 224">
            <a:extLst>
              <a:ext uri="{FF2B5EF4-FFF2-40B4-BE49-F238E27FC236}">
                <a16:creationId xmlns:a16="http://schemas.microsoft.com/office/drawing/2014/main" id="{A3119CA9-F013-7F4B-9149-662494CF671F}"/>
              </a:ext>
            </a:extLst>
          </p:cNvPr>
          <p:cNvGrpSpPr/>
          <p:nvPr/>
        </p:nvGrpSpPr>
        <p:grpSpPr>
          <a:xfrm>
            <a:off x="3210981" y="2583393"/>
            <a:ext cx="1431978" cy="848834"/>
            <a:chOff x="4974412" y="4048509"/>
            <a:chExt cx="1431978" cy="848834"/>
          </a:xfrm>
        </p:grpSpPr>
        <p:cxnSp>
          <p:nvCxnSpPr>
            <p:cNvPr id="226" name="Straight Arrow Connector 225">
              <a:extLst>
                <a:ext uri="{FF2B5EF4-FFF2-40B4-BE49-F238E27FC236}">
                  <a16:creationId xmlns:a16="http://schemas.microsoft.com/office/drawing/2014/main" id="{F4CC6E57-DFE8-E340-82C2-DF0532A3DBEB}"/>
                </a:ext>
              </a:extLst>
            </p:cNvPr>
            <p:cNvCxnSpPr>
              <a:cxnSpLocks/>
            </p:cNvCxnSpPr>
            <p:nvPr/>
          </p:nvCxnSpPr>
          <p:spPr bwMode="auto">
            <a:xfrm flipH="1">
              <a:off x="5010190" y="4474003"/>
              <a:ext cx="481302" cy="423340"/>
            </a:xfrm>
            <a:prstGeom prst="straightConnector1">
              <a:avLst/>
            </a:prstGeom>
            <a:noFill/>
            <a:ln w="9525"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4"/>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cxnSp>
          <p:nvCxnSpPr>
            <p:cNvPr id="227" name="Straight Arrow Connector 226">
              <a:extLst>
                <a:ext uri="{FF2B5EF4-FFF2-40B4-BE49-F238E27FC236}">
                  <a16:creationId xmlns:a16="http://schemas.microsoft.com/office/drawing/2014/main" id="{CB71A43D-5C68-684A-9699-7AE738855D44}"/>
                </a:ext>
              </a:extLst>
            </p:cNvPr>
            <p:cNvCxnSpPr>
              <a:cxnSpLocks/>
            </p:cNvCxnSpPr>
            <p:nvPr/>
          </p:nvCxnSpPr>
          <p:spPr bwMode="auto">
            <a:xfrm>
              <a:off x="5852305" y="4474003"/>
              <a:ext cx="554085" cy="403803"/>
            </a:xfrm>
            <a:prstGeom prst="straightConnector1">
              <a:avLst/>
            </a:prstGeom>
            <a:noFill/>
            <a:ln w="9525"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4"/>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sp>
          <p:nvSpPr>
            <p:cNvPr id="228" name="TextBox 227">
              <a:extLst>
                <a:ext uri="{FF2B5EF4-FFF2-40B4-BE49-F238E27FC236}">
                  <a16:creationId xmlns:a16="http://schemas.microsoft.com/office/drawing/2014/main" id="{E9189FEF-B866-0042-B2CA-EB8E29AB20A4}"/>
                </a:ext>
              </a:extLst>
            </p:cNvPr>
            <p:cNvSpPr txBox="1"/>
            <p:nvPr/>
          </p:nvSpPr>
          <p:spPr>
            <a:xfrm>
              <a:off x="4974412" y="4406960"/>
              <a:ext cx="291901" cy="339645"/>
            </a:xfrm>
            <a:prstGeom prst="rect">
              <a:avLst/>
            </a:prstGeom>
            <a:noFill/>
            <a:ln>
              <a:noFill/>
            </a:ln>
          </p:spPr>
          <p:txBody>
            <a:bodyPr wrap="square" lIns="0" tIns="46800" rIns="0" rtlCol="0">
              <a:spAutoFit/>
            </a:bodyPr>
            <a:lstStyle/>
            <a:p>
              <a:r>
                <a:rPr lang="en-IL" sz="1600" b="0" dirty="0">
                  <a:latin typeface="Consolas" panose="020B0609020204030204" pitchFamily="49" charset="0"/>
                  <a:cs typeface="Consolas" panose="020B0609020204030204" pitchFamily="49" charset="0"/>
                </a:rPr>
                <a:t>0</a:t>
              </a:r>
            </a:p>
          </p:txBody>
        </p:sp>
        <p:sp>
          <p:nvSpPr>
            <p:cNvPr id="229" name="TextBox 228">
              <a:extLst>
                <a:ext uri="{FF2B5EF4-FFF2-40B4-BE49-F238E27FC236}">
                  <a16:creationId xmlns:a16="http://schemas.microsoft.com/office/drawing/2014/main" id="{0BC5E982-2AEF-2541-B6B6-373B18C4FFEA}"/>
                </a:ext>
              </a:extLst>
            </p:cNvPr>
            <p:cNvSpPr txBox="1"/>
            <p:nvPr/>
          </p:nvSpPr>
          <p:spPr>
            <a:xfrm>
              <a:off x="6083423" y="4344677"/>
              <a:ext cx="291901" cy="339645"/>
            </a:xfrm>
            <a:prstGeom prst="rect">
              <a:avLst/>
            </a:prstGeom>
            <a:noFill/>
            <a:ln>
              <a:noFill/>
            </a:ln>
          </p:spPr>
          <p:txBody>
            <a:bodyPr wrap="square" lIns="0" tIns="46800" rIns="0" rtlCol="0">
              <a:spAutoFit/>
            </a:bodyPr>
            <a:lstStyle/>
            <a:p>
              <a:r>
                <a:rPr lang="he-IL" sz="1600" b="0" dirty="0">
                  <a:latin typeface="Consolas" panose="020B0609020204030204" pitchFamily="49" charset="0"/>
                  <a:cs typeface="Consolas" panose="020B0609020204030204" pitchFamily="49" charset="0"/>
                </a:rPr>
                <a:t>1</a:t>
              </a:r>
              <a:endParaRPr lang="en-IL" sz="1600" b="0" dirty="0">
                <a:latin typeface="Consolas" panose="020B0609020204030204" pitchFamily="49" charset="0"/>
                <a:cs typeface="Consolas" panose="020B0609020204030204" pitchFamily="49" charset="0"/>
              </a:endParaRPr>
            </a:p>
          </p:txBody>
        </p:sp>
        <p:sp>
          <p:nvSpPr>
            <p:cNvPr id="230" name="Oval 229">
              <a:extLst>
                <a:ext uri="{FF2B5EF4-FFF2-40B4-BE49-F238E27FC236}">
                  <a16:creationId xmlns:a16="http://schemas.microsoft.com/office/drawing/2014/main" id="{CCA72487-044F-9C4F-8FF3-C514ADD8DAE4}"/>
                </a:ext>
              </a:extLst>
            </p:cNvPr>
            <p:cNvSpPr/>
            <p:nvPr/>
          </p:nvSpPr>
          <p:spPr bwMode="auto">
            <a:xfrm>
              <a:off x="5340057" y="4048509"/>
              <a:ext cx="635181" cy="457200"/>
            </a:xfrm>
            <a:prstGeom prst="ellipse">
              <a:avLst/>
            </a:prstGeom>
            <a:solidFill>
              <a:schemeClr val="bg1">
                <a:lumMod val="8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sz="2800" b="0" i="0" u="none" strike="noStrike" cap="none" normalizeH="0" baseline="0">
                <a:ln>
                  <a:noFill/>
                </a:ln>
                <a:solidFill>
                  <a:schemeClr val="tx1"/>
                </a:solidFill>
                <a:effectLst/>
                <a:latin typeface="Arial" pitchFamily="34" charset="0"/>
              </a:endParaRPr>
            </a:p>
          </p:txBody>
        </p:sp>
      </p:grpSp>
      <p:cxnSp>
        <p:nvCxnSpPr>
          <p:cNvPr id="232" name="Straight Arrow Connector 231">
            <a:extLst>
              <a:ext uri="{FF2B5EF4-FFF2-40B4-BE49-F238E27FC236}">
                <a16:creationId xmlns:a16="http://schemas.microsoft.com/office/drawing/2014/main" id="{26B7FF48-1CDE-4749-B302-E948A35D95C3}"/>
              </a:ext>
            </a:extLst>
          </p:cNvPr>
          <p:cNvCxnSpPr>
            <a:cxnSpLocks/>
          </p:cNvCxnSpPr>
          <p:nvPr/>
        </p:nvCxnSpPr>
        <p:spPr bwMode="auto">
          <a:xfrm flipH="1">
            <a:off x="4102425" y="2101682"/>
            <a:ext cx="1265030" cy="472880"/>
          </a:xfrm>
          <a:prstGeom prst="straightConnector1">
            <a:avLst/>
          </a:prstGeom>
          <a:noFill/>
          <a:ln w="9525"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4"/>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cxnSp>
        <p:nvCxnSpPr>
          <p:cNvPr id="233" name="Straight Arrow Connector 232">
            <a:extLst>
              <a:ext uri="{FF2B5EF4-FFF2-40B4-BE49-F238E27FC236}">
                <a16:creationId xmlns:a16="http://schemas.microsoft.com/office/drawing/2014/main" id="{BB1E7495-F463-B347-A0A8-1DF22ACF0F49}"/>
              </a:ext>
            </a:extLst>
          </p:cNvPr>
          <p:cNvCxnSpPr>
            <a:cxnSpLocks/>
          </p:cNvCxnSpPr>
          <p:nvPr/>
        </p:nvCxnSpPr>
        <p:spPr bwMode="auto">
          <a:xfrm>
            <a:off x="5728267" y="2101682"/>
            <a:ext cx="1256992" cy="467741"/>
          </a:xfrm>
          <a:prstGeom prst="straightConnector1">
            <a:avLst/>
          </a:prstGeom>
          <a:noFill/>
          <a:ln w="12700"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4"/>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sp>
        <p:nvSpPr>
          <p:cNvPr id="234" name="TextBox 233">
            <a:extLst>
              <a:ext uri="{FF2B5EF4-FFF2-40B4-BE49-F238E27FC236}">
                <a16:creationId xmlns:a16="http://schemas.microsoft.com/office/drawing/2014/main" id="{4D9036D4-E585-D74A-BAD4-F2B3E48C88CF}"/>
              </a:ext>
            </a:extLst>
          </p:cNvPr>
          <p:cNvSpPr txBox="1"/>
          <p:nvPr/>
        </p:nvSpPr>
        <p:spPr>
          <a:xfrm>
            <a:off x="4669075" y="1927299"/>
            <a:ext cx="291901" cy="339645"/>
          </a:xfrm>
          <a:prstGeom prst="rect">
            <a:avLst/>
          </a:prstGeom>
          <a:noFill/>
          <a:ln>
            <a:noFill/>
          </a:ln>
        </p:spPr>
        <p:txBody>
          <a:bodyPr wrap="square" lIns="0" tIns="46800" rIns="0" rtlCol="0">
            <a:spAutoFit/>
          </a:bodyPr>
          <a:lstStyle/>
          <a:p>
            <a:r>
              <a:rPr lang="en-IL" sz="1600" b="0" dirty="0">
                <a:latin typeface="Consolas" panose="020B0609020204030204" pitchFamily="49" charset="0"/>
                <a:cs typeface="Consolas" panose="020B0609020204030204" pitchFamily="49" charset="0"/>
              </a:rPr>
              <a:t>0</a:t>
            </a:r>
          </a:p>
        </p:txBody>
      </p:sp>
      <p:sp>
        <p:nvSpPr>
          <p:cNvPr id="235" name="TextBox 234">
            <a:extLst>
              <a:ext uri="{FF2B5EF4-FFF2-40B4-BE49-F238E27FC236}">
                <a16:creationId xmlns:a16="http://schemas.microsoft.com/office/drawing/2014/main" id="{A11336A5-9D46-854E-BBA1-2EA8CF91DD6D}"/>
              </a:ext>
            </a:extLst>
          </p:cNvPr>
          <p:cNvSpPr txBox="1"/>
          <p:nvPr/>
        </p:nvSpPr>
        <p:spPr>
          <a:xfrm>
            <a:off x="6356763" y="1982617"/>
            <a:ext cx="291901" cy="339645"/>
          </a:xfrm>
          <a:prstGeom prst="rect">
            <a:avLst/>
          </a:prstGeom>
          <a:noFill/>
          <a:ln>
            <a:noFill/>
          </a:ln>
        </p:spPr>
        <p:txBody>
          <a:bodyPr wrap="square" lIns="0" tIns="46800" rIns="0" rtlCol="0">
            <a:spAutoFit/>
          </a:bodyPr>
          <a:lstStyle/>
          <a:p>
            <a:r>
              <a:rPr lang="he-IL" sz="1600" b="0" dirty="0">
                <a:latin typeface="Consolas" panose="020B0609020204030204" pitchFamily="49" charset="0"/>
                <a:cs typeface="Consolas" panose="020B0609020204030204" pitchFamily="49" charset="0"/>
              </a:rPr>
              <a:t>1</a:t>
            </a:r>
            <a:endParaRPr lang="en-IL" sz="1600" b="0" dirty="0">
              <a:latin typeface="Consolas" panose="020B0609020204030204" pitchFamily="49" charset="0"/>
              <a:cs typeface="Consolas" panose="020B0609020204030204" pitchFamily="49" charset="0"/>
            </a:endParaRPr>
          </a:p>
        </p:txBody>
      </p:sp>
      <p:sp>
        <p:nvSpPr>
          <p:cNvPr id="236" name="Oval 235">
            <a:extLst>
              <a:ext uri="{FF2B5EF4-FFF2-40B4-BE49-F238E27FC236}">
                <a16:creationId xmlns:a16="http://schemas.microsoft.com/office/drawing/2014/main" id="{73BA03C7-05A1-8840-8DC3-8CFCE79E4930}"/>
              </a:ext>
            </a:extLst>
          </p:cNvPr>
          <p:cNvSpPr/>
          <p:nvPr/>
        </p:nvSpPr>
        <p:spPr bwMode="auto">
          <a:xfrm>
            <a:off x="5216019" y="1676188"/>
            <a:ext cx="635181" cy="457200"/>
          </a:xfrm>
          <a:prstGeom prst="ellipse">
            <a:avLst/>
          </a:prstGeom>
          <a:solidFill>
            <a:schemeClr val="bg1">
              <a:lumMod val="8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sz="2800" b="0" i="0" u="none" strike="noStrike" cap="none" normalizeH="0" baseline="0">
              <a:ln>
                <a:noFill/>
              </a:ln>
              <a:solidFill>
                <a:schemeClr val="tx1"/>
              </a:solidFill>
              <a:effectLst/>
              <a:latin typeface="Arial" pitchFamily="34" charset="0"/>
            </a:endParaRPr>
          </a:p>
        </p:txBody>
      </p:sp>
      <p:cxnSp>
        <p:nvCxnSpPr>
          <p:cNvPr id="77" name="Straight Arrow Connector 76">
            <a:extLst>
              <a:ext uri="{FF2B5EF4-FFF2-40B4-BE49-F238E27FC236}">
                <a16:creationId xmlns:a16="http://schemas.microsoft.com/office/drawing/2014/main" id="{5A1A3091-A65D-EC49-A18E-F1B08D549937}"/>
              </a:ext>
            </a:extLst>
          </p:cNvPr>
          <p:cNvCxnSpPr>
            <a:cxnSpLocks/>
          </p:cNvCxnSpPr>
          <p:nvPr/>
        </p:nvCxnSpPr>
        <p:spPr bwMode="auto">
          <a:xfrm flipH="1">
            <a:off x="4322707" y="1152128"/>
            <a:ext cx="412233" cy="494427"/>
          </a:xfrm>
          <a:prstGeom prst="straightConnector1">
            <a:avLst/>
          </a:prstGeom>
          <a:noFill/>
          <a:ln w="38100" cap="flat" cmpd="sng" algn="ctr">
            <a:solidFill>
              <a:srgbClr val="C00000"/>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4"/>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cxnSp>
        <p:nvCxnSpPr>
          <p:cNvPr id="78" name="Straight Arrow Connector 77">
            <a:extLst>
              <a:ext uri="{FF2B5EF4-FFF2-40B4-BE49-F238E27FC236}">
                <a16:creationId xmlns:a16="http://schemas.microsoft.com/office/drawing/2014/main" id="{2DBE3881-D6E0-4949-8667-FB8AC9C5D018}"/>
              </a:ext>
            </a:extLst>
          </p:cNvPr>
          <p:cNvCxnSpPr>
            <a:cxnSpLocks/>
          </p:cNvCxnSpPr>
          <p:nvPr/>
        </p:nvCxnSpPr>
        <p:spPr bwMode="auto">
          <a:xfrm>
            <a:off x="4982716" y="1165193"/>
            <a:ext cx="422828" cy="464067"/>
          </a:xfrm>
          <a:prstGeom prst="straightConnector1">
            <a:avLst/>
          </a:prstGeom>
          <a:noFill/>
          <a:ln w="12700"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4"/>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sp>
        <p:nvSpPr>
          <p:cNvPr id="79" name="TextBox 78">
            <a:extLst>
              <a:ext uri="{FF2B5EF4-FFF2-40B4-BE49-F238E27FC236}">
                <a16:creationId xmlns:a16="http://schemas.microsoft.com/office/drawing/2014/main" id="{52EC5EFD-403F-2B45-9566-23DD8F38AB3F}"/>
              </a:ext>
            </a:extLst>
          </p:cNvPr>
          <p:cNvSpPr txBox="1"/>
          <p:nvPr/>
        </p:nvSpPr>
        <p:spPr>
          <a:xfrm>
            <a:off x="4268658" y="1143361"/>
            <a:ext cx="291901" cy="339645"/>
          </a:xfrm>
          <a:prstGeom prst="rect">
            <a:avLst/>
          </a:prstGeom>
          <a:noFill/>
          <a:ln>
            <a:noFill/>
          </a:ln>
        </p:spPr>
        <p:txBody>
          <a:bodyPr wrap="square" lIns="0" tIns="46800" rIns="0" rtlCol="0">
            <a:spAutoFit/>
          </a:bodyPr>
          <a:lstStyle/>
          <a:p>
            <a:r>
              <a:rPr lang="en-IL" sz="1600" b="0" dirty="0">
                <a:latin typeface="Consolas" panose="020B0609020204030204" pitchFamily="49" charset="0"/>
                <a:cs typeface="Consolas" panose="020B0609020204030204" pitchFamily="49" charset="0"/>
              </a:rPr>
              <a:t>0</a:t>
            </a:r>
          </a:p>
        </p:txBody>
      </p:sp>
      <p:sp>
        <p:nvSpPr>
          <p:cNvPr id="80" name="TextBox 79">
            <a:extLst>
              <a:ext uri="{FF2B5EF4-FFF2-40B4-BE49-F238E27FC236}">
                <a16:creationId xmlns:a16="http://schemas.microsoft.com/office/drawing/2014/main" id="{4376FF24-7748-D540-B8DA-B24AA7206E44}"/>
              </a:ext>
            </a:extLst>
          </p:cNvPr>
          <p:cNvSpPr txBox="1"/>
          <p:nvPr/>
        </p:nvSpPr>
        <p:spPr>
          <a:xfrm>
            <a:off x="5143327" y="1132208"/>
            <a:ext cx="300569" cy="339645"/>
          </a:xfrm>
          <a:prstGeom prst="rect">
            <a:avLst/>
          </a:prstGeom>
          <a:noFill/>
          <a:ln>
            <a:noFill/>
          </a:ln>
        </p:spPr>
        <p:txBody>
          <a:bodyPr wrap="square" lIns="0" tIns="46800" rIns="0" rtlCol="0">
            <a:spAutoFit/>
          </a:bodyPr>
          <a:lstStyle/>
          <a:p>
            <a:r>
              <a:rPr lang="he-IL" sz="1600" b="0" dirty="0">
                <a:latin typeface="Consolas" panose="020B0609020204030204" pitchFamily="49" charset="0"/>
                <a:cs typeface="Consolas" panose="020B0609020204030204" pitchFamily="49" charset="0"/>
              </a:rPr>
              <a:t>1</a:t>
            </a:r>
            <a:endParaRPr lang="en-IL" sz="1600" b="0" dirty="0">
              <a:latin typeface="Consolas" panose="020B0609020204030204" pitchFamily="49" charset="0"/>
              <a:cs typeface="Consolas" panose="020B0609020204030204" pitchFamily="49" charset="0"/>
            </a:endParaRPr>
          </a:p>
        </p:txBody>
      </p:sp>
      <p:sp>
        <p:nvSpPr>
          <p:cNvPr id="81" name="Oval 80">
            <a:extLst>
              <a:ext uri="{FF2B5EF4-FFF2-40B4-BE49-F238E27FC236}">
                <a16:creationId xmlns:a16="http://schemas.microsoft.com/office/drawing/2014/main" id="{4FF1BF28-A12A-034E-968B-1012FD257ED5}"/>
              </a:ext>
            </a:extLst>
          </p:cNvPr>
          <p:cNvSpPr/>
          <p:nvPr/>
        </p:nvSpPr>
        <p:spPr bwMode="auto">
          <a:xfrm>
            <a:off x="4546535" y="740191"/>
            <a:ext cx="635181" cy="457200"/>
          </a:xfrm>
          <a:prstGeom prst="ellipse">
            <a:avLst/>
          </a:prstGeom>
          <a:solidFill>
            <a:schemeClr val="bg1">
              <a:lumMod val="8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b="0" i="0" u="none" strike="noStrike" cap="none" normalizeH="0" baseline="0" dirty="0">
              <a:ln>
                <a:noFill/>
              </a:ln>
              <a:solidFill>
                <a:schemeClr val="tx1"/>
              </a:solidFill>
              <a:effectLst/>
              <a:latin typeface="Arial" pitchFamily="34" charset="0"/>
            </a:endParaRPr>
          </a:p>
        </p:txBody>
      </p:sp>
      <p:sp>
        <p:nvSpPr>
          <p:cNvPr id="73" name="Rectangle 72">
            <a:extLst>
              <a:ext uri="{FF2B5EF4-FFF2-40B4-BE49-F238E27FC236}">
                <a16:creationId xmlns:a16="http://schemas.microsoft.com/office/drawing/2014/main" id="{401C2E40-E111-9E46-BEEE-8C86DB5C89A5}"/>
              </a:ext>
            </a:extLst>
          </p:cNvPr>
          <p:cNvSpPr/>
          <p:nvPr/>
        </p:nvSpPr>
        <p:spPr>
          <a:xfrm>
            <a:off x="7090578" y="1552093"/>
            <a:ext cx="742511" cy="369332"/>
          </a:xfrm>
          <a:prstGeom prst="rect">
            <a:avLst/>
          </a:prstGeom>
        </p:spPr>
        <p:txBody>
          <a:bodyPr wrap="none">
            <a:spAutoFit/>
          </a:bodyPr>
          <a:lstStyle/>
          <a:p>
            <a:pPr algn="l"/>
            <a:r>
              <a:rPr lang="en-IL" sz="1800" b="0" dirty="0">
                <a:latin typeface="Consolas" panose="020B0609020204030204" pitchFamily="49" charset="0"/>
                <a:cs typeface="Consolas" panose="020B0609020204030204" pitchFamily="49" charset="0"/>
              </a:rPr>
              <a:t>"</a:t>
            </a:r>
            <a:r>
              <a:rPr lang="en-IL" sz="1800" b="0" spc="200" dirty="0">
                <a:latin typeface="Consolas" panose="020B0609020204030204" pitchFamily="49" charset="0"/>
                <a:cs typeface="Consolas" panose="020B0609020204030204" pitchFamily="49" charset="0"/>
              </a:rPr>
              <a:t>ab</a:t>
            </a:r>
            <a:r>
              <a:rPr lang="en-IL" sz="1800" b="0" dirty="0">
                <a:latin typeface="Consolas" panose="020B0609020204030204" pitchFamily="49" charset="0"/>
                <a:cs typeface="Consolas" panose="020B0609020204030204" pitchFamily="49" charset="0"/>
              </a:rPr>
              <a:t>"</a:t>
            </a:r>
          </a:p>
        </p:txBody>
      </p:sp>
      <p:sp>
        <p:nvSpPr>
          <p:cNvPr id="74" name="Rectangle 73">
            <a:extLst>
              <a:ext uri="{FF2B5EF4-FFF2-40B4-BE49-F238E27FC236}">
                <a16:creationId xmlns:a16="http://schemas.microsoft.com/office/drawing/2014/main" id="{5A9D60D1-75DE-604B-A30F-B37FFA3C3937}"/>
              </a:ext>
            </a:extLst>
          </p:cNvPr>
          <p:cNvSpPr/>
          <p:nvPr/>
        </p:nvSpPr>
        <p:spPr>
          <a:xfrm>
            <a:off x="277083" y="1227949"/>
            <a:ext cx="2487950" cy="338554"/>
          </a:xfrm>
          <a:prstGeom prst="rect">
            <a:avLst/>
          </a:prstGeom>
        </p:spPr>
        <p:txBody>
          <a:bodyPr wrap="square">
            <a:spAutoFit/>
          </a:bodyPr>
          <a:lstStyle/>
          <a:p>
            <a:pPr algn="l"/>
            <a:r>
              <a:rPr lang="en-IL" sz="1600" b="0" dirty="0">
                <a:latin typeface="Times New Roman" panose="02020603050405020304" pitchFamily="18" charset="0"/>
                <a:cs typeface="Times New Roman" panose="02020603050405020304" pitchFamily="18" charset="0"/>
              </a:rPr>
              <a:t>Compressed text:</a:t>
            </a:r>
            <a:endParaRPr lang="en-IL" sz="1800" b="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79964602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8E29DF-072E-354E-8B5E-245D26B4315F}"/>
              </a:ext>
            </a:extLst>
          </p:cNvPr>
          <p:cNvSpPr>
            <a:spLocks noGrp="1"/>
          </p:cNvSpPr>
          <p:nvPr>
            <p:ph type="title"/>
          </p:nvPr>
        </p:nvSpPr>
        <p:spPr/>
        <p:txBody>
          <a:bodyPr/>
          <a:lstStyle/>
          <a:p>
            <a:r>
              <a:rPr lang="en-US" dirty="0"/>
              <a:t>Decompression</a:t>
            </a:r>
          </a:p>
        </p:txBody>
      </p:sp>
      <p:sp>
        <p:nvSpPr>
          <p:cNvPr id="71" name="Rectangle 70">
            <a:extLst>
              <a:ext uri="{FF2B5EF4-FFF2-40B4-BE49-F238E27FC236}">
                <a16:creationId xmlns:a16="http://schemas.microsoft.com/office/drawing/2014/main" id="{5BC27FF3-D585-AD4A-BC56-B48392BB8855}"/>
              </a:ext>
            </a:extLst>
          </p:cNvPr>
          <p:cNvSpPr/>
          <p:nvPr/>
        </p:nvSpPr>
        <p:spPr>
          <a:xfrm>
            <a:off x="304800" y="1600200"/>
            <a:ext cx="2852850" cy="369332"/>
          </a:xfrm>
          <a:prstGeom prst="rect">
            <a:avLst/>
          </a:prstGeom>
        </p:spPr>
        <p:txBody>
          <a:bodyPr wrap="square">
            <a:spAutoFit/>
          </a:bodyPr>
          <a:lstStyle/>
          <a:p>
            <a:pPr algn="l"/>
            <a:r>
              <a:rPr lang="en-IL" sz="1800" b="0" spc="200" dirty="0">
                <a:latin typeface="Consolas" panose="020B0609020204030204" pitchFamily="49" charset="0"/>
                <a:cs typeface="Consolas" panose="020B0609020204030204" pitchFamily="49" charset="0"/>
              </a:rPr>
              <a:t>0111</a:t>
            </a:r>
            <a:r>
              <a:rPr lang="en-IL" sz="1800" b="0" spc="200" dirty="0">
                <a:solidFill>
                  <a:srgbClr val="C00000"/>
                </a:solidFill>
                <a:latin typeface="Consolas" panose="020B0609020204030204" pitchFamily="49" charset="0"/>
                <a:cs typeface="Consolas" panose="020B0609020204030204" pitchFamily="49" charset="0"/>
              </a:rPr>
              <a:t>0</a:t>
            </a:r>
            <a:r>
              <a:rPr lang="en-IL" sz="1800" b="0" spc="200" dirty="0">
                <a:latin typeface="Consolas" panose="020B0609020204030204" pitchFamily="49" charset="0"/>
                <a:cs typeface="Consolas" panose="020B0609020204030204" pitchFamily="49" charset="0"/>
              </a:rPr>
              <a:t>100110000111</a:t>
            </a:r>
          </a:p>
        </p:txBody>
      </p:sp>
      <p:sp>
        <p:nvSpPr>
          <p:cNvPr id="72" name="Down Arrow 71">
            <a:extLst>
              <a:ext uri="{FF2B5EF4-FFF2-40B4-BE49-F238E27FC236}">
                <a16:creationId xmlns:a16="http://schemas.microsoft.com/office/drawing/2014/main" id="{1AA824BE-5624-204D-BA7F-155C65BC0389}"/>
              </a:ext>
            </a:extLst>
          </p:cNvPr>
          <p:cNvSpPr/>
          <p:nvPr/>
        </p:nvSpPr>
        <p:spPr bwMode="auto">
          <a:xfrm rot="16200000" flipH="1">
            <a:off x="3090337" y="1604302"/>
            <a:ext cx="338555" cy="381001"/>
          </a:xfrm>
          <a:prstGeom prst="downArrow">
            <a:avLst/>
          </a:prstGeom>
          <a:solidFill>
            <a:srgbClr val="C00000"/>
          </a:solidFill>
          <a:ln w="9525" cap="flat" cmpd="sng" algn="ctr">
            <a:no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2"/>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sz="3200" b="1" i="0" u="none" strike="noStrike" cap="none" normalizeH="0" baseline="0" dirty="0">
              <a:ln>
                <a:noFill/>
              </a:ln>
              <a:solidFill>
                <a:schemeClr val="tx1"/>
              </a:solidFill>
              <a:effectLst/>
              <a:latin typeface="Arial" pitchFamily="34" charset="0"/>
            </a:endParaRPr>
          </a:p>
        </p:txBody>
      </p:sp>
      <p:sp>
        <p:nvSpPr>
          <p:cNvPr id="82" name="Down Arrow 81">
            <a:extLst>
              <a:ext uri="{FF2B5EF4-FFF2-40B4-BE49-F238E27FC236}">
                <a16:creationId xmlns:a16="http://schemas.microsoft.com/office/drawing/2014/main" id="{C3C7EB36-436E-1541-8D25-D558CD81EC5F}"/>
              </a:ext>
            </a:extLst>
          </p:cNvPr>
          <p:cNvSpPr/>
          <p:nvPr/>
        </p:nvSpPr>
        <p:spPr bwMode="auto">
          <a:xfrm rot="16200000" flipH="1">
            <a:off x="6511710" y="1474298"/>
            <a:ext cx="338555" cy="506424"/>
          </a:xfrm>
          <a:prstGeom prst="downArrow">
            <a:avLst/>
          </a:prstGeom>
          <a:solidFill>
            <a:srgbClr val="C00000"/>
          </a:solidFill>
          <a:ln w="9525" cap="flat" cmpd="sng" algn="ctr">
            <a:no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2"/>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sz="3200" b="1" i="0" u="none" strike="noStrike" cap="none" normalizeH="0" baseline="0" dirty="0">
              <a:ln>
                <a:noFill/>
              </a:ln>
              <a:solidFill>
                <a:schemeClr val="tx1"/>
              </a:solidFill>
              <a:effectLst/>
              <a:latin typeface="Arial" pitchFamily="34" charset="0"/>
            </a:endParaRPr>
          </a:p>
        </p:txBody>
      </p:sp>
      <p:sp>
        <p:nvSpPr>
          <p:cNvPr id="84" name="Down Arrow 83">
            <a:extLst>
              <a:ext uri="{FF2B5EF4-FFF2-40B4-BE49-F238E27FC236}">
                <a16:creationId xmlns:a16="http://schemas.microsoft.com/office/drawing/2014/main" id="{F802F873-B715-404A-B9C2-AF8483DF4797}"/>
              </a:ext>
            </a:extLst>
          </p:cNvPr>
          <p:cNvSpPr/>
          <p:nvPr/>
        </p:nvSpPr>
        <p:spPr bwMode="auto">
          <a:xfrm rot="10800000" flipH="1">
            <a:off x="928942" y="1958622"/>
            <a:ext cx="262356" cy="307776"/>
          </a:xfrm>
          <a:prstGeom prst="downArrow">
            <a:avLst/>
          </a:prstGeom>
          <a:solidFill>
            <a:schemeClr val="bg1">
              <a:lumMod val="75000"/>
            </a:schemeClr>
          </a:solidFill>
          <a:ln w="9525" cap="flat" cmpd="sng" algn="ctr">
            <a:no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2"/>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sz="3200" b="1" i="0" u="none" strike="noStrike" cap="none" normalizeH="0" baseline="0" dirty="0">
              <a:ln>
                <a:noFill/>
              </a:ln>
              <a:solidFill>
                <a:schemeClr val="tx1"/>
              </a:solidFill>
              <a:effectLst/>
              <a:latin typeface="Arial" pitchFamily="34" charset="0"/>
            </a:endParaRPr>
          </a:p>
        </p:txBody>
      </p:sp>
      <p:grpSp>
        <p:nvGrpSpPr>
          <p:cNvPr id="167" name="Group 166">
            <a:extLst>
              <a:ext uri="{FF2B5EF4-FFF2-40B4-BE49-F238E27FC236}">
                <a16:creationId xmlns:a16="http://schemas.microsoft.com/office/drawing/2014/main" id="{2FAAED43-A343-A848-B8F6-185ABFAE615B}"/>
              </a:ext>
            </a:extLst>
          </p:cNvPr>
          <p:cNvGrpSpPr/>
          <p:nvPr/>
        </p:nvGrpSpPr>
        <p:grpSpPr>
          <a:xfrm>
            <a:off x="2292735" y="4409449"/>
            <a:ext cx="635181" cy="457200"/>
            <a:chOff x="1916178" y="5715000"/>
            <a:chExt cx="635181" cy="457200"/>
          </a:xfrm>
        </p:grpSpPr>
        <p:sp>
          <p:nvSpPr>
            <p:cNvPr id="168" name="Oval 167">
              <a:extLst>
                <a:ext uri="{FF2B5EF4-FFF2-40B4-BE49-F238E27FC236}">
                  <a16:creationId xmlns:a16="http://schemas.microsoft.com/office/drawing/2014/main" id="{2D9D7174-A3A7-E24C-886C-A55A355A8919}"/>
                </a:ext>
              </a:extLst>
            </p:cNvPr>
            <p:cNvSpPr/>
            <p:nvPr/>
          </p:nvSpPr>
          <p:spPr bwMode="auto">
            <a:xfrm>
              <a:off x="1916178" y="5715000"/>
              <a:ext cx="635181" cy="457200"/>
            </a:xfrm>
            <a:prstGeom prst="ellipse">
              <a:avLst/>
            </a:prstGeom>
            <a:solidFill>
              <a:schemeClr val="bg1">
                <a:lumMod val="8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b="0" i="0" u="none" strike="noStrike" cap="none" normalizeH="0" baseline="0">
                <a:ln>
                  <a:noFill/>
                </a:ln>
                <a:solidFill>
                  <a:schemeClr val="tx1"/>
                </a:solidFill>
                <a:effectLst/>
                <a:latin typeface="Arial" pitchFamily="34" charset="0"/>
              </a:endParaRPr>
            </a:p>
          </p:txBody>
        </p:sp>
        <p:sp>
          <p:nvSpPr>
            <p:cNvPr id="169" name="TextBox 168">
              <a:extLst>
                <a:ext uri="{FF2B5EF4-FFF2-40B4-BE49-F238E27FC236}">
                  <a16:creationId xmlns:a16="http://schemas.microsoft.com/office/drawing/2014/main" id="{8FAB08F8-E74A-E148-BEB3-BB1B69DFB8D9}"/>
                </a:ext>
              </a:extLst>
            </p:cNvPr>
            <p:cNvSpPr txBox="1"/>
            <p:nvPr/>
          </p:nvSpPr>
          <p:spPr>
            <a:xfrm>
              <a:off x="2101218" y="5726256"/>
              <a:ext cx="287258" cy="338554"/>
            </a:xfrm>
            <a:prstGeom prst="rect">
              <a:avLst/>
            </a:prstGeom>
            <a:noFill/>
          </p:spPr>
          <p:txBody>
            <a:bodyPr wrap="none" rtlCol="0">
              <a:spAutoFit/>
            </a:bodyPr>
            <a:lstStyle/>
            <a:p>
              <a:r>
                <a:rPr lang="en-US" sz="1600" b="0" dirty="0"/>
                <a:t>c</a:t>
              </a:r>
              <a:endParaRPr lang="en-IL" sz="1600" b="0" dirty="0"/>
            </a:p>
          </p:txBody>
        </p:sp>
      </p:grpSp>
      <p:grpSp>
        <p:nvGrpSpPr>
          <p:cNvPr id="170" name="Group 169">
            <a:extLst>
              <a:ext uri="{FF2B5EF4-FFF2-40B4-BE49-F238E27FC236}">
                <a16:creationId xmlns:a16="http://schemas.microsoft.com/office/drawing/2014/main" id="{70FA42AD-4050-F04C-8F15-1721585F2044}"/>
              </a:ext>
            </a:extLst>
          </p:cNvPr>
          <p:cNvGrpSpPr/>
          <p:nvPr/>
        </p:nvGrpSpPr>
        <p:grpSpPr>
          <a:xfrm>
            <a:off x="3126702" y="4392205"/>
            <a:ext cx="635181" cy="457200"/>
            <a:chOff x="3064567" y="5754434"/>
            <a:chExt cx="635181" cy="457200"/>
          </a:xfrm>
        </p:grpSpPr>
        <p:sp>
          <p:nvSpPr>
            <p:cNvPr id="171" name="Oval 170">
              <a:extLst>
                <a:ext uri="{FF2B5EF4-FFF2-40B4-BE49-F238E27FC236}">
                  <a16:creationId xmlns:a16="http://schemas.microsoft.com/office/drawing/2014/main" id="{F9431492-BEBD-344B-86FF-5C52093044F9}"/>
                </a:ext>
              </a:extLst>
            </p:cNvPr>
            <p:cNvSpPr/>
            <p:nvPr/>
          </p:nvSpPr>
          <p:spPr bwMode="auto">
            <a:xfrm>
              <a:off x="3064567" y="5754434"/>
              <a:ext cx="635181" cy="457200"/>
            </a:xfrm>
            <a:prstGeom prst="ellipse">
              <a:avLst/>
            </a:prstGeom>
            <a:solidFill>
              <a:schemeClr val="bg1">
                <a:lumMod val="8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b="0" i="0" u="none" strike="noStrike" cap="none" normalizeH="0" baseline="0">
                <a:ln>
                  <a:noFill/>
                </a:ln>
                <a:solidFill>
                  <a:schemeClr val="tx1"/>
                </a:solidFill>
                <a:effectLst/>
                <a:latin typeface="Arial" pitchFamily="34" charset="0"/>
              </a:endParaRPr>
            </a:p>
          </p:txBody>
        </p:sp>
        <p:sp>
          <p:nvSpPr>
            <p:cNvPr id="172" name="TextBox 171">
              <a:extLst>
                <a:ext uri="{FF2B5EF4-FFF2-40B4-BE49-F238E27FC236}">
                  <a16:creationId xmlns:a16="http://schemas.microsoft.com/office/drawing/2014/main" id="{8D7BD11E-C745-CE4F-A61F-1440E3A0844D}"/>
                </a:ext>
              </a:extLst>
            </p:cNvPr>
            <p:cNvSpPr txBox="1"/>
            <p:nvPr/>
          </p:nvSpPr>
          <p:spPr>
            <a:xfrm>
              <a:off x="3252941" y="5782934"/>
              <a:ext cx="298479" cy="338554"/>
            </a:xfrm>
            <a:prstGeom prst="rect">
              <a:avLst/>
            </a:prstGeom>
            <a:noFill/>
          </p:spPr>
          <p:txBody>
            <a:bodyPr wrap="none" rtlCol="0">
              <a:spAutoFit/>
            </a:bodyPr>
            <a:lstStyle/>
            <a:p>
              <a:r>
                <a:rPr lang="en-US" sz="1600" b="0" dirty="0"/>
                <a:t>d</a:t>
              </a:r>
              <a:endParaRPr lang="en-IL" sz="1600" b="0" dirty="0"/>
            </a:p>
          </p:txBody>
        </p:sp>
      </p:grpSp>
      <p:grpSp>
        <p:nvGrpSpPr>
          <p:cNvPr id="173" name="Group 172">
            <a:extLst>
              <a:ext uri="{FF2B5EF4-FFF2-40B4-BE49-F238E27FC236}">
                <a16:creationId xmlns:a16="http://schemas.microsoft.com/office/drawing/2014/main" id="{DB26F5AE-8787-AF4F-86D7-60CDBE4C8B11}"/>
              </a:ext>
            </a:extLst>
          </p:cNvPr>
          <p:cNvGrpSpPr/>
          <p:nvPr/>
        </p:nvGrpSpPr>
        <p:grpSpPr>
          <a:xfrm>
            <a:off x="4044023" y="4409449"/>
            <a:ext cx="635181" cy="457200"/>
            <a:chOff x="1916178" y="5715000"/>
            <a:chExt cx="635181" cy="457200"/>
          </a:xfrm>
        </p:grpSpPr>
        <p:sp>
          <p:nvSpPr>
            <p:cNvPr id="174" name="Oval 173">
              <a:extLst>
                <a:ext uri="{FF2B5EF4-FFF2-40B4-BE49-F238E27FC236}">
                  <a16:creationId xmlns:a16="http://schemas.microsoft.com/office/drawing/2014/main" id="{D51713E3-E11D-BC48-94ED-C4114BCC0C26}"/>
                </a:ext>
              </a:extLst>
            </p:cNvPr>
            <p:cNvSpPr/>
            <p:nvPr/>
          </p:nvSpPr>
          <p:spPr bwMode="auto">
            <a:xfrm>
              <a:off x="1916178" y="5715000"/>
              <a:ext cx="635181" cy="457200"/>
            </a:xfrm>
            <a:prstGeom prst="ellipse">
              <a:avLst/>
            </a:prstGeom>
            <a:solidFill>
              <a:schemeClr val="bg1">
                <a:lumMod val="8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b="0" i="0" u="none" strike="noStrike" cap="none" normalizeH="0" baseline="0">
                <a:ln>
                  <a:noFill/>
                </a:ln>
                <a:solidFill>
                  <a:schemeClr val="tx1"/>
                </a:solidFill>
                <a:effectLst/>
                <a:latin typeface="Arial" pitchFamily="34" charset="0"/>
              </a:endParaRPr>
            </a:p>
          </p:txBody>
        </p:sp>
        <p:sp>
          <p:nvSpPr>
            <p:cNvPr id="175" name="TextBox 174">
              <a:extLst>
                <a:ext uri="{FF2B5EF4-FFF2-40B4-BE49-F238E27FC236}">
                  <a16:creationId xmlns:a16="http://schemas.microsoft.com/office/drawing/2014/main" id="{3367E37B-435B-E144-A6B2-DB930B920C51}"/>
                </a:ext>
              </a:extLst>
            </p:cNvPr>
            <p:cNvSpPr txBox="1"/>
            <p:nvPr/>
          </p:nvSpPr>
          <p:spPr>
            <a:xfrm>
              <a:off x="2095606" y="5726256"/>
              <a:ext cx="298479" cy="338554"/>
            </a:xfrm>
            <a:prstGeom prst="rect">
              <a:avLst/>
            </a:prstGeom>
            <a:noFill/>
          </p:spPr>
          <p:txBody>
            <a:bodyPr wrap="none" rtlCol="0">
              <a:spAutoFit/>
            </a:bodyPr>
            <a:lstStyle/>
            <a:p>
              <a:r>
                <a:rPr lang="en-US" sz="1600" b="0" dirty="0"/>
                <a:t>e</a:t>
              </a:r>
              <a:endParaRPr lang="en-IL" sz="1600" b="0" dirty="0"/>
            </a:p>
          </p:txBody>
        </p:sp>
      </p:grpSp>
      <p:grpSp>
        <p:nvGrpSpPr>
          <p:cNvPr id="176" name="Group 175">
            <a:extLst>
              <a:ext uri="{FF2B5EF4-FFF2-40B4-BE49-F238E27FC236}">
                <a16:creationId xmlns:a16="http://schemas.microsoft.com/office/drawing/2014/main" id="{DBBE5066-5D47-AD4C-A37D-6A132D26BBE6}"/>
              </a:ext>
            </a:extLst>
          </p:cNvPr>
          <p:cNvGrpSpPr/>
          <p:nvPr/>
        </p:nvGrpSpPr>
        <p:grpSpPr>
          <a:xfrm>
            <a:off x="4920594" y="4417638"/>
            <a:ext cx="635181" cy="457200"/>
            <a:chOff x="3064567" y="5754434"/>
            <a:chExt cx="635181" cy="457200"/>
          </a:xfrm>
        </p:grpSpPr>
        <p:sp>
          <p:nvSpPr>
            <p:cNvPr id="177" name="Oval 176">
              <a:extLst>
                <a:ext uri="{FF2B5EF4-FFF2-40B4-BE49-F238E27FC236}">
                  <a16:creationId xmlns:a16="http://schemas.microsoft.com/office/drawing/2014/main" id="{49EAC30E-782F-E947-ACEE-0B186498882C}"/>
                </a:ext>
              </a:extLst>
            </p:cNvPr>
            <p:cNvSpPr/>
            <p:nvPr/>
          </p:nvSpPr>
          <p:spPr bwMode="auto">
            <a:xfrm>
              <a:off x="3064567" y="5754434"/>
              <a:ext cx="635181" cy="457200"/>
            </a:xfrm>
            <a:prstGeom prst="ellipse">
              <a:avLst/>
            </a:prstGeom>
            <a:solidFill>
              <a:schemeClr val="bg1">
                <a:lumMod val="8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b="0" i="0" u="none" strike="noStrike" cap="none" normalizeH="0" baseline="0">
                <a:ln>
                  <a:noFill/>
                </a:ln>
                <a:solidFill>
                  <a:schemeClr val="tx1"/>
                </a:solidFill>
                <a:effectLst/>
                <a:latin typeface="Arial" pitchFamily="34" charset="0"/>
              </a:endParaRPr>
            </a:p>
          </p:txBody>
        </p:sp>
        <p:sp>
          <p:nvSpPr>
            <p:cNvPr id="178" name="TextBox 177">
              <a:extLst>
                <a:ext uri="{FF2B5EF4-FFF2-40B4-BE49-F238E27FC236}">
                  <a16:creationId xmlns:a16="http://schemas.microsoft.com/office/drawing/2014/main" id="{E2618744-064B-1F44-B5D8-DA320AD427BA}"/>
                </a:ext>
              </a:extLst>
            </p:cNvPr>
            <p:cNvSpPr txBox="1"/>
            <p:nvPr/>
          </p:nvSpPr>
          <p:spPr>
            <a:xfrm>
              <a:off x="3280995" y="5757501"/>
              <a:ext cx="242374" cy="338554"/>
            </a:xfrm>
            <a:prstGeom prst="rect">
              <a:avLst/>
            </a:prstGeom>
            <a:noFill/>
          </p:spPr>
          <p:txBody>
            <a:bodyPr wrap="none" rtlCol="0">
              <a:spAutoFit/>
            </a:bodyPr>
            <a:lstStyle/>
            <a:p>
              <a:r>
                <a:rPr lang="en-US" sz="1600" b="0" dirty="0"/>
                <a:t>f</a:t>
              </a:r>
              <a:endParaRPr lang="en-IL" sz="1600" b="0" dirty="0"/>
            </a:p>
          </p:txBody>
        </p:sp>
      </p:grpSp>
      <p:grpSp>
        <p:nvGrpSpPr>
          <p:cNvPr id="179" name="Group 178">
            <a:extLst>
              <a:ext uri="{FF2B5EF4-FFF2-40B4-BE49-F238E27FC236}">
                <a16:creationId xmlns:a16="http://schemas.microsoft.com/office/drawing/2014/main" id="{42061355-2093-0C43-986D-5D7CAD2E27C7}"/>
              </a:ext>
            </a:extLst>
          </p:cNvPr>
          <p:cNvGrpSpPr/>
          <p:nvPr/>
        </p:nvGrpSpPr>
        <p:grpSpPr>
          <a:xfrm>
            <a:off x="5806384" y="4409449"/>
            <a:ext cx="635181" cy="457200"/>
            <a:chOff x="1916178" y="5715000"/>
            <a:chExt cx="635181" cy="457200"/>
          </a:xfrm>
        </p:grpSpPr>
        <p:sp>
          <p:nvSpPr>
            <p:cNvPr id="180" name="Oval 179">
              <a:extLst>
                <a:ext uri="{FF2B5EF4-FFF2-40B4-BE49-F238E27FC236}">
                  <a16:creationId xmlns:a16="http://schemas.microsoft.com/office/drawing/2014/main" id="{C4592195-403D-6D4F-A552-8E9951EC4702}"/>
                </a:ext>
              </a:extLst>
            </p:cNvPr>
            <p:cNvSpPr/>
            <p:nvPr/>
          </p:nvSpPr>
          <p:spPr bwMode="auto">
            <a:xfrm>
              <a:off x="1916178" y="5715000"/>
              <a:ext cx="635181" cy="457200"/>
            </a:xfrm>
            <a:prstGeom prst="ellipse">
              <a:avLst/>
            </a:prstGeom>
            <a:solidFill>
              <a:schemeClr val="bg1">
                <a:lumMod val="8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b="0" i="0" u="none" strike="noStrike" cap="none" normalizeH="0" baseline="0">
                <a:ln>
                  <a:noFill/>
                </a:ln>
                <a:solidFill>
                  <a:schemeClr val="tx1"/>
                </a:solidFill>
                <a:effectLst/>
                <a:latin typeface="Arial" pitchFamily="34" charset="0"/>
              </a:endParaRPr>
            </a:p>
          </p:txBody>
        </p:sp>
        <p:sp>
          <p:nvSpPr>
            <p:cNvPr id="191" name="TextBox 190">
              <a:extLst>
                <a:ext uri="{FF2B5EF4-FFF2-40B4-BE49-F238E27FC236}">
                  <a16:creationId xmlns:a16="http://schemas.microsoft.com/office/drawing/2014/main" id="{AE5E6577-D33D-8740-83FC-13AB93377852}"/>
                </a:ext>
              </a:extLst>
            </p:cNvPr>
            <p:cNvSpPr txBox="1"/>
            <p:nvPr/>
          </p:nvSpPr>
          <p:spPr>
            <a:xfrm>
              <a:off x="2095606" y="5726256"/>
              <a:ext cx="298479" cy="338554"/>
            </a:xfrm>
            <a:prstGeom prst="rect">
              <a:avLst/>
            </a:prstGeom>
            <a:noFill/>
          </p:spPr>
          <p:txBody>
            <a:bodyPr wrap="none" rtlCol="0">
              <a:spAutoFit/>
            </a:bodyPr>
            <a:lstStyle/>
            <a:p>
              <a:r>
                <a:rPr lang="en-US" sz="1600" b="0" dirty="0"/>
                <a:t>g</a:t>
              </a:r>
              <a:endParaRPr lang="en-IL" sz="1600" b="0" dirty="0"/>
            </a:p>
          </p:txBody>
        </p:sp>
      </p:grpSp>
      <p:grpSp>
        <p:nvGrpSpPr>
          <p:cNvPr id="192" name="Group 191">
            <a:extLst>
              <a:ext uri="{FF2B5EF4-FFF2-40B4-BE49-F238E27FC236}">
                <a16:creationId xmlns:a16="http://schemas.microsoft.com/office/drawing/2014/main" id="{06B5FDCF-8306-1843-BEBD-A80AF752246D}"/>
              </a:ext>
            </a:extLst>
          </p:cNvPr>
          <p:cNvGrpSpPr/>
          <p:nvPr/>
        </p:nvGrpSpPr>
        <p:grpSpPr>
          <a:xfrm>
            <a:off x="6692174" y="4409449"/>
            <a:ext cx="635181" cy="457200"/>
            <a:chOff x="3064567" y="5754434"/>
            <a:chExt cx="635181" cy="457200"/>
          </a:xfrm>
        </p:grpSpPr>
        <p:sp>
          <p:nvSpPr>
            <p:cNvPr id="193" name="Oval 192">
              <a:extLst>
                <a:ext uri="{FF2B5EF4-FFF2-40B4-BE49-F238E27FC236}">
                  <a16:creationId xmlns:a16="http://schemas.microsoft.com/office/drawing/2014/main" id="{4D2A0AB5-9B7A-144F-BE57-658452063461}"/>
                </a:ext>
              </a:extLst>
            </p:cNvPr>
            <p:cNvSpPr/>
            <p:nvPr/>
          </p:nvSpPr>
          <p:spPr bwMode="auto">
            <a:xfrm>
              <a:off x="3064567" y="5754434"/>
              <a:ext cx="635181" cy="457200"/>
            </a:xfrm>
            <a:prstGeom prst="ellipse">
              <a:avLst/>
            </a:prstGeom>
            <a:solidFill>
              <a:schemeClr val="bg1">
                <a:lumMod val="8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b="0" i="0" u="none" strike="noStrike" cap="none" normalizeH="0" baseline="0">
                <a:ln>
                  <a:noFill/>
                </a:ln>
                <a:solidFill>
                  <a:schemeClr val="tx1"/>
                </a:solidFill>
                <a:effectLst/>
                <a:latin typeface="Arial" pitchFamily="34" charset="0"/>
              </a:endParaRPr>
            </a:p>
          </p:txBody>
        </p:sp>
        <p:sp>
          <p:nvSpPr>
            <p:cNvPr id="194" name="TextBox 193">
              <a:extLst>
                <a:ext uri="{FF2B5EF4-FFF2-40B4-BE49-F238E27FC236}">
                  <a16:creationId xmlns:a16="http://schemas.microsoft.com/office/drawing/2014/main" id="{AD4D322C-0CFB-4C46-945A-3C335A2B618A}"/>
                </a:ext>
              </a:extLst>
            </p:cNvPr>
            <p:cNvSpPr txBox="1"/>
            <p:nvPr/>
          </p:nvSpPr>
          <p:spPr>
            <a:xfrm>
              <a:off x="3252941" y="5765690"/>
              <a:ext cx="298479" cy="338554"/>
            </a:xfrm>
            <a:prstGeom prst="rect">
              <a:avLst/>
            </a:prstGeom>
            <a:noFill/>
          </p:spPr>
          <p:txBody>
            <a:bodyPr wrap="none" rtlCol="0">
              <a:spAutoFit/>
            </a:bodyPr>
            <a:lstStyle/>
            <a:p>
              <a:r>
                <a:rPr lang="en-US" sz="1600" b="0" dirty="0"/>
                <a:t>h</a:t>
              </a:r>
              <a:endParaRPr lang="en-IL" sz="1600" b="0" dirty="0"/>
            </a:p>
          </p:txBody>
        </p:sp>
      </p:grpSp>
      <p:grpSp>
        <p:nvGrpSpPr>
          <p:cNvPr id="195" name="Group 194">
            <a:extLst>
              <a:ext uri="{FF2B5EF4-FFF2-40B4-BE49-F238E27FC236}">
                <a16:creationId xmlns:a16="http://schemas.microsoft.com/office/drawing/2014/main" id="{FF5BAE6F-F6D8-A34E-9312-CD3BE2206DAC}"/>
              </a:ext>
            </a:extLst>
          </p:cNvPr>
          <p:cNvGrpSpPr/>
          <p:nvPr/>
        </p:nvGrpSpPr>
        <p:grpSpPr>
          <a:xfrm>
            <a:off x="3888702" y="1655310"/>
            <a:ext cx="635181" cy="457200"/>
            <a:chOff x="1916178" y="5715000"/>
            <a:chExt cx="635181" cy="457200"/>
          </a:xfrm>
        </p:grpSpPr>
        <p:sp>
          <p:nvSpPr>
            <p:cNvPr id="196" name="Oval 195">
              <a:extLst>
                <a:ext uri="{FF2B5EF4-FFF2-40B4-BE49-F238E27FC236}">
                  <a16:creationId xmlns:a16="http://schemas.microsoft.com/office/drawing/2014/main" id="{7C1DAA78-EEF7-354C-94ED-DBA5444EBAB7}"/>
                </a:ext>
              </a:extLst>
            </p:cNvPr>
            <p:cNvSpPr/>
            <p:nvPr/>
          </p:nvSpPr>
          <p:spPr bwMode="auto">
            <a:xfrm>
              <a:off x="1916178" y="5715000"/>
              <a:ext cx="635181" cy="457200"/>
            </a:xfrm>
            <a:prstGeom prst="ellipse">
              <a:avLst/>
            </a:prstGeom>
            <a:solidFill>
              <a:schemeClr val="bg1">
                <a:lumMod val="8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sz="2800" b="0" i="0" u="none" strike="noStrike" cap="none" normalizeH="0" baseline="0">
                <a:ln>
                  <a:noFill/>
                </a:ln>
                <a:solidFill>
                  <a:schemeClr val="tx1"/>
                </a:solidFill>
                <a:effectLst/>
                <a:latin typeface="Arial" pitchFamily="34" charset="0"/>
              </a:endParaRPr>
            </a:p>
          </p:txBody>
        </p:sp>
        <p:sp>
          <p:nvSpPr>
            <p:cNvPr id="197" name="TextBox 196">
              <a:extLst>
                <a:ext uri="{FF2B5EF4-FFF2-40B4-BE49-F238E27FC236}">
                  <a16:creationId xmlns:a16="http://schemas.microsoft.com/office/drawing/2014/main" id="{320E878A-1155-B941-B769-099B456DF728}"/>
                </a:ext>
              </a:extLst>
            </p:cNvPr>
            <p:cNvSpPr txBox="1"/>
            <p:nvPr/>
          </p:nvSpPr>
          <p:spPr>
            <a:xfrm>
              <a:off x="2095606" y="5737195"/>
              <a:ext cx="298479" cy="338554"/>
            </a:xfrm>
            <a:prstGeom prst="rect">
              <a:avLst/>
            </a:prstGeom>
            <a:noFill/>
          </p:spPr>
          <p:txBody>
            <a:bodyPr wrap="none" rtlCol="0">
              <a:spAutoFit/>
            </a:bodyPr>
            <a:lstStyle/>
            <a:p>
              <a:r>
                <a:rPr lang="en-US" sz="1600" b="0" dirty="0"/>
                <a:t>a</a:t>
              </a:r>
              <a:endParaRPr lang="en-IL" sz="1600" b="0" dirty="0"/>
            </a:p>
          </p:txBody>
        </p:sp>
      </p:grpSp>
      <p:grpSp>
        <p:nvGrpSpPr>
          <p:cNvPr id="198" name="Group 197">
            <a:extLst>
              <a:ext uri="{FF2B5EF4-FFF2-40B4-BE49-F238E27FC236}">
                <a16:creationId xmlns:a16="http://schemas.microsoft.com/office/drawing/2014/main" id="{3C5F3CE0-DFB8-AC4C-BBB4-0A47089FC3A2}"/>
              </a:ext>
            </a:extLst>
          </p:cNvPr>
          <p:cNvGrpSpPr/>
          <p:nvPr/>
        </p:nvGrpSpPr>
        <p:grpSpPr>
          <a:xfrm>
            <a:off x="7465158" y="3533959"/>
            <a:ext cx="635181" cy="457200"/>
            <a:chOff x="3064567" y="5754434"/>
            <a:chExt cx="635181" cy="457200"/>
          </a:xfrm>
        </p:grpSpPr>
        <p:sp>
          <p:nvSpPr>
            <p:cNvPr id="199" name="Oval 198">
              <a:extLst>
                <a:ext uri="{FF2B5EF4-FFF2-40B4-BE49-F238E27FC236}">
                  <a16:creationId xmlns:a16="http://schemas.microsoft.com/office/drawing/2014/main" id="{28CF101D-D899-F04B-AD3F-338330FBCD12}"/>
                </a:ext>
              </a:extLst>
            </p:cNvPr>
            <p:cNvSpPr/>
            <p:nvPr/>
          </p:nvSpPr>
          <p:spPr bwMode="auto">
            <a:xfrm>
              <a:off x="3064567" y="5754434"/>
              <a:ext cx="635181" cy="457200"/>
            </a:xfrm>
            <a:prstGeom prst="ellipse">
              <a:avLst/>
            </a:prstGeom>
            <a:solidFill>
              <a:schemeClr val="bg1">
                <a:lumMod val="8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b="0" i="0" u="none" strike="noStrike" cap="none" normalizeH="0" baseline="0">
                <a:ln>
                  <a:noFill/>
                </a:ln>
                <a:solidFill>
                  <a:schemeClr val="tx1"/>
                </a:solidFill>
                <a:effectLst/>
                <a:latin typeface="Arial" pitchFamily="34" charset="0"/>
              </a:endParaRPr>
            </a:p>
          </p:txBody>
        </p:sp>
        <p:sp>
          <p:nvSpPr>
            <p:cNvPr id="200" name="TextBox 199">
              <a:extLst>
                <a:ext uri="{FF2B5EF4-FFF2-40B4-BE49-F238E27FC236}">
                  <a16:creationId xmlns:a16="http://schemas.microsoft.com/office/drawing/2014/main" id="{C19560B3-EE2E-9849-9193-A11A0DB11000}"/>
                </a:ext>
              </a:extLst>
            </p:cNvPr>
            <p:cNvSpPr txBox="1"/>
            <p:nvPr/>
          </p:nvSpPr>
          <p:spPr>
            <a:xfrm>
              <a:off x="3252941" y="5783870"/>
              <a:ext cx="298479" cy="338554"/>
            </a:xfrm>
            <a:prstGeom prst="rect">
              <a:avLst/>
            </a:prstGeom>
            <a:noFill/>
          </p:spPr>
          <p:txBody>
            <a:bodyPr wrap="none" rtlCol="0">
              <a:spAutoFit/>
            </a:bodyPr>
            <a:lstStyle/>
            <a:p>
              <a:r>
                <a:rPr lang="en-US" sz="1600" b="0" dirty="0"/>
                <a:t>b</a:t>
              </a:r>
              <a:endParaRPr lang="en-IL" sz="1600" b="0" dirty="0"/>
            </a:p>
          </p:txBody>
        </p:sp>
      </p:grpSp>
      <p:grpSp>
        <p:nvGrpSpPr>
          <p:cNvPr id="201" name="Group 200">
            <a:extLst>
              <a:ext uri="{FF2B5EF4-FFF2-40B4-BE49-F238E27FC236}">
                <a16:creationId xmlns:a16="http://schemas.microsoft.com/office/drawing/2014/main" id="{46BAF5EC-225F-8F46-9B73-4B572CC11FCE}"/>
              </a:ext>
            </a:extLst>
          </p:cNvPr>
          <p:cNvGrpSpPr/>
          <p:nvPr/>
        </p:nvGrpSpPr>
        <p:grpSpPr>
          <a:xfrm>
            <a:off x="6041759" y="3516214"/>
            <a:ext cx="1131239" cy="841756"/>
            <a:chOff x="5099276" y="4048509"/>
            <a:chExt cx="1131239" cy="841756"/>
          </a:xfrm>
        </p:grpSpPr>
        <p:cxnSp>
          <p:nvCxnSpPr>
            <p:cNvPr id="202" name="Straight Arrow Connector 201">
              <a:extLst>
                <a:ext uri="{FF2B5EF4-FFF2-40B4-BE49-F238E27FC236}">
                  <a16:creationId xmlns:a16="http://schemas.microsoft.com/office/drawing/2014/main" id="{DCFA0875-CB97-E640-AAFA-09026B5DEEB0}"/>
                </a:ext>
              </a:extLst>
            </p:cNvPr>
            <p:cNvCxnSpPr>
              <a:cxnSpLocks/>
            </p:cNvCxnSpPr>
            <p:nvPr/>
          </p:nvCxnSpPr>
          <p:spPr bwMode="auto">
            <a:xfrm flipH="1">
              <a:off x="5192570" y="4474003"/>
              <a:ext cx="298921" cy="416262"/>
            </a:xfrm>
            <a:prstGeom prst="straightConnector1">
              <a:avLst/>
            </a:prstGeom>
            <a:noFill/>
            <a:ln w="9525"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4"/>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cxnSp>
          <p:nvCxnSpPr>
            <p:cNvPr id="203" name="Straight Arrow Connector 202">
              <a:extLst>
                <a:ext uri="{FF2B5EF4-FFF2-40B4-BE49-F238E27FC236}">
                  <a16:creationId xmlns:a16="http://schemas.microsoft.com/office/drawing/2014/main" id="{2A87DC10-7A36-324A-99B0-CCECE870036A}"/>
                </a:ext>
              </a:extLst>
            </p:cNvPr>
            <p:cNvCxnSpPr>
              <a:cxnSpLocks/>
            </p:cNvCxnSpPr>
            <p:nvPr/>
          </p:nvCxnSpPr>
          <p:spPr bwMode="auto">
            <a:xfrm>
              <a:off x="5852305" y="4474003"/>
              <a:ext cx="245866" cy="416262"/>
            </a:xfrm>
            <a:prstGeom prst="straightConnector1">
              <a:avLst/>
            </a:prstGeom>
            <a:noFill/>
            <a:ln w="9525"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4"/>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sp>
          <p:nvSpPr>
            <p:cNvPr id="204" name="TextBox 203">
              <a:extLst>
                <a:ext uri="{FF2B5EF4-FFF2-40B4-BE49-F238E27FC236}">
                  <a16:creationId xmlns:a16="http://schemas.microsoft.com/office/drawing/2014/main" id="{C4867E82-7F2C-F743-BD2B-ABCFD84D51A5}"/>
                </a:ext>
              </a:extLst>
            </p:cNvPr>
            <p:cNvSpPr txBox="1"/>
            <p:nvPr/>
          </p:nvSpPr>
          <p:spPr>
            <a:xfrm>
              <a:off x="5099276" y="4445787"/>
              <a:ext cx="291901" cy="308867"/>
            </a:xfrm>
            <a:prstGeom prst="rect">
              <a:avLst/>
            </a:prstGeom>
            <a:noFill/>
            <a:ln>
              <a:noFill/>
            </a:ln>
          </p:spPr>
          <p:txBody>
            <a:bodyPr wrap="square" lIns="0" tIns="46800" rIns="0" rtlCol="0">
              <a:spAutoFit/>
            </a:bodyPr>
            <a:lstStyle/>
            <a:p>
              <a:r>
                <a:rPr lang="en-IL" sz="1400" b="0" dirty="0">
                  <a:latin typeface="Consolas" panose="020B0609020204030204" pitchFamily="49" charset="0"/>
                  <a:cs typeface="Consolas" panose="020B0609020204030204" pitchFamily="49" charset="0"/>
                </a:rPr>
                <a:t>0</a:t>
              </a:r>
            </a:p>
          </p:txBody>
        </p:sp>
        <p:sp>
          <p:nvSpPr>
            <p:cNvPr id="205" name="TextBox 204">
              <a:extLst>
                <a:ext uri="{FF2B5EF4-FFF2-40B4-BE49-F238E27FC236}">
                  <a16:creationId xmlns:a16="http://schemas.microsoft.com/office/drawing/2014/main" id="{21639D55-D8CE-F241-AD80-778A0B735626}"/>
                </a:ext>
              </a:extLst>
            </p:cNvPr>
            <p:cNvSpPr txBox="1"/>
            <p:nvPr/>
          </p:nvSpPr>
          <p:spPr>
            <a:xfrm>
              <a:off x="5938614" y="4440143"/>
              <a:ext cx="291901" cy="308867"/>
            </a:xfrm>
            <a:prstGeom prst="rect">
              <a:avLst/>
            </a:prstGeom>
            <a:noFill/>
            <a:ln>
              <a:noFill/>
            </a:ln>
          </p:spPr>
          <p:txBody>
            <a:bodyPr wrap="square" lIns="0" tIns="46800" rIns="0" rtlCol="0">
              <a:spAutoFit/>
            </a:bodyPr>
            <a:lstStyle/>
            <a:p>
              <a:r>
                <a:rPr lang="he-IL" sz="1400" b="0" dirty="0">
                  <a:latin typeface="Consolas" panose="020B0609020204030204" pitchFamily="49" charset="0"/>
                  <a:cs typeface="Consolas" panose="020B0609020204030204" pitchFamily="49" charset="0"/>
                </a:rPr>
                <a:t>1</a:t>
              </a:r>
              <a:endParaRPr lang="en-IL" sz="1400" b="0" dirty="0">
                <a:latin typeface="Consolas" panose="020B0609020204030204" pitchFamily="49" charset="0"/>
                <a:cs typeface="Consolas" panose="020B0609020204030204" pitchFamily="49" charset="0"/>
              </a:endParaRPr>
            </a:p>
          </p:txBody>
        </p:sp>
        <p:sp>
          <p:nvSpPr>
            <p:cNvPr id="206" name="Oval 205">
              <a:extLst>
                <a:ext uri="{FF2B5EF4-FFF2-40B4-BE49-F238E27FC236}">
                  <a16:creationId xmlns:a16="http://schemas.microsoft.com/office/drawing/2014/main" id="{A2EA8FAE-6EC1-2D47-AC0F-56F8A7C295AA}"/>
                </a:ext>
              </a:extLst>
            </p:cNvPr>
            <p:cNvSpPr/>
            <p:nvPr/>
          </p:nvSpPr>
          <p:spPr bwMode="auto">
            <a:xfrm>
              <a:off x="5340057" y="4048509"/>
              <a:ext cx="635181" cy="457200"/>
            </a:xfrm>
            <a:prstGeom prst="ellipse">
              <a:avLst/>
            </a:prstGeom>
            <a:solidFill>
              <a:schemeClr val="bg1">
                <a:lumMod val="8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b="0" i="0" u="none" strike="noStrike" cap="none" normalizeH="0" baseline="0">
                <a:ln>
                  <a:noFill/>
                </a:ln>
                <a:solidFill>
                  <a:schemeClr val="tx1"/>
                </a:solidFill>
                <a:effectLst/>
                <a:latin typeface="Arial" pitchFamily="34" charset="0"/>
              </a:endParaRPr>
            </a:p>
          </p:txBody>
        </p:sp>
      </p:grpSp>
      <p:grpSp>
        <p:nvGrpSpPr>
          <p:cNvPr id="207" name="Group 206">
            <a:extLst>
              <a:ext uri="{FF2B5EF4-FFF2-40B4-BE49-F238E27FC236}">
                <a16:creationId xmlns:a16="http://schemas.microsoft.com/office/drawing/2014/main" id="{94A83ADC-1C41-F547-B2C8-04A00FCFA950}"/>
              </a:ext>
            </a:extLst>
          </p:cNvPr>
          <p:cNvGrpSpPr/>
          <p:nvPr/>
        </p:nvGrpSpPr>
        <p:grpSpPr>
          <a:xfrm>
            <a:off x="2473508" y="3480132"/>
            <a:ext cx="1142719" cy="877838"/>
            <a:chOff x="5087796" y="4048509"/>
            <a:chExt cx="1142719" cy="877838"/>
          </a:xfrm>
        </p:grpSpPr>
        <p:cxnSp>
          <p:nvCxnSpPr>
            <p:cNvPr id="208" name="Straight Arrow Connector 207">
              <a:extLst>
                <a:ext uri="{FF2B5EF4-FFF2-40B4-BE49-F238E27FC236}">
                  <a16:creationId xmlns:a16="http://schemas.microsoft.com/office/drawing/2014/main" id="{C79C4C43-718F-3243-950E-D7420274D075}"/>
                </a:ext>
              </a:extLst>
            </p:cNvPr>
            <p:cNvCxnSpPr>
              <a:cxnSpLocks/>
            </p:cNvCxnSpPr>
            <p:nvPr/>
          </p:nvCxnSpPr>
          <p:spPr bwMode="auto">
            <a:xfrm flipH="1">
              <a:off x="5224613" y="4474003"/>
              <a:ext cx="266879" cy="452344"/>
            </a:xfrm>
            <a:prstGeom prst="straightConnector1">
              <a:avLst/>
            </a:prstGeom>
            <a:noFill/>
            <a:ln w="9525"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4"/>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cxnSp>
          <p:nvCxnSpPr>
            <p:cNvPr id="209" name="Straight Arrow Connector 208">
              <a:extLst>
                <a:ext uri="{FF2B5EF4-FFF2-40B4-BE49-F238E27FC236}">
                  <a16:creationId xmlns:a16="http://schemas.microsoft.com/office/drawing/2014/main" id="{984ADA17-295F-6942-8B96-877AE92131EF}"/>
                </a:ext>
              </a:extLst>
            </p:cNvPr>
            <p:cNvCxnSpPr>
              <a:cxnSpLocks/>
            </p:cNvCxnSpPr>
            <p:nvPr/>
          </p:nvCxnSpPr>
          <p:spPr bwMode="auto">
            <a:xfrm>
              <a:off x="5852305" y="4474003"/>
              <a:ext cx="245866" cy="416262"/>
            </a:xfrm>
            <a:prstGeom prst="straightConnector1">
              <a:avLst/>
            </a:prstGeom>
            <a:noFill/>
            <a:ln w="9525"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4"/>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sp>
          <p:nvSpPr>
            <p:cNvPr id="210" name="TextBox 209">
              <a:extLst>
                <a:ext uri="{FF2B5EF4-FFF2-40B4-BE49-F238E27FC236}">
                  <a16:creationId xmlns:a16="http://schemas.microsoft.com/office/drawing/2014/main" id="{90CFEE35-FF8A-4445-BC12-6D314155F75B}"/>
                </a:ext>
              </a:extLst>
            </p:cNvPr>
            <p:cNvSpPr txBox="1"/>
            <p:nvPr/>
          </p:nvSpPr>
          <p:spPr>
            <a:xfrm>
              <a:off x="5087796" y="4425869"/>
              <a:ext cx="291901" cy="308867"/>
            </a:xfrm>
            <a:prstGeom prst="rect">
              <a:avLst/>
            </a:prstGeom>
            <a:noFill/>
            <a:ln>
              <a:noFill/>
            </a:ln>
          </p:spPr>
          <p:txBody>
            <a:bodyPr wrap="square" lIns="0" tIns="46800" rIns="0" rtlCol="0">
              <a:spAutoFit/>
            </a:bodyPr>
            <a:lstStyle/>
            <a:p>
              <a:r>
                <a:rPr lang="en-IL" sz="1400" b="0" dirty="0">
                  <a:latin typeface="Consolas" panose="020B0609020204030204" pitchFamily="49" charset="0"/>
                  <a:cs typeface="Consolas" panose="020B0609020204030204" pitchFamily="49" charset="0"/>
                </a:rPr>
                <a:t>0</a:t>
              </a:r>
            </a:p>
          </p:txBody>
        </p:sp>
        <p:sp>
          <p:nvSpPr>
            <p:cNvPr id="211" name="TextBox 210">
              <a:extLst>
                <a:ext uri="{FF2B5EF4-FFF2-40B4-BE49-F238E27FC236}">
                  <a16:creationId xmlns:a16="http://schemas.microsoft.com/office/drawing/2014/main" id="{40FF6FD0-D921-F448-96E0-9DF59B15702C}"/>
                </a:ext>
              </a:extLst>
            </p:cNvPr>
            <p:cNvSpPr txBox="1"/>
            <p:nvPr/>
          </p:nvSpPr>
          <p:spPr>
            <a:xfrm>
              <a:off x="5938614" y="4440143"/>
              <a:ext cx="291901" cy="308867"/>
            </a:xfrm>
            <a:prstGeom prst="rect">
              <a:avLst/>
            </a:prstGeom>
            <a:noFill/>
            <a:ln>
              <a:noFill/>
            </a:ln>
          </p:spPr>
          <p:txBody>
            <a:bodyPr wrap="square" lIns="0" tIns="46800" rIns="0" rtlCol="0">
              <a:spAutoFit/>
            </a:bodyPr>
            <a:lstStyle/>
            <a:p>
              <a:r>
                <a:rPr lang="he-IL" sz="1400" b="0" dirty="0">
                  <a:latin typeface="Consolas" panose="020B0609020204030204" pitchFamily="49" charset="0"/>
                  <a:cs typeface="Consolas" panose="020B0609020204030204" pitchFamily="49" charset="0"/>
                </a:rPr>
                <a:t>1</a:t>
              </a:r>
              <a:endParaRPr lang="en-IL" sz="1400" b="0" dirty="0">
                <a:latin typeface="Consolas" panose="020B0609020204030204" pitchFamily="49" charset="0"/>
                <a:cs typeface="Consolas" panose="020B0609020204030204" pitchFamily="49" charset="0"/>
              </a:endParaRPr>
            </a:p>
          </p:txBody>
        </p:sp>
        <p:sp>
          <p:nvSpPr>
            <p:cNvPr id="212" name="Oval 211">
              <a:extLst>
                <a:ext uri="{FF2B5EF4-FFF2-40B4-BE49-F238E27FC236}">
                  <a16:creationId xmlns:a16="http://schemas.microsoft.com/office/drawing/2014/main" id="{74C97F85-9FDE-8D4F-B06B-9F92F66E98CB}"/>
                </a:ext>
              </a:extLst>
            </p:cNvPr>
            <p:cNvSpPr/>
            <p:nvPr/>
          </p:nvSpPr>
          <p:spPr bwMode="auto">
            <a:xfrm>
              <a:off x="5340057" y="4048509"/>
              <a:ext cx="635181" cy="457200"/>
            </a:xfrm>
            <a:prstGeom prst="ellipse">
              <a:avLst/>
            </a:prstGeom>
            <a:solidFill>
              <a:schemeClr val="bg1">
                <a:lumMod val="8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b="0" i="0" u="none" strike="noStrike" cap="none" normalizeH="0" baseline="0">
                <a:ln>
                  <a:noFill/>
                </a:ln>
                <a:solidFill>
                  <a:schemeClr val="tx1"/>
                </a:solidFill>
                <a:effectLst/>
                <a:latin typeface="Arial" pitchFamily="34" charset="0"/>
              </a:endParaRPr>
            </a:p>
          </p:txBody>
        </p:sp>
      </p:grpSp>
      <p:grpSp>
        <p:nvGrpSpPr>
          <p:cNvPr id="213" name="Group 212">
            <a:extLst>
              <a:ext uri="{FF2B5EF4-FFF2-40B4-BE49-F238E27FC236}">
                <a16:creationId xmlns:a16="http://schemas.microsoft.com/office/drawing/2014/main" id="{F3783FCE-6A3C-124F-91F5-E9898A681FF7}"/>
              </a:ext>
            </a:extLst>
          </p:cNvPr>
          <p:cNvGrpSpPr/>
          <p:nvPr/>
        </p:nvGrpSpPr>
        <p:grpSpPr>
          <a:xfrm>
            <a:off x="4286403" y="3466445"/>
            <a:ext cx="1165073" cy="891525"/>
            <a:chOff x="5099276" y="4048509"/>
            <a:chExt cx="1165073" cy="891525"/>
          </a:xfrm>
        </p:grpSpPr>
        <p:cxnSp>
          <p:nvCxnSpPr>
            <p:cNvPr id="214" name="Straight Arrow Connector 213">
              <a:extLst>
                <a:ext uri="{FF2B5EF4-FFF2-40B4-BE49-F238E27FC236}">
                  <a16:creationId xmlns:a16="http://schemas.microsoft.com/office/drawing/2014/main" id="{47A7FD88-01BF-2841-803A-76F0875BFE4B}"/>
                </a:ext>
              </a:extLst>
            </p:cNvPr>
            <p:cNvCxnSpPr>
              <a:cxnSpLocks/>
            </p:cNvCxnSpPr>
            <p:nvPr/>
          </p:nvCxnSpPr>
          <p:spPr bwMode="auto">
            <a:xfrm flipH="1">
              <a:off x="5143418" y="4474003"/>
              <a:ext cx="348074" cy="466031"/>
            </a:xfrm>
            <a:prstGeom prst="straightConnector1">
              <a:avLst/>
            </a:prstGeom>
            <a:noFill/>
            <a:ln w="9525"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4"/>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cxnSp>
          <p:nvCxnSpPr>
            <p:cNvPr id="215" name="Straight Arrow Connector 214">
              <a:extLst>
                <a:ext uri="{FF2B5EF4-FFF2-40B4-BE49-F238E27FC236}">
                  <a16:creationId xmlns:a16="http://schemas.microsoft.com/office/drawing/2014/main" id="{6D72B6A6-BB9C-D140-B995-1928C9793A38}"/>
                </a:ext>
              </a:extLst>
            </p:cNvPr>
            <p:cNvCxnSpPr>
              <a:cxnSpLocks/>
            </p:cNvCxnSpPr>
            <p:nvPr/>
          </p:nvCxnSpPr>
          <p:spPr bwMode="auto">
            <a:xfrm>
              <a:off x="5852305" y="4474003"/>
              <a:ext cx="273718" cy="466031"/>
            </a:xfrm>
            <a:prstGeom prst="straightConnector1">
              <a:avLst/>
            </a:prstGeom>
            <a:noFill/>
            <a:ln w="9525"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4"/>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sp>
          <p:nvSpPr>
            <p:cNvPr id="216" name="TextBox 215">
              <a:extLst>
                <a:ext uri="{FF2B5EF4-FFF2-40B4-BE49-F238E27FC236}">
                  <a16:creationId xmlns:a16="http://schemas.microsoft.com/office/drawing/2014/main" id="{585716D5-B360-3B46-89B7-BCCE193C0B88}"/>
                </a:ext>
              </a:extLst>
            </p:cNvPr>
            <p:cNvSpPr txBox="1"/>
            <p:nvPr/>
          </p:nvSpPr>
          <p:spPr>
            <a:xfrm>
              <a:off x="5099276" y="4445787"/>
              <a:ext cx="291901" cy="308867"/>
            </a:xfrm>
            <a:prstGeom prst="rect">
              <a:avLst/>
            </a:prstGeom>
            <a:noFill/>
            <a:ln>
              <a:noFill/>
            </a:ln>
          </p:spPr>
          <p:txBody>
            <a:bodyPr wrap="square" lIns="0" tIns="46800" rIns="0" rtlCol="0">
              <a:spAutoFit/>
            </a:bodyPr>
            <a:lstStyle/>
            <a:p>
              <a:r>
                <a:rPr lang="en-IL" sz="1400" b="0" dirty="0">
                  <a:latin typeface="Consolas" panose="020B0609020204030204" pitchFamily="49" charset="0"/>
                  <a:cs typeface="Consolas" panose="020B0609020204030204" pitchFamily="49" charset="0"/>
                </a:rPr>
                <a:t>0</a:t>
              </a:r>
            </a:p>
          </p:txBody>
        </p:sp>
        <p:sp>
          <p:nvSpPr>
            <p:cNvPr id="217" name="TextBox 216">
              <a:extLst>
                <a:ext uri="{FF2B5EF4-FFF2-40B4-BE49-F238E27FC236}">
                  <a16:creationId xmlns:a16="http://schemas.microsoft.com/office/drawing/2014/main" id="{FA8D433C-9A8D-D04F-A434-5A97536A0D5F}"/>
                </a:ext>
              </a:extLst>
            </p:cNvPr>
            <p:cNvSpPr txBox="1"/>
            <p:nvPr/>
          </p:nvSpPr>
          <p:spPr>
            <a:xfrm>
              <a:off x="5972448" y="4439556"/>
              <a:ext cx="291901" cy="308867"/>
            </a:xfrm>
            <a:prstGeom prst="rect">
              <a:avLst/>
            </a:prstGeom>
            <a:noFill/>
            <a:ln>
              <a:noFill/>
            </a:ln>
          </p:spPr>
          <p:txBody>
            <a:bodyPr wrap="square" lIns="0" tIns="46800" rIns="0" rtlCol="0">
              <a:spAutoFit/>
            </a:bodyPr>
            <a:lstStyle/>
            <a:p>
              <a:r>
                <a:rPr lang="he-IL" sz="1400" b="0" dirty="0">
                  <a:latin typeface="Consolas" panose="020B0609020204030204" pitchFamily="49" charset="0"/>
                  <a:cs typeface="Consolas" panose="020B0609020204030204" pitchFamily="49" charset="0"/>
                </a:rPr>
                <a:t>1</a:t>
              </a:r>
              <a:endParaRPr lang="en-IL" sz="1400" b="0" dirty="0">
                <a:latin typeface="Consolas" panose="020B0609020204030204" pitchFamily="49" charset="0"/>
                <a:cs typeface="Consolas" panose="020B0609020204030204" pitchFamily="49" charset="0"/>
              </a:endParaRPr>
            </a:p>
          </p:txBody>
        </p:sp>
        <p:sp>
          <p:nvSpPr>
            <p:cNvPr id="218" name="Oval 217">
              <a:extLst>
                <a:ext uri="{FF2B5EF4-FFF2-40B4-BE49-F238E27FC236}">
                  <a16:creationId xmlns:a16="http://schemas.microsoft.com/office/drawing/2014/main" id="{38447991-954F-384E-BB71-E378A793B7C4}"/>
                </a:ext>
              </a:extLst>
            </p:cNvPr>
            <p:cNvSpPr/>
            <p:nvPr/>
          </p:nvSpPr>
          <p:spPr bwMode="auto">
            <a:xfrm>
              <a:off x="5340057" y="4048509"/>
              <a:ext cx="635181" cy="457200"/>
            </a:xfrm>
            <a:prstGeom prst="ellipse">
              <a:avLst/>
            </a:prstGeom>
            <a:solidFill>
              <a:schemeClr val="bg1">
                <a:lumMod val="8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b="0" i="0" u="none" strike="noStrike" cap="none" normalizeH="0" baseline="0">
                <a:ln>
                  <a:noFill/>
                </a:ln>
                <a:solidFill>
                  <a:schemeClr val="tx1"/>
                </a:solidFill>
                <a:effectLst/>
                <a:latin typeface="Arial" pitchFamily="34" charset="0"/>
              </a:endParaRPr>
            </a:p>
          </p:txBody>
        </p:sp>
      </p:grpSp>
      <p:cxnSp>
        <p:nvCxnSpPr>
          <p:cNvPr id="220" name="Straight Arrow Connector 219">
            <a:extLst>
              <a:ext uri="{FF2B5EF4-FFF2-40B4-BE49-F238E27FC236}">
                <a16:creationId xmlns:a16="http://schemas.microsoft.com/office/drawing/2014/main" id="{5F9EA5E1-3ED8-BB49-904C-0F29806BEF23}"/>
              </a:ext>
            </a:extLst>
          </p:cNvPr>
          <p:cNvCxnSpPr>
            <a:cxnSpLocks/>
          </p:cNvCxnSpPr>
          <p:nvPr/>
        </p:nvCxnSpPr>
        <p:spPr bwMode="auto">
          <a:xfrm flipH="1">
            <a:off x="6686338" y="3034363"/>
            <a:ext cx="298921" cy="416262"/>
          </a:xfrm>
          <a:prstGeom prst="straightConnector1">
            <a:avLst/>
          </a:prstGeom>
          <a:noFill/>
          <a:ln w="9525"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4"/>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cxnSp>
        <p:nvCxnSpPr>
          <p:cNvPr id="221" name="Straight Arrow Connector 220">
            <a:extLst>
              <a:ext uri="{FF2B5EF4-FFF2-40B4-BE49-F238E27FC236}">
                <a16:creationId xmlns:a16="http://schemas.microsoft.com/office/drawing/2014/main" id="{FFD58EC7-FAFB-CF44-8233-E11E3698D33D}"/>
              </a:ext>
            </a:extLst>
          </p:cNvPr>
          <p:cNvCxnSpPr>
            <a:cxnSpLocks/>
          </p:cNvCxnSpPr>
          <p:nvPr/>
        </p:nvCxnSpPr>
        <p:spPr bwMode="auto">
          <a:xfrm>
            <a:off x="7346073" y="3034363"/>
            <a:ext cx="360220" cy="416262"/>
          </a:xfrm>
          <a:prstGeom prst="straightConnector1">
            <a:avLst/>
          </a:prstGeom>
          <a:noFill/>
          <a:ln w="12700"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4"/>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sp>
        <p:nvSpPr>
          <p:cNvPr id="222" name="TextBox 221">
            <a:extLst>
              <a:ext uri="{FF2B5EF4-FFF2-40B4-BE49-F238E27FC236}">
                <a16:creationId xmlns:a16="http://schemas.microsoft.com/office/drawing/2014/main" id="{02440669-65FC-E74B-B678-BEF9B28A05BC}"/>
              </a:ext>
            </a:extLst>
          </p:cNvPr>
          <p:cNvSpPr txBox="1"/>
          <p:nvPr/>
        </p:nvSpPr>
        <p:spPr>
          <a:xfrm>
            <a:off x="6581525" y="2946447"/>
            <a:ext cx="291901" cy="339645"/>
          </a:xfrm>
          <a:prstGeom prst="rect">
            <a:avLst/>
          </a:prstGeom>
          <a:noFill/>
          <a:ln>
            <a:noFill/>
          </a:ln>
        </p:spPr>
        <p:txBody>
          <a:bodyPr wrap="square" lIns="0" tIns="46800" rIns="0" rtlCol="0">
            <a:spAutoFit/>
          </a:bodyPr>
          <a:lstStyle/>
          <a:p>
            <a:r>
              <a:rPr lang="en-IL" sz="1600" b="0" dirty="0">
                <a:latin typeface="Consolas" panose="020B0609020204030204" pitchFamily="49" charset="0"/>
                <a:cs typeface="Consolas" panose="020B0609020204030204" pitchFamily="49" charset="0"/>
              </a:rPr>
              <a:t>0</a:t>
            </a:r>
          </a:p>
        </p:txBody>
      </p:sp>
      <p:sp>
        <p:nvSpPr>
          <p:cNvPr id="223" name="TextBox 222">
            <a:extLst>
              <a:ext uri="{FF2B5EF4-FFF2-40B4-BE49-F238E27FC236}">
                <a16:creationId xmlns:a16="http://schemas.microsoft.com/office/drawing/2014/main" id="{468A4FF0-8CE6-6748-B8FE-AB9AFA9F9C40}"/>
              </a:ext>
            </a:extLst>
          </p:cNvPr>
          <p:cNvSpPr txBox="1"/>
          <p:nvPr/>
        </p:nvSpPr>
        <p:spPr>
          <a:xfrm>
            <a:off x="7482627" y="2926598"/>
            <a:ext cx="291901" cy="339645"/>
          </a:xfrm>
          <a:prstGeom prst="rect">
            <a:avLst/>
          </a:prstGeom>
          <a:noFill/>
          <a:ln>
            <a:noFill/>
          </a:ln>
        </p:spPr>
        <p:txBody>
          <a:bodyPr wrap="square" lIns="0" tIns="46800" rIns="0" rtlCol="0">
            <a:spAutoFit/>
          </a:bodyPr>
          <a:lstStyle/>
          <a:p>
            <a:r>
              <a:rPr lang="he-IL" sz="1600" b="0" dirty="0">
                <a:latin typeface="Consolas" panose="020B0609020204030204" pitchFamily="49" charset="0"/>
                <a:cs typeface="Consolas" panose="020B0609020204030204" pitchFamily="49" charset="0"/>
              </a:rPr>
              <a:t>1</a:t>
            </a:r>
            <a:endParaRPr lang="en-IL" sz="1600" b="0" dirty="0">
              <a:latin typeface="Consolas" panose="020B0609020204030204" pitchFamily="49" charset="0"/>
              <a:cs typeface="Consolas" panose="020B0609020204030204" pitchFamily="49" charset="0"/>
            </a:endParaRPr>
          </a:p>
        </p:txBody>
      </p:sp>
      <p:sp>
        <p:nvSpPr>
          <p:cNvPr id="224" name="Oval 223">
            <a:extLst>
              <a:ext uri="{FF2B5EF4-FFF2-40B4-BE49-F238E27FC236}">
                <a16:creationId xmlns:a16="http://schemas.microsoft.com/office/drawing/2014/main" id="{93959835-E916-564F-9C7A-809A0F6AB1DB}"/>
              </a:ext>
            </a:extLst>
          </p:cNvPr>
          <p:cNvSpPr/>
          <p:nvPr/>
        </p:nvSpPr>
        <p:spPr bwMode="auto">
          <a:xfrm>
            <a:off x="6833825" y="2608869"/>
            <a:ext cx="635181" cy="457200"/>
          </a:xfrm>
          <a:prstGeom prst="ellipse">
            <a:avLst/>
          </a:prstGeom>
          <a:solidFill>
            <a:schemeClr val="bg1">
              <a:lumMod val="8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sz="2800" b="0" i="0" u="none" strike="noStrike" cap="none" normalizeH="0" baseline="0">
              <a:ln>
                <a:noFill/>
              </a:ln>
              <a:solidFill>
                <a:schemeClr val="tx1"/>
              </a:solidFill>
              <a:effectLst/>
              <a:latin typeface="Arial" pitchFamily="34" charset="0"/>
            </a:endParaRPr>
          </a:p>
        </p:txBody>
      </p:sp>
      <p:grpSp>
        <p:nvGrpSpPr>
          <p:cNvPr id="225" name="Group 224">
            <a:extLst>
              <a:ext uri="{FF2B5EF4-FFF2-40B4-BE49-F238E27FC236}">
                <a16:creationId xmlns:a16="http://schemas.microsoft.com/office/drawing/2014/main" id="{A3119CA9-F013-7F4B-9149-662494CF671F}"/>
              </a:ext>
            </a:extLst>
          </p:cNvPr>
          <p:cNvGrpSpPr/>
          <p:nvPr/>
        </p:nvGrpSpPr>
        <p:grpSpPr>
          <a:xfrm>
            <a:off x="3210981" y="2583393"/>
            <a:ext cx="1431978" cy="848834"/>
            <a:chOff x="4974412" y="4048509"/>
            <a:chExt cx="1431978" cy="848834"/>
          </a:xfrm>
        </p:grpSpPr>
        <p:cxnSp>
          <p:nvCxnSpPr>
            <p:cNvPr id="226" name="Straight Arrow Connector 225">
              <a:extLst>
                <a:ext uri="{FF2B5EF4-FFF2-40B4-BE49-F238E27FC236}">
                  <a16:creationId xmlns:a16="http://schemas.microsoft.com/office/drawing/2014/main" id="{F4CC6E57-DFE8-E340-82C2-DF0532A3DBEB}"/>
                </a:ext>
              </a:extLst>
            </p:cNvPr>
            <p:cNvCxnSpPr>
              <a:cxnSpLocks/>
            </p:cNvCxnSpPr>
            <p:nvPr/>
          </p:nvCxnSpPr>
          <p:spPr bwMode="auto">
            <a:xfrm flipH="1">
              <a:off x="5010190" y="4474003"/>
              <a:ext cx="481302" cy="423340"/>
            </a:xfrm>
            <a:prstGeom prst="straightConnector1">
              <a:avLst/>
            </a:prstGeom>
            <a:noFill/>
            <a:ln w="9525"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4"/>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cxnSp>
          <p:nvCxnSpPr>
            <p:cNvPr id="227" name="Straight Arrow Connector 226">
              <a:extLst>
                <a:ext uri="{FF2B5EF4-FFF2-40B4-BE49-F238E27FC236}">
                  <a16:creationId xmlns:a16="http://schemas.microsoft.com/office/drawing/2014/main" id="{CB71A43D-5C68-684A-9699-7AE738855D44}"/>
                </a:ext>
              </a:extLst>
            </p:cNvPr>
            <p:cNvCxnSpPr>
              <a:cxnSpLocks/>
            </p:cNvCxnSpPr>
            <p:nvPr/>
          </p:nvCxnSpPr>
          <p:spPr bwMode="auto">
            <a:xfrm>
              <a:off x="5852305" y="4474003"/>
              <a:ext cx="554085" cy="403803"/>
            </a:xfrm>
            <a:prstGeom prst="straightConnector1">
              <a:avLst/>
            </a:prstGeom>
            <a:noFill/>
            <a:ln w="9525"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4"/>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sp>
          <p:nvSpPr>
            <p:cNvPr id="228" name="TextBox 227">
              <a:extLst>
                <a:ext uri="{FF2B5EF4-FFF2-40B4-BE49-F238E27FC236}">
                  <a16:creationId xmlns:a16="http://schemas.microsoft.com/office/drawing/2014/main" id="{E9189FEF-B866-0042-B2CA-EB8E29AB20A4}"/>
                </a:ext>
              </a:extLst>
            </p:cNvPr>
            <p:cNvSpPr txBox="1"/>
            <p:nvPr/>
          </p:nvSpPr>
          <p:spPr>
            <a:xfrm>
              <a:off x="4974412" y="4406960"/>
              <a:ext cx="291901" cy="339645"/>
            </a:xfrm>
            <a:prstGeom prst="rect">
              <a:avLst/>
            </a:prstGeom>
            <a:noFill/>
            <a:ln>
              <a:noFill/>
            </a:ln>
          </p:spPr>
          <p:txBody>
            <a:bodyPr wrap="square" lIns="0" tIns="46800" rIns="0" rtlCol="0">
              <a:spAutoFit/>
            </a:bodyPr>
            <a:lstStyle/>
            <a:p>
              <a:r>
                <a:rPr lang="en-IL" sz="1600" b="0" dirty="0">
                  <a:latin typeface="Consolas" panose="020B0609020204030204" pitchFamily="49" charset="0"/>
                  <a:cs typeface="Consolas" panose="020B0609020204030204" pitchFamily="49" charset="0"/>
                </a:rPr>
                <a:t>0</a:t>
              </a:r>
            </a:p>
          </p:txBody>
        </p:sp>
        <p:sp>
          <p:nvSpPr>
            <p:cNvPr id="229" name="TextBox 228">
              <a:extLst>
                <a:ext uri="{FF2B5EF4-FFF2-40B4-BE49-F238E27FC236}">
                  <a16:creationId xmlns:a16="http://schemas.microsoft.com/office/drawing/2014/main" id="{0BC5E982-2AEF-2541-B6B6-373B18C4FFEA}"/>
                </a:ext>
              </a:extLst>
            </p:cNvPr>
            <p:cNvSpPr txBox="1"/>
            <p:nvPr/>
          </p:nvSpPr>
          <p:spPr>
            <a:xfrm>
              <a:off x="6083423" y="4344677"/>
              <a:ext cx="291901" cy="339645"/>
            </a:xfrm>
            <a:prstGeom prst="rect">
              <a:avLst/>
            </a:prstGeom>
            <a:noFill/>
            <a:ln>
              <a:noFill/>
            </a:ln>
          </p:spPr>
          <p:txBody>
            <a:bodyPr wrap="square" lIns="0" tIns="46800" rIns="0" rtlCol="0">
              <a:spAutoFit/>
            </a:bodyPr>
            <a:lstStyle/>
            <a:p>
              <a:r>
                <a:rPr lang="he-IL" sz="1600" b="0" dirty="0">
                  <a:latin typeface="Consolas" panose="020B0609020204030204" pitchFamily="49" charset="0"/>
                  <a:cs typeface="Consolas" panose="020B0609020204030204" pitchFamily="49" charset="0"/>
                </a:rPr>
                <a:t>1</a:t>
              </a:r>
              <a:endParaRPr lang="en-IL" sz="1600" b="0" dirty="0">
                <a:latin typeface="Consolas" panose="020B0609020204030204" pitchFamily="49" charset="0"/>
                <a:cs typeface="Consolas" panose="020B0609020204030204" pitchFamily="49" charset="0"/>
              </a:endParaRPr>
            </a:p>
          </p:txBody>
        </p:sp>
        <p:sp>
          <p:nvSpPr>
            <p:cNvPr id="230" name="Oval 229">
              <a:extLst>
                <a:ext uri="{FF2B5EF4-FFF2-40B4-BE49-F238E27FC236}">
                  <a16:creationId xmlns:a16="http://schemas.microsoft.com/office/drawing/2014/main" id="{CCA72487-044F-9C4F-8FF3-C514ADD8DAE4}"/>
                </a:ext>
              </a:extLst>
            </p:cNvPr>
            <p:cNvSpPr/>
            <p:nvPr/>
          </p:nvSpPr>
          <p:spPr bwMode="auto">
            <a:xfrm>
              <a:off x="5340057" y="4048509"/>
              <a:ext cx="635181" cy="457200"/>
            </a:xfrm>
            <a:prstGeom prst="ellipse">
              <a:avLst/>
            </a:prstGeom>
            <a:solidFill>
              <a:schemeClr val="bg1">
                <a:lumMod val="8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sz="2800" b="0" i="0" u="none" strike="noStrike" cap="none" normalizeH="0" baseline="0">
                <a:ln>
                  <a:noFill/>
                </a:ln>
                <a:solidFill>
                  <a:schemeClr val="tx1"/>
                </a:solidFill>
                <a:effectLst/>
                <a:latin typeface="Arial" pitchFamily="34" charset="0"/>
              </a:endParaRPr>
            </a:p>
          </p:txBody>
        </p:sp>
      </p:grpSp>
      <p:cxnSp>
        <p:nvCxnSpPr>
          <p:cNvPr id="232" name="Straight Arrow Connector 231">
            <a:extLst>
              <a:ext uri="{FF2B5EF4-FFF2-40B4-BE49-F238E27FC236}">
                <a16:creationId xmlns:a16="http://schemas.microsoft.com/office/drawing/2014/main" id="{26B7FF48-1CDE-4749-B302-E948A35D95C3}"/>
              </a:ext>
            </a:extLst>
          </p:cNvPr>
          <p:cNvCxnSpPr>
            <a:cxnSpLocks/>
          </p:cNvCxnSpPr>
          <p:nvPr/>
        </p:nvCxnSpPr>
        <p:spPr bwMode="auto">
          <a:xfrm flipH="1">
            <a:off x="4102425" y="2101682"/>
            <a:ext cx="1265030" cy="472880"/>
          </a:xfrm>
          <a:prstGeom prst="straightConnector1">
            <a:avLst/>
          </a:prstGeom>
          <a:noFill/>
          <a:ln w="9525"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4"/>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cxnSp>
        <p:nvCxnSpPr>
          <p:cNvPr id="233" name="Straight Arrow Connector 232">
            <a:extLst>
              <a:ext uri="{FF2B5EF4-FFF2-40B4-BE49-F238E27FC236}">
                <a16:creationId xmlns:a16="http://schemas.microsoft.com/office/drawing/2014/main" id="{BB1E7495-F463-B347-A0A8-1DF22ACF0F49}"/>
              </a:ext>
            </a:extLst>
          </p:cNvPr>
          <p:cNvCxnSpPr>
            <a:cxnSpLocks/>
          </p:cNvCxnSpPr>
          <p:nvPr/>
        </p:nvCxnSpPr>
        <p:spPr bwMode="auto">
          <a:xfrm>
            <a:off x="5728267" y="2101682"/>
            <a:ext cx="1256992" cy="467741"/>
          </a:xfrm>
          <a:prstGeom prst="straightConnector1">
            <a:avLst/>
          </a:prstGeom>
          <a:noFill/>
          <a:ln w="12700"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4"/>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sp>
        <p:nvSpPr>
          <p:cNvPr id="234" name="TextBox 233">
            <a:extLst>
              <a:ext uri="{FF2B5EF4-FFF2-40B4-BE49-F238E27FC236}">
                <a16:creationId xmlns:a16="http://schemas.microsoft.com/office/drawing/2014/main" id="{4D9036D4-E585-D74A-BAD4-F2B3E48C88CF}"/>
              </a:ext>
            </a:extLst>
          </p:cNvPr>
          <p:cNvSpPr txBox="1"/>
          <p:nvPr/>
        </p:nvSpPr>
        <p:spPr>
          <a:xfrm>
            <a:off x="4669075" y="1927299"/>
            <a:ext cx="291901" cy="339645"/>
          </a:xfrm>
          <a:prstGeom prst="rect">
            <a:avLst/>
          </a:prstGeom>
          <a:noFill/>
          <a:ln>
            <a:noFill/>
          </a:ln>
        </p:spPr>
        <p:txBody>
          <a:bodyPr wrap="square" lIns="0" tIns="46800" rIns="0" rtlCol="0">
            <a:spAutoFit/>
          </a:bodyPr>
          <a:lstStyle/>
          <a:p>
            <a:r>
              <a:rPr lang="en-IL" sz="1600" b="0" dirty="0">
                <a:latin typeface="Consolas" panose="020B0609020204030204" pitchFamily="49" charset="0"/>
                <a:cs typeface="Consolas" panose="020B0609020204030204" pitchFamily="49" charset="0"/>
              </a:rPr>
              <a:t>0</a:t>
            </a:r>
          </a:p>
        </p:txBody>
      </p:sp>
      <p:sp>
        <p:nvSpPr>
          <p:cNvPr id="235" name="TextBox 234">
            <a:extLst>
              <a:ext uri="{FF2B5EF4-FFF2-40B4-BE49-F238E27FC236}">
                <a16:creationId xmlns:a16="http://schemas.microsoft.com/office/drawing/2014/main" id="{A11336A5-9D46-854E-BBA1-2EA8CF91DD6D}"/>
              </a:ext>
            </a:extLst>
          </p:cNvPr>
          <p:cNvSpPr txBox="1"/>
          <p:nvPr/>
        </p:nvSpPr>
        <p:spPr>
          <a:xfrm>
            <a:off x="6356763" y="1982617"/>
            <a:ext cx="291901" cy="339645"/>
          </a:xfrm>
          <a:prstGeom prst="rect">
            <a:avLst/>
          </a:prstGeom>
          <a:noFill/>
          <a:ln>
            <a:noFill/>
          </a:ln>
        </p:spPr>
        <p:txBody>
          <a:bodyPr wrap="square" lIns="0" tIns="46800" rIns="0" rtlCol="0">
            <a:spAutoFit/>
          </a:bodyPr>
          <a:lstStyle/>
          <a:p>
            <a:r>
              <a:rPr lang="he-IL" sz="1600" b="0" dirty="0">
                <a:latin typeface="Consolas" panose="020B0609020204030204" pitchFamily="49" charset="0"/>
                <a:cs typeface="Consolas" panose="020B0609020204030204" pitchFamily="49" charset="0"/>
              </a:rPr>
              <a:t>1</a:t>
            </a:r>
            <a:endParaRPr lang="en-IL" sz="1600" b="0" dirty="0">
              <a:latin typeface="Consolas" panose="020B0609020204030204" pitchFamily="49" charset="0"/>
              <a:cs typeface="Consolas" panose="020B0609020204030204" pitchFamily="49" charset="0"/>
            </a:endParaRPr>
          </a:p>
        </p:txBody>
      </p:sp>
      <p:sp>
        <p:nvSpPr>
          <p:cNvPr id="236" name="Oval 235">
            <a:extLst>
              <a:ext uri="{FF2B5EF4-FFF2-40B4-BE49-F238E27FC236}">
                <a16:creationId xmlns:a16="http://schemas.microsoft.com/office/drawing/2014/main" id="{73BA03C7-05A1-8840-8DC3-8CFCE79E4930}"/>
              </a:ext>
            </a:extLst>
          </p:cNvPr>
          <p:cNvSpPr/>
          <p:nvPr/>
        </p:nvSpPr>
        <p:spPr bwMode="auto">
          <a:xfrm>
            <a:off x="5216019" y="1676188"/>
            <a:ext cx="635181" cy="457200"/>
          </a:xfrm>
          <a:prstGeom prst="ellipse">
            <a:avLst/>
          </a:prstGeom>
          <a:solidFill>
            <a:schemeClr val="bg1">
              <a:lumMod val="8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sz="2800" b="0" i="0" u="none" strike="noStrike" cap="none" normalizeH="0" baseline="0">
              <a:ln>
                <a:noFill/>
              </a:ln>
              <a:solidFill>
                <a:schemeClr val="tx1"/>
              </a:solidFill>
              <a:effectLst/>
              <a:latin typeface="Arial" pitchFamily="34" charset="0"/>
            </a:endParaRPr>
          </a:p>
        </p:txBody>
      </p:sp>
      <p:cxnSp>
        <p:nvCxnSpPr>
          <p:cNvPr id="77" name="Straight Arrow Connector 76">
            <a:extLst>
              <a:ext uri="{FF2B5EF4-FFF2-40B4-BE49-F238E27FC236}">
                <a16:creationId xmlns:a16="http://schemas.microsoft.com/office/drawing/2014/main" id="{5A1A3091-A65D-EC49-A18E-F1B08D549937}"/>
              </a:ext>
            </a:extLst>
          </p:cNvPr>
          <p:cNvCxnSpPr>
            <a:cxnSpLocks/>
          </p:cNvCxnSpPr>
          <p:nvPr/>
        </p:nvCxnSpPr>
        <p:spPr bwMode="auto">
          <a:xfrm flipH="1">
            <a:off x="4322707" y="1152128"/>
            <a:ext cx="412233" cy="494427"/>
          </a:xfrm>
          <a:prstGeom prst="straightConnector1">
            <a:avLst/>
          </a:prstGeom>
          <a:noFill/>
          <a:ln w="38100" cap="flat" cmpd="sng" algn="ctr">
            <a:solidFill>
              <a:srgbClr val="C00000"/>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4"/>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cxnSp>
        <p:nvCxnSpPr>
          <p:cNvPr id="78" name="Straight Arrow Connector 77">
            <a:extLst>
              <a:ext uri="{FF2B5EF4-FFF2-40B4-BE49-F238E27FC236}">
                <a16:creationId xmlns:a16="http://schemas.microsoft.com/office/drawing/2014/main" id="{2DBE3881-D6E0-4949-8667-FB8AC9C5D018}"/>
              </a:ext>
            </a:extLst>
          </p:cNvPr>
          <p:cNvCxnSpPr>
            <a:cxnSpLocks/>
          </p:cNvCxnSpPr>
          <p:nvPr/>
        </p:nvCxnSpPr>
        <p:spPr bwMode="auto">
          <a:xfrm>
            <a:off x="4982716" y="1165193"/>
            <a:ext cx="422828" cy="464067"/>
          </a:xfrm>
          <a:prstGeom prst="straightConnector1">
            <a:avLst/>
          </a:prstGeom>
          <a:noFill/>
          <a:ln w="12700"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4"/>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sp>
        <p:nvSpPr>
          <p:cNvPr id="79" name="TextBox 78">
            <a:extLst>
              <a:ext uri="{FF2B5EF4-FFF2-40B4-BE49-F238E27FC236}">
                <a16:creationId xmlns:a16="http://schemas.microsoft.com/office/drawing/2014/main" id="{52EC5EFD-403F-2B45-9566-23DD8F38AB3F}"/>
              </a:ext>
            </a:extLst>
          </p:cNvPr>
          <p:cNvSpPr txBox="1"/>
          <p:nvPr/>
        </p:nvSpPr>
        <p:spPr>
          <a:xfrm>
            <a:off x="4268658" y="1143361"/>
            <a:ext cx="291901" cy="339645"/>
          </a:xfrm>
          <a:prstGeom prst="rect">
            <a:avLst/>
          </a:prstGeom>
          <a:noFill/>
          <a:ln>
            <a:noFill/>
          </a:ln>
        </p:spPr>
        <p:txBody>
          <a:bodyPr wrap="square" lIns="0" tIns="46800" rIns="0" rtlCol="0">
            <a:spAutoFit/>
          </a:bodyPr>
          <a:lstStyle/>
          <a:p>
            <a:r>
              <a:rPr lang="en-IL" sz="1600" b="0" dirty="0">
                <a:latin typeface="Consolas" panose="020B0609020204030204" pitchFamily="49" charset="0"/>
                <a:cs typeface="Consolas" panose="020B0609020204030204" pitchFamily="49" charset="0"/>
              </a:rPr>
              <a:t>0</a:t>
            </a:r>
          </a:p>
        </p:txBody>
      </p:sp>
      <p:sp>
        <p:nvSpPr>
          <p:cNvPr id="80" name="TextBox 79">
            <a:extLst>
              <a:ext uri="{FF2B5EF4-FFF2-40B4-BE49-F238E27FC236}">
                <a16:creationId xmlns:a16="http://schemas.microsoft.com/office/drawing/2014/main" id="{4376FF24-7748-D540-B8DA-B24AA7206E44}"/>
              </a:ext>
            </a:extLst>
          </p:cNvPr>
          <p:cNvSpPr txBox="1"/>
          <p:nvPr/>
        </p:nvSpPr>
        <p:spPr>
          <a:xfrm>
            <a:off x="5143327" y="1132208"/>
            <a:ext cx="300569" cy="339645"/>
          </a:xfrm>
          <a:prstGeom prst="rect">
            <a:avLst/>
          </a:prstGeom>
          <a:noFill/>
          <a:ln>
            <a:noFill/>
          </a:ln>
        </p:spPr>
        <p:txBody>
          <a:bodyPr wrap="square" lIns="0" tIns="46800" rIns="0" rtlCol="0">
            <a:spAutoFit/>
          </a:bodyPr>
          <a:lstStyle/>
          <a:p>
            <a:r>
              <a:rPr lang="he-IL" sz="1600" b="0" dirty="0">
                <a:latin typeface="Consolas" panose="020B0609020204030204" pitchFamily="49" charset="0"/>
                <a:cs typeface="Consolas" panose="020B0609020204030204" pitchFamily="49" charset="0"/>
              </a:rPr>
              <a:t>1</a:t>
            </a:r>
            <a:endParaRPr lang="en-IL" sz="1600" b="0" dirty="0">
              <a:latin typeface="Consolas" panose="020B0609020204030204" pitchFamily="49" charset="0"/>
              <a:cs typeface="Consolas" panose="020B0609020204030204" pitchFamily="49" charset="0"/>
            </a:endParaRPr>
          </a:p>
        </p:txBody>
      </p:sp>
      <p:sp>
        <p:nvSpPr>
          <p:cNvPr id="81" name="Oval 80">
            <a:extLst>
              <a:ext uri="{FF2B5EF4-FFF2-40B4-BE49-F238E27FC236}">
                <a16:creationId xmlns:a16="http://schemas.microsoft.com/office/drawing/2014/main" id="{4FF1BF28-A12A-034E-968B-1012FD257ED5}"/>
              </a:ext>
            </a:extLst>
          </p:cNvPr>
          <p:cNvSpPr/>
          <p:nvPr/>
        </p:nvSpPr>
        <p:spPr bwMode="auto">
          <a:xfrm>
            <a:off x="4546535" y="740191"/>
            <a:ext cx="635181" cy="457200"/>
          </a:xfrm>
          <a:prstGeom prst="ellipse">
            <a:avLst/>
          </a:prstGeom>
          <a:solidFill>
            <a:schemeClr val="bg1">
              <a:lumMod val="8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b="0" i="0" u="none" strike="noStrike" cap="none" normalizeH="0" baseline="0" dirty="0">
              <a:ln>
                <a:noFill/>
              </a:ln>
              <a:solidFill>
                <a:schemeClr val="tx1"/>
              </a:solidFill>
              <a:effectLst/>
              <a:latin typeface="Arial" pitchFamily="34" charset="0"/>
            </a:endParaRPr>
          </a:p>
        </p:txBody>
      </p:sp>
      <p:sp>
        <p:nvSpPr>
          <p:cNvPr id="73" name="Rectangle 72">
            <a:extLst>
              <a:ext uri="{FF2B5EF4-FFF2-40B4-BE49-F238E27FC236}">
                <a16:creationId xmlns:a16="http://schemas.microsoft.com/office/drawing/2014/main" id="{401C2E40-E111-9E46-BEEE-8C86DB5C89A5}"/>
              </a:ext>
            </a:extLst>
          </p:cNvPr>
          <p:cNvSpPr/>
          <p:nvPr/>
        </p:nvSpPr>
        <p:spPr>
          <a:xfrm>
            <a:off x="7090578" y="1552093"/>
            <a:ext cx="894797" cy="369332"/>
          </a:xfrm>
          <a:prstGeom prst="rect">
            <a:avLst/>
          </a:prstGeom>
        </p:spPr>
        <p:txBody>
          <a:bodyPr wrap="none">
            <a:spAutoFit/>
          </a:bodyPr>
          <a:lstStyle/>
          <a:p>
            <a:pPr algn="l"/>
            <a:r>
              <a:rPr lang="en-IL" sz="1800" b="0" dirty="0">
                <a:latin typeface="Consolas" panose="020B0609020204030204" pitchFamily="49" charset="0"/>
                <a:cs typeface="Consolas" panose="020B0609020204030204" pitchFamily="49" charset="0"/>
              </a:rPr>
              <a:t>"</a:t>
            </a:r>
            <a:r>
              <a:rPr lang="en-IL" sz="1800" b="0" spc="200" dirty="0">
                <a:latin typeface="Consolas" panose="020B0609020204030204" pitchFamily="49" charset="0"/>
                <a:cs typeface="Consolas" panose="020B0609020204030204" pitchFamily="49" charset="0"/>
              </a:rPr>
              <a:t>aba</a:t>
            </a:r>
            <a:r>
              <a:rPr lang="en-IL" sz="1800" b="0" dirty="0">
                <a:latin typeface="Consolas" panose="020B0609020204030204" pitchFamily="49" charset="0"/>
                <a:cs typeface="Consolas" panose="020B0609020204030204" pitchFamily="49" charset="0"/>
              </a:rPr>
              <a:t>"</a:t>
            </a:r>
          </a:p>
        </p:txBody>
      </p:sp>
      <p:sp>
        <p:nvSpPr>
          <p:cNvPr id="74" name="Rectangle 73">
            <a:extLst>
              <a:ext uri="{FF2B5EF4-FFF2-40B4-BE49-F238E27FC236}">
                <a16:creationId xmlns:a16="http://schemas.microsoft.com/office/drawing/2014/main" id="{8AD8A9D2-DC22-9149-93DD-CF27BAD1D899}"/>
              </a:ext>
            </a:extLst>
          </p:cNvPr>
          <p:cNvSpPr/>
          <p:nvPr/>
        </p:nvSpPr>
        <p:spPr>
          <a:xfrm>
            <a:off x="277083" y="1227949"/>
            <a:ext cx="2487950" cy="338554"/>
          </a:xfrm>
          <a:prstGeom prst="rect">
            <a:avLst/>
          </a:prstGeom>
        </p:spPr>
        <p:txBody>
          <a:bodyPr wrap="square">
            <a:spAutoFit/>
          </a:bodyPr>
          <a:lstStyle/>
          <a:p>
            <a:pPr algn="l"/>
            <a:r>
              <a:rPr lang="en-IL" sz="1600" b="0" dirty="0">
                <a:latin typeface="Times New Roman" panose="02020603050405020304" pitchFamily="18" charset="0"/>
                <a:cs typeface="Times New Roman" panose="02020603050405020304" pitchFamily="18" charset="0"/>
              </a:rPr>
              <a:t>Compressed text:</a:t>
            </a:r>
            <a:endParaRPr lang="en-IL" sz="1800" b="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467438961"/>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8E29DF-072E-354E-8B5E-245D26B4315F}"/>
              </a:ext>
            </a:extLst>
          </p:cNvPr>
          <p:cNvSpPr>
            <a:spLocks noGrp="1"/>
          </p:cNvSpPr>
          <p:nvPr>
            <p:ph type="title"/>
          </p:nvPr>
        </p:nvSpPr>
        <p:spPr/>
        <p:txBody>
          <a:bodyPr/>
          <a:lstStyle/>
          <a:p>
            <a:r>
              <a:rPr lang="en-US" dirty="0"/>
              <a:t>Decompression</a:t>
            </a:r>
          </a:p>
        </p:txBody>
      </p:sp>
      <p:sp>
        <p:nvSpPr>
          <p:cNvPr id="71" name="Rectangle 70">
            <a:extLst>
              <a:ext uri="{FF2B5EF4-FFF2-40B4-BE49-F238E27FC236}">
                <a16:creationId xmlns:a16="http://schemas.microsoft.com/office/drawing/2014/main" id="{5BC27FF3-D585-AD4A-BC56-B48392BB8855}"/>
              </a:ext>
            </a:extLst>
          </p:cNvPr>
          <p:cNvSpPr/>
          <p:nvPr/>
        </p:nvSpPr>
        <p:spPr>
          <a:xfrm>
            <a:off x="304800" y="1600200"/>
            <a:ext cx="2852850" cy="369332"/>
          </a:xfrm>
          <a:prstGeom prst="rect">
            <a:avLst/>
          </a:prstGeom>
        </p:spPr>
        <p:txBody>
          <a:bodyPr wrap="square">
            <a:spAutoFit/>
          </a:bodyPr>
          <a:lstStyle/>
          <a:p>
            <a:pPr algn="l"/>
            <a:r>
              <a:rPr lang="en-IL" sz="1800" b="0" spc="200" dirty="0">
                <a:latin typeface="Consolas" panose="020B0609020204030204" pitchFamily="49" charset="0"/>
                <a:cs typeface="Consolas" panose="020B0609020204030204" pitchFamily="49" charset="0"/>
              </a:rPr>
              <a:t>01110100110000111</a:t>
            </a:r>
          </a:p>
        </p:txBody>
      </p:sp>
      <p:sp>
        <p:nvSpPr>
          <p:cNvPr id="72" name="Down Arrow 71">
            <a:extLst>
              <a:ext uri="{FF2B5EF4-FFF2-40B4-BE49-F238E27FC236}">
                <a16:creationId xmlns:a16="http://schemas.microsoft.com/office/drawing/2014/main" id="{1AA824BE-5624-204D-BA7F-155C65BC0389}"/>
              </a:ext>
            </a:extLst>
          </p:cNvPr>
          <p:cNvSpPr/>
          <p:nvPr/>
        </p:nvSpPr>
        <p:spPr bwMode="auto">
          <a:xfrm rot="16200000" flipH="1">
            <a:off x="3090337" y="1604302"/>
            <a:ext cx="338555" cy="381001"/>
          </a:xfrm>
          <a:prstGeom prst="downArrow">
            <a:avLst/>
          </a:prstGeom>
          <a:solidFill>
            <a:srgbClr val="C00000"/>
          </a:solidFill>
          <a:ln w="9525" cap="flat" cmpd="sng" algn="ctr">
            <a:no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2"/>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sz="3200" b="1" i="0" u="none" strike="noStrike" cap="none" normalizeH="0" baseline="0" dirty="0">
              <a:ln>
                <a:noFill/>
              </a:ln>
              <a:solidFill>
                <a:schemeClr val="tx1"/>
              </a:solidFill>
              <a:effectLst/>
              <a:latin typeface="Arial" pitchFamily="34" charset="0"/>
            </a:endParaRPr>
          </a:p>
        </p:txBody>
      </p:sp>
      <p:sp>
        <p:nvSpPr>
          <p:cNvPr id="82" name="Down Arrow 81">
            <a:extLst>
              <a:ext uri="{FF2B5EF4-FFF2-40B4-BE49-F238E27FC236}">
                <a16:creationId xmlns:a16="http://schemas.microsoft.com/office/drawing/2014/main" id="{C3C7EB36-436E-1541-8D25-D558CD81EC5F}"/>
              </a:ext>
            </a:extLst>
          </p:cNvPr>
          <p:cNvSpPr/>
          <p:nvPr/>
        </p:nvSpPr>
        <p:spPr bwMode="auto">
          <a:xfrm rot="16200000" flipH="1">
            <a:off x="6511710" y="1474298"/>
            <a:ext cx="338555" cy="506424"/>
          </a:xfrm>
          <a:prstGeom prst="downArrow">
            <a:avLst/>
          </a:prstGeom>
          <a:solidFill>
            <a:srgbClr val="C00000"/>
          </a:solidFill>
          <a:ln w="9525" cap="flat" cmpd="sng" algn="ctr">
            <a:no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2"/>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sz="3200" b="1" i="0" u="none" strike="noStrike" cap="none" normalizeH="0" baseline="0" dirty="0">
              <a:ln>
                <a:noFill/>
              </a:ln>
              <a:solidFill>
                <a:schemeClr val="tx1"/>
              </a:solidFill>
              <a:effectLst/>
              <a:latin typeface="Arial" pitchFamily="34" charset="0"/>
            </a:endParaRPr>
          </a:p>
        </p:txBody>
      </p:sp>
      <p:sp>
        <p:nvSpPr>
          <p:cNvPr id="84" name="Down Arrow 83">
            <a:extLst>
              <a:ext uri="{FF2B5EF4-FFF2-40B4-BE49-F238E27FC236}">
                <a16:creationId xmlns:a16="http://schemas.microsoft.com/office/drawing/2014/main" id="{F802F873-B715-404A-B9C2-AF8483DF4797}"/>
              </a:ext>
            </a:extLst>
          </p:cNvPr>
          <p:cNvSpPr/>
          <p:nvPr/>
        </p:nvSpPr>
        <p:spPr bwMode="auto">
          <a:xfrm rot="10800000" flipH="1">
            <a:off x="1066801" y="1958622"/>
            <a:ext cx="262356" cy="307776"/>
          </a:xfrm>
          <a:prstGeom prst="downArrow">
            <a:avLst/>
          </a:prstGeom>
          <a:solidFill>
            <a:schemeClr val="bg1">
              <a:lumMod val="75000"/>
            </a:schemeClr>
          </a:solidFill>
          <a:ln w="9525" cap="flat" cmpd="sng" algn="ctr">
            <a:no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2"/>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sz="3200" b="1" i="0" u="none" strike="noStrike" cap="none" normalizeH="0" baseline="0" dirty="0">
              <a:ln>
                <a:noFill/>
              </a:ln>
              <a:solidFill>
                <a:schemeClr val="tx1"/>
              </a:solidFill>
              <a:effectLst/>
              <a:latin typeface="Arial" pitchFamily="34" charset="0"/>
            </a:endParaRPr>
          </a:p>
        </p:txBody>
      </p:sp>
      <p:grpSp>
        <p:nvGrpSpPr>
          <p:cNvPr id="167" name="Group 166">
            <a:extLst>
              <a:ext uri="{FF2B5EF4-FFF2-40B4-BE49-F238E27FC236}">
                <a16:creationId xmlns:a16="http://schemas.microsoft.com/office/drawing/2014/main" id="{2FAAED43-A343-A848-B8F6-185ABFAE615B}"/>
              </a:ext>
            </a:extLst>
          </p:cNvPr>
          <p:cNvGrpSpPr/>
          <p:nvPr/>
        </p:nvGrpSpPr>
        <p:grpSpPr>
          <a:xfrm>
            <a:off x="2292735" y="4409449"/>
            <a:ext cx="635181" cy="457200"/>
            <a:chOff x="1916178" y="5715000"/>
            <a:chExt cx="635181" cy="457200"/>
          </a:xfrm>
        </p:grpSpPr>
        <p:sp>
          <p:nvSpPr>
            <p:cNvPr id="168" name="Oval 167">
              <a:extLst>
                <a:ext uri="{FF2B5EF4-FFF2-40B4-BE49-F238E27FC236}">
                  <a16:creationId xmlns:a16="http://schemas.microsoft.com/office/drawing/2014/main" id="{2D9D7174-A3A7-E24C-886C-A55A355A8919}"/>
                </a:ext>
              </a:extLst>
            </p:cNvPr>
            <p:cNvSpPr/>
            <p:nvPr/>
          </p:nvSpPr>
          <p:spPr bwMode="auto">
            <a:xfrm>
              <a:off x="1916178" y="5715000"/>
              <a:ext cx="635181" cy="457200"/>
            </a:xfrm>
            <a:prstGeom prst="ellipse">
              <a:avLst/>
            </a:prstGeom>
            <a:solidFill>
              <a:schemeClr val="bg1">
                <a:lumMod val="8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b="0" i="0" u="none" strike="noStrike" cap="none" normalizeH="0" baseline="0">
                <a:ln>
                  <a:noFill/>
                </a:ln>
                <a:solidFill>
                  <a:schemeClr val="tx1"/>
                </a:solidFill>
                <a:effectLst/>
                <a:latin typeface="Arial" pitchFamily="34" charset="0"/>
              </a:endParaRPr>
            </a:p>
          </p:txBody>
        </p:sp>
        <p:sp>
          <p:nvSpPr>
            <p:cNvPr id="169" name="TextBox 168">
              <a:extLst>
                <a:ext uri="{FF2B5EF4-FFF2-40B4-BE49-F238E27FC236}">
                  <a16:creationId xmlns:a16="http://schemas.microsoft.com/office/drawing/2014/main" id="{8FAB08F8-E74A-E148-BEB3-BB1B69DFB8D9}"/>
                </a:ext>
              </a:extLst>
            </p:cNvPr>
            <p:cNvSpPr txBox="1"/>
            <p:nvPr/>
          </p:nvSpPr>
          <p:spPr>
            <a:xfrm>
              <a:off x="2101218" y="5726256"/>
              <a:ext cx="287258" cy="338554"/>
            </a:xfrm>
            <a:prstGeom prst="rect">
              <a:avLst/>
            </a:prstGeom>
            <a:noFill/>
          </p:spPr>
          <p:txBody>
            <a:bodyPr wrap="none" rtlCol="0">
              <a:spAutoFit/>
            </a:bodyPr>
            <a:lstStyle/>
            <a:p>
              <a:r>
                <a:rPr lang="en-US" sz="1600" b="0" dirty="0"/>
                <a:t>c</a:t>
              </a:r>
              <a:endParaRPr lang="en-IL" sz="1600" b="0" dirty="0"/>
            </a:p>
          </p:txBody>
        </p:sp>
      </p:grpSp>
      <p:grpSp>
        <p:nvGrpSpPr>
          <p:cNvPr id="170" name="Group 169">
            <a:extLst>
              <a:ext uri="{FF2B5EF4-FFF2-40B4-BE49-F238E27FC236}">
                <a16:creationId xmlns:a16="http://schemas.microsoft.com/office/drawing/2014/main" id="{70FA42AD-4050-F04C-8F15-1721585F2044}"/>
              </a:ext>
            </a:extLst>
          </p:cNvPr>
          <p:cNvGrpSpPr/>
          <p:nvPr/>
        </p:nvGrpSpPr>
        <p:grpSpPr>
          <a:xfrm>
            <a:off x="3126702" y="4392205"/>
            <a:ext cx="635181" cy="457200"/>
            <a:chOff x="3064567" y="5754434"/>
            <a:chExt cx="635181" cy="457200"/>
          </a:xfrm>
        </p:grpSpPr>
        <p:sp>
          <p:nvSpPr>
            <p:cNvPr id="171" name="Oval 170">
              <a:extLst>
                <a:ext uri="{FF2B5EF4-FFF2-40B4-BE49-F238E27FC236}">
                  <a16:creationId xmlns:a16="http://schemas.microsoft.com/office/drawing/2014/main" id="{F9431492-BEBD-344B-86FF-5C52093044F9}"/>
                </a:ext>
              </a:extLst>
            </p:cNvPr>
            <p:cNvSpPr/>
            <p:nvPr/>
          </p:nvSpPr>
          <p:spPr bwMode="auto">
            <a:xfrm>
              <a:off x="3064567" y="5754434"/>
              <a:ext cx="635181" cy="457200"/>
            </a:xfrm>
            <a:prstGeom prst="ellipse">
              <a:avLst/>
            </a:prstGeom>
            <a:solidFill>
              <a:schemeClr val="bg1">
                <a:lumMod val="8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b="0" i="0" u="none" strike="noStrike" cap="none" normalizeH="0" baseline="0">
                <a:ln>
                  <a:noFill/>
                </a:ln>
                <a:solidFill>
                  <a:schemeClr val="tx1"/>
                </a:solidFill>
                <a:effectLst/>
                <a:latin typeface="Arial" pitchFamily="34" charset="0"/>
              </a:endParaRPr>
            </a:p>
          </p:txBody>
        </p:sp>
        <p:sp>
          <p:nvSpPr>
            <p:cNvPr id="172" name="TextBox 171">
              <a:extLst>
                <a:ext uri="{FF2B5EF4-FFF2-40B4-BE49-F238E27FC236}">
                  <a16:creationId xmlns:a16="http://schemas.microsoft.com/office/drawing/2014/main" id="{8D7BD11E-C745-CE4F-A61F-1440E3A0844D}"/>
                </a:ext>
              </a:extLst>
            </p:cNvPr>
            <p:cNvSpPr txBox="1"/>
            <p:nvPr/>
          </p:nvSpPr>
          <p:spPr>
            <a:xfrm>
              <a:off x="3252941" y="5782934"/>
              <a:ext cx="298479" cy="338554"/>
            </a:xfrm>
            <a:prstGeom prst="rect">
              <a:avLst/>
            </a:prstGeom>
            <a:noFill/>
          </p:spPr>
          <p:txBody>
            <a:bodyPr wrap="none" rtlCol="0">
              <a:spAutoFit/>
            </a:bodyPr>
            <a:lstStyle/>
            <a:p>
              <a:r>
                <a:rPr lang="en-US" sz="1600" b="0" dirty="0"/>
                <a:t>d</a:t>
              </a:r>
              <a:endParaRPr lang="en-IL" sz="1600" b="0" dirty="0"/>
            </a:p>
          </p:txBody>
        </p:sp>
      </p:grpSp>
      <p:grpSp>
        <p:nvGrpSpPr>
          <p:cNvPr id="173" name="Group 172">
            <a:extLst>
              <a:ext uri="{FF2B5EF4-FFF2-40B4-BE49-F238E27FC236}">
                <a16:creationId xmlns:a16="http://schemas.microsoft.com/office/drawing/2014/main" id="{DB26F5AE-8787-AF4F-86D7-60CDBE4C8B11}"/>
              </a:ext>
            </a:extLst>
          </p:cNvPr>
          <p:cNvGrpSpPr/>
          <p:nvPr/>
        </p:nvGrpSpPr>
        <p:grpSpPr>
          <a:xfrm>
            <a:off x="4044023" y="4409449"/>
            <a:ext cx="635181" cy="457200"/>
            <a:chOff x="1916178" y="5715000"/>
            <a:chExt cx="635181" cy="457200"/>
          </a:xfrm>
        </p:grpSpPr>
        <p:sp>
          <p:nvSpPr>
            <p:cNvPr id="174" name="Oval 173">
              <a:extLst>
                <a:ext uri="{FF2B5EF4-FFF2-40B4-BE49-F238E27FC236}">
                  <a16:creationId xmlns:a16="http://schemas.microsoft.com/office/drawing/2014/main" id="{D51713E3-E11D-BC48-94ED-C4114BCC0C26}"/>
                </a:ext>
              </a:extLst>
            </p:cNvPr>
            <p:cNvSpPr/>
            <p:nvPr/>
          </p:nvSpPr>
          <p:spPr bwMode="auto">
            <a:xfrm>
              <a:off x="1916178" y="5715000"/>
              <a:ext cx="635181" cy="457200"/>
            </a:xfrm>
            <a:prstGeom prst="ellipse">
              <a:avLst/>
            </a:prstGeom>
            <a:solidFill>
              <a:schemeClr val="bg1">
                <a:lumMod val="8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b="0" i="0" u="none" strike="noStrike" cap="none" normalizeH="0" baseline="0">
                <a:ln>
                  <a:noFill/>
                </a:ln>
                <a:solidFill>
                  <a:schemeClr val="tx1"/>
                </a:solidFill>
                <a:effectLst/>
                <a:latin typeface="Arial" pitchFamily="34" charset="0"/>
              </a:endParaRPr>
            </a:p>
          </p:txBody>
        </p:sp>
        <p:sp>
          <p:nvSpPr>
            <p:cNvPr id="175" name="TextBox 174">
              <a:extLst>
                <a:ext uri="{FF2B5EF4-FFF2-40B4-BE49-F238E27FC236}">
                  <a16:creationId xmlns:a16="http://schemas.microsoft.com/office/drawing/2014/main" id="{3367E37B-435B-E144-A6B2-DB930B920C51}"/>
                </a:ext>
              </a:extLst>
            </p:cNvPr>
            <p:cNvSpPr txBox="1"/>
            <p:nvPr/>
          </p:nvSpPr>
          <p:spPr>
            <a:xfrm>
              <a:off x="2095606" y="5726256"/>
              <a:ext cx="298479" cy="338554"/>
            </a:xfrm>
            <a:prstGeom prst="rect">
              <a:avLst/>
            </a:prstGeom>
            <a:noFill/>
          </p:spPr>
          <p:txBody>
            <a:bodyPr wrap="none" rtlCol="0">
              <a:spAutoFit/>
            </a:bodyPr>
            <a:lstStyle/>
            <a:p>
              <a:r>
                <a:rPr lang="en-US" sz="1600" b="0" dirty="0"/>
                <a:t>e</a:t>
              </a:r>
              <a:endParaRPr lang="en-IL" sz="1600" b="0" dirty="0"/>
            </a:p>
          </p:txBody>
        </p:sp>
      </p:grpSp>
      <p:grpSp>
        <p:nvGrpSpPr>
          <p:cNvPr id="176" name="Group 175">
            <a:extLst>
              <a:ext uri="{FF2B5EF4-FFF2-40B4-BE49-F238E27FC236}">
                <a16:creationId xmlns:a16="http://schemas.microsoft.com/office/drawing/2014/main" id="{DBBE5066-5D47-AD4C-A37D-6A132D26BBE6}"/>
              </a:ext>
            </a:extLst>
          </p:cNvPr>
          <p:cNvGrpSpPr/>
          <p:nvPr/>
        </p:nvGrpSpPr>
        <p:grpSpPr>
          <a:xfrm>
            <a:off x="4920594" y="4417638"/>
            <a:ext cx="635181" cy="457200"/>
            <a:chOff x="3064567" y="5754434"/>
            <a:chExt cx="635181" cy="457200"/>
          </a:xfrm>
        </p:grpSpPr>
        <p:sp>
          <p:nvSpPr>
            <p:cNvPr id="177" name="Oval 176">
              <a:extLst>
                <a:ext uri="{FF2B5EF4-FFF2-40B4-BE49-F238E27FC236}">
                  <a16:creationId xmlns:a16="http://schemas.microsoft.com/office/drawing/2014/main" id="{49EAC30E-782F-E947-ACEE-0B186498882C}"/>
                </a:ext>
              </a:extLst>
            </p:cNvPr>
            <p:cNvSpPr/>
            <p:nvPr/>
          </p:nvSpPr>
          <p:spPr bwMode="auto">
            <a:xfrm>
              <a:off x="3064567" y="5754434"/>
              <a:ext cx="635181" cy="457200"/>
            </a:xfrm>
            <a:prstGeom prst="ellipse">
              <a:avLst/>
            </a:prstGeom>
            <a:solidFill>
              <a:schemeClr val="bg1">
                <a:lumMod val="8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b="0" i="0" u="none" strike="noStrike" cap="none" normalizeH="0" baseline="0">
                <a:ln>
                  <a:noFill/>
                </a:ln>
                <a:solidFill>
                  <a:schemeClr val="tx1"/>
                </a:solidFill>
                <a:effectLst/>
                <a:latin typeface="Arial" pitchFamily="34" charset="0"/>
              </a:endParaRPr>
            </a:p>
          </p:txBody>
        </p:sp>
        <p:sp>
          <p:nvSpPr>
            <p:cNvPr id="178" name="TextBox 177">
              <a:extLst>
                <a:ext uri="{FF2B5EF4-FFF2-40B4-BE49-F238E27FC236}">
                  <a16:creationId xmlns:a16="http://schemas.microsoft.com/office/drawing/2014/main" id="{E2618744-064B-1F44-B5D8-DA320AD427BA}"/>
                </a:ext>
              </a:extLst>
            </p:cNvPr>
            <p:cNvSpPr txBox="1"/>
            <p:nvPr/>
          </p:nvSpPr>
          <p:spPr>
            <a:xfrm>
              <a:off x="3280995" y="5757501"/>
              <a:ext cx="242374" cy="338554"/>
            </a:xfrm>
            <a:prstGeom prst="rect">
              <a:avLst/>
            </a:prstGeom>
            <a:noFill/>
          </p:spPr>
          <p:txBody>
            <a:bodyPr wrap="none" rtlCol="0">
              <a:spAutoFit/>
            </a:bodyPr>
            <a:lstStyle/>
            <a:p>
              <a:r>
                <a:rPr lang="en-US" sz="1600" b="0" dirty="0"/>
                <a:t>f</a:t>
              </a:r>
              <a:endParaRPr lang="en-IL" sz="1600" b="0" dirty="0"/>
            </a:p>
          </p:txBody>
        </p:sp>
      </p:grpSp>
      <p:grpSp>
        <p:nvGrpSpPr>
          <p:cNvPr id="179" name="Group 178">
            <a:extLst>
              <a:ext uri="{FF2B5EF4-FFF2-40B4-BE49-F238E27FC236}">
                <a16:creationId xmlns:a16="http://schemas.microsoft.com/office/drawing/2014/main" id="{42061355-2093-0C43-986D-5D7CAD2E27C7}"/>
              </a:ext>
            </a:extLst>
          </p:cNvPr>
          <p:cNvGrpSpPr/>
          <p:nvPr/>
        </p:nvGrpSpPr>
        <p:grpSpPr>
          <a:xfrm>
            <a:off x="5806384" y="4409449"/>
            <a:ext cx="635181" cy="457200"/>
            <a:chOff x="1916178" y="5715000"/>
            <a:chExt cx="635181" cy="457200"/>
          </a:xfrm>
        </p:grpSpPr>
        <p:sp>
          <p:nvSpPr>
            <p:cNvPr id="180" name="Oval 179">
              <a:extLst>
                <a:ext uri="{FF2B5EF4-FFF2-40B4-BE49-F238E27FC236}">
                  <a16:creationId xmlns:a16="http://schemas.microsoft.com/office/drawing/2014/main" id="{C4592195-403D-6D4F-A552-8E9951EC4702}"/>
                </a:ext>
              </a:extLst>
            </p:cNvPr>
            <p:cNvSpPr/>
            <p:nvPr/>
          </p:nvSpPr>
          <p:spPr bwMode="auto">
            <a:xfrm>
              <a:off x="1916178" y="5715000"/>
              <a:ext cx="635181" cy="457200"/>
            </a:xfrm>
            <a:prstGeom prst="ellipse">
              <a:avLst/>
            </a:prstGeom>
            <a:solidFill>
              <a:schemeClr val="bg1">
                <a:lumMod val="8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b="0" i="0" u="none" strike="noStrike" cap="none" normalizeH="0" baseline="0">
                <a:ln>
                  <a:noFill/>
                </a:ln>
                <a:solidFill>
                  <a:schemeClr val="tx1"/>
                </a:solidFill>
                <a:effectLst/>
                <a:latin typeface="Arial" pitchFamily="34" charset="0"/>
              </a:endParaRPr>
            </a:p>
          </p:txBody>
        </p:sp>
        <p:sp>
          <p:nvSpPr>
            <p:cNvPr id="191" name="TextBox 190">
              <a:extLst>
                <a:ext uri="{FF2B5EF4-FFF2-40B4-BE49-F238E27FC236}">
                  <a16:creationId xmlns:a16="http://schemas.microsoft.com/office/drawing/2014/main" id="{AE5E6577-D33D-8740-83FC-13AB93377852}"/>
                </a:ext>
              </a:extLst>
            </p:cNvPr>
            <p:cNvSpPr txBox="1"/>
            <p:nvPr/>
          </p:nvSpPr>
          <p:spPr>
            <a:xfrm>
              <a:off x="2095606" y="5726256"/>
              <a:ext cx="298479" cy="338554"/>
            </a:xfrm>
            <a:prstGeom prst="rect">
              <a:avLst/>
            </a:prstGeom>
            <a:noFill/>
          </p:spPr>
          <p:txBody>
            <a:bodyPr wrap="none" rtlCol="0">
              <a:spAutoFit/>
            </a:bodyPr>
            <a:lstStyle/>
            <a:p>
              <a:r>
                <a:rPr lang="en-US" sz="1600" b="0" dirty="0"/>
                <a:t>g</a:t>
              </a:r>
              <a:endParaRPr lang="en-IL" sz="1600" b="0" dirty="0"/>
            </a:p>
          </p:txBody>
        </p:sp>
      </p:grpSp>
      <p:grpSp>
        <p:nvGrpSpPr>
          <p:cNvPr id="192" name="Group 191">
            <a:extLst>
              <a:ext uri="{FF2B5EF4-FFF2-40B4-BE49-F238E27FC236}">
                <a16:creationId xmlns:a16="http://schemas.microsoft.com/office/drawing/2014/main" id="{06B5FDCF-8306-1843-BEBD-A80AF752246D}"/>
              </a:ext>
            </a:extLst>
          </p:cNvPr>
          <p:cNvGrpSpPr/>
          <p:nvPr/>
        </p:nvGrpSpPr>
        <p:grpSpPr>
          <a:xfrm>
            <a:off x="6692174" y="4409449"/>
            <a:ext cx="635181" cy="457200"/>
            <a:chOff x="3064567" y="5754434"/>
            <a:chExt cx="635181" cy="457200"/>
          </a:xfrm>
        </p:grpSpPr>
        <p:sp>
          <p:nvSpPr>
            <p:cNvPr id="193" name="Oval 192">
              <a:extLst>
                <a:ext uri="{FF2B5EF4-FFF2-40B4-BE49-F238E27FC236}">
                  <a16:creationId xmlns:a16="http://schemas.microsoft.com/office/drawing/2014/main" id="{4D2A0AB5-9B7A-144F-BE57-658452063461}"/>
                </a:ext>
              </a:extLst>
            </p:cNvPr>
            <p:cNvSpPr/>
            <p:nvPr/>
          </p:nvSpPr>
          <p:spPr bwMode="auto">
            <a:xfrm>
              <a:off x="3064567" y="5754434"/>
              <a:ext cx="635181" cy="457200"/>
            </a:xfrm>
            <a:prstGeom prst="ellipse">
              <a:avLst/>
            </a:prstGeom>
            <a:solidFill>
              <a:schemeClr val="bg1">
                <a:lumMod val="8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b="0" i="0" u="none" strike="noStrike" cap="none" normalizeH="0" baseline="0">
                <a:ln>
                  <a:noFill/>
                </a:ln>
                <a:solidFill>
                  <a:schemeClr val="tx1"/>
                </a:solidFill>
                <a:effectLst/>
                <a:latin typeface="Arial" pitchFamily="34" charset="0"/>
              </a:endParaRPr>
            </a:p>
          </p:txBody>
        </p:sp>
        <p:sp>
          <p:nvSpPr>
            <p:cNvPr id="194" name="TextBox 193">
              <a:extLst>
                <a:ext uri="{FF2B5EF4-FFF2-40B4-BE49-F238E27FC236}">
                  <a16:creationId xmlns:a16="http://schemas.microsoft.com/office/drawing/2014/main" id="{AD4D322C-0CFB-4C46-945A-3C335A2B618A}"/>
                </a:ext>
              </a:extLst>
            </p:cNvPr>
            <p:cNvSpPr txBox="1"/>
            <p:nvPr/>
          </p:nvSpPr>
          <p:spPr>
            <a:xfrm>
              <a:off x="3252941" y="5765690"/>
              <a:ext cx="298479" cy="338554"/>
            </a:xfrm>
            <a:prstGeom prst="rect">
              <a:avLst/>
            </a:prstGeom>
            <a:noFill/>
          </p:spPr>
          <p:txBody>
            <a:bodyPr wrap="none" rtlCol="0">
              <a:spAutoFit/>
            </a:bodyPr>
            <a:lstStyle/>
            <a:p>
              <a:r>
                <a:rPr lang="en-US" sz="1600" b="0" dirty="0"/>
                <a:t>h</a:t>
              </a:r>
              <a:endParaRPr lang="en-IL" sz="1600" b="0" dirty="0"/>
            </a:p>
          </p:txBody>
        </p:sp>
      </p:grpSp>
      <p:grpSp>
        <p:nvGrpSpPr>
          <p:cNvPr id="195" name="Group 194">
            <a:extLst>
              <a:ext uri="{FF2B5EF4-FFF2-40B4-BE49-F238E27FC236}">
                <a16:creationId xmlns:a16="http://schemas.microsoft.com/office/drawing/2014/main" id="{FF5BAE6F-F6D8-A34E-9312-CD3BE2206DAC}"/>
              </a:ext>
            </a:extLst>
          </p:cNvPr>
          <p:cNvGrpSpPr/>
          <p:nvPr/>
        </p:nvGrpSpPr>
        <p:grpSpPr>
          <a:xfrm>
            <a:off x="3888702" y="1655310"/>
            <a:ext cx="635181" cy="457200"/>
            <a:chOff x="1916178" y="5715000"/>
            <a:chExt cx="635181" cy="457200"/>
          </a:xfrm>
        </p:grpSpPr>
        <p:sp>
          <p:nvSpPr>
            <p:cNvPr id="196" name="Oval 195">
              <a:extLst>
                <a:ext uri="{FF2B5EF4-FFF2-40B4-BE49-F238E27FC236}">
                  <a16:creationId xmlns:a16="http://schemas.microsoft.com/office/drawing/2014/main" id="{7C1DAA78-EEF7-354C-94ED-DBA5444EBAB7}"/>
                </a:ext>
              </a:extLst>
            </p:cNvPr>
            <p:cNvSpPr/>
            <p:nvPr/>
          </p:nvSpPr>
          <p:spPr bwMode="auto">
            <a:xfrm>
              <a:off x="1916178" y="5715000"/>
              <a:ext cx="635181" cy="457200"/>
            </a:xfrm>
            <a:prstGeom prst="ellipse">
              <a:avLst/>
            </a:prstGeom>
            <a:solidFill>
              <a:schemeClr val="bg1">
                <a:lumMod val="8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sz="2800" b="0" i="0" u="none" strike="noStrike" cap="none" normalizeH="0" baseline="0">
                <a:ln>
                  <a:noFill/>
                </a:ln>
                <a:solidFill>
                  <a:schemeClr val="tx1"/>
                </a:solidFill>
                <a:effectLst/>
                <a:latin typeface="Arial" pitchFamily="34" charset="0"/>
              </a:endParaRPr>
            </a:p>
          </p:txBody>
        </p:sp>
        <p:sp>
          <p:nvSpPr>
            <p:cNvPr id="197" name="TextBox 196">
              <a:extLst>
                <a:ext uri="{FF2B5EF4-FFF2-40B4-BE49-F238E27FC236}">
                  <a16:creationId xmlns:a16="http://schemas.microsoft.com/office/drawing/2014/main" id="{320E878A-1155-B941-B769-099B456DF728}"/>
                </a:ext>
              </a:extLst>
            </p:cNvPr>
            <p:cNvSpPr txBox="1"/>
            <p:nvPr/>
          </p:nvSpPr>
          <p:spPr>
            <a:xfrm>
              <a:off x="2095606" y="5737195"/>
              <a:ext cx="298479" cy="338554"/>
            </a:xfrm>
            <a:prstGeom prst="rect">
              <a:avLst/>
            </a:prstGeom>
            <a:noFill/>
          </p:spPr>
          <p:txBody>
            <a:bodyPr wrap="none" rtlCol="0">
              <a:spAutoFit/>
            </a:bodyPr>
            <a:lstStyle/>
            <a:p>
              <a:r>
                <a:rPr lang="en-US" sz="1600" b="0" dirty="0"/>
                <a:t>a</a:t>
              </a:r>
              <a:endParaRPr lang="en-IL" sz="1600" b="0" dirty="0"/>
            </a:p>
          </p:txBody>
        </p:sp>
      </p:grpSp>
      <p:grpSp>
        <p:nvGrpSpPr>
          <p:cNvPr id="198" name="Group 197">
            <a:extLst>
              <a:ext uri="{FF2B5EF4-FFF2-40B4-BE49-F238E27FC236}">
                <a16:creationId xmlns:a16="http://schemas.microsoft.com/office/drawing/2014/main" id="{3C5F3CE0-DFB8-AC4C-BBB4-0A47089FC3A2}"/>
              </a:ext>
            </a:extLst>
          </p:cNvPr>
          <p:cNvGrpSpPr/>
          <p:nvPr/>
        </p:nvGrpSpPr>
        <p:grpSpPr>
          <a:xfrm>
            <a:off x="7465158" y="3533959"/>
            <a:ext cx="635181" cy="457200"/>
            <a:chOff x="3064567" y="5754434"/>
            <a:chExt cx="635181" cy="457200"/>
          </a:xfrm>
        </p:grpSpPr>
        <p:sp>
          <p:nvSpPr>
            <p:cNvPr id="199" name="Oval 198">
              <a:extLst>
                <a:ext uri="{FF2B5EF4-FFF2-40B4-BE49-F238E27FC236}">
                  <a16:creationId xmlns:a16="http://schemas.microsoft.com/office/drawing/2014/main" id="{28CF101D-D899-F04B-AD3F-338330FBCD12}"/>
                </a:ext>
              </a:extLst>
            </p:cNvPr>
            <p:cNvSpPr/>
            <p:nvPr/>
          </p:nvSpPr>
          <p:spPr bwMode="auto">
            <a:xfrm>
              <a:off x="3064567" y="5754434"/>
              <a:ext cx="635181" cy="457200"/>
            </a:xfrm>
            <a:prstGeom prst="ellipse">
              <a:avLst/>
            </a:prstGeom>
            <a:solidFill>
              <a:schemeClr val="bg1">
                <a:lumMod val="8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b="0" i="0" u="none" strike="noStrike" cap="none" normalizeH="0" baseline="0">
                <a:ln>
                  <a:noFill/>
                </a:ln>
                <a:solidFill>
                  <a:schemeClr val="tx1"/>
                </a:solidFill>
                <a:effectLst/>
                <a:latin typeface="Arial" pitchFamily="34" charset="0"/>
              </a:endParaRPr>
            </a:p>
          </p:txBody>
        </p:sp>
        <p:sp>
          <p:nvSpPr>
            <p:cNvPr id="200" name="TextBox 199">
              <a:extLst>
                <a:ext uri="{FF2B5EF4-FFF2-40B4-BE49-F238E27FC236}">
                  <a16:creationId xmlns:a16="http://schemas.microsoft.com/office/drawing/2014/main" id="{C19560B3-EE2E-9849-9193-A11A0DB11000}"/>
                </a:ext>
              </a:extLst>
            </p:cNvPr>
            <p:cNvSpPr txBox="1"/>
            <p:nvPr/>
          </p:nvSpPr>
          <p:spPr>
            <a:xfrm>
              <a:off x="3252941" y="5783870"/>
              <a:ext cx="298479" cy="338554"/>
            </a:xfrm>
            <a:prstGeom prst="rect">
              <a:avLst/>
            </a:prstGeom>
            <a:noFill/>
          </p:spPr>
          <p:txBody>
            <a:bodyPr wrap="none" rtlCol="0">
              <a:spAutoFit/>
            </a:bodyPr>
            <a:lstStyle/>
            <a:p>
              <a:r>
                <a:rPr lang="en-US" sz="1600" b="0" dirty="0"/>
                <a:t>b</a:t>
              </a:r>
              <a:endParaRPr lang="en-IL" sz="1600" b="0" dirty="0"/>
            </a:p>
          </p:txBody>
        </p:sp>
      </p:grpSp>
      <p:grpSp>
        <p:nvGrpSpPr>
          <p:cNvPr id="201" name="Group 200">
            <a:extLst>
              <a:ext uri="{FF2B5EF4-FFF2-40B4-BE49-F238E27FC236}">
                <a16:creationId xmlns:a16="http://schemas.microsoft.com/office/drawing/2014/main" id="{46BAF5EC-225F-8F46-9B73-4B572CC11FCE}"/>
              </a:ext>
            </a:extLst>
          </p:cNvPr>
          <p:cNvGrpSpPr/>
          <p:nvPr/>
        </p:nvGrpSpPr>
        <p:grpSpPr>
          <a:xfrm>
            <a:off x="6041759" y="3516214"/>
            <a:ext cx="1131239" cy="841756"/>
            <a:chOff x="5099276" y="4048509"/>
            <a:chExt cx="1131239" cy="841756"/>
          </a:xfrm>
        </p:grpSpPr>
        <p:cxnSp>
          <p:nvCxnSpPr>
            <p:cNvPr id="202" name="Straight Arrow Connector 201">
              <a:extLst>
                <a:ext uri="{FF2B5EF4-FFF2-40B4-BE49-F238E27FC236}">
                  <a16:creationId xmlns:a16="http://schemas.microsoft.com/office/drawing/2014/main" id="{DCFA0875-CB97-E640-AAFA-09026B5DEEB0}"/>
                </a:ext>
              </a:extLst>
            </p:cNvPr>
            <p:cNvCxnSpPr>
              <a:cxnSpLocks/>
            </p:cNvCxnSpPr>
            <p:nvPr/>
          </p:nvCxnSpPr>
          <p:spPr bwMode="auto">
            <a:xfrm flipH="1">
              <a:off x="5192570" y="4474003"/>
              <a:ext cx="298921" cy="416262"/>
            </a:xfrm>
            <a:prstGeom prst="straightConnector1">
              <a:avLst/>
            </a:prstGeom>
            <a:noFill/>
            <a:ln w="9525"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4"/>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cxnSp>
          <p:nvCxnSpPr>
            <p:cNvPr id="203" name="Straight Arrow Connector 202">
              <a:extLst>
                <a:ext uri="{FF2B5EF4-FFF2-40B4-BE49-F238E27FC236}">
                  <a16:creationId xmlns:a16="http://schemas.microsoft.com/office/drawing/2014/main" id="{2A87DC10-7A36-324A-99B0-CCECE870036A}"/>
                </a:ext>
              </a:extLst>
            </p:cNvPr>
            <p:cNvCxnSpPr>
              <a:cxnSpLocks/>
            </p:cNvCxnSpPr>
            <p:nvPr/>
          </p:nvCxnSpPr>
          <p:spPr bwMode="auto">
            <a:xfrm>
              <a:off x="5852305" y="4474003"/>
              <a:ext cx="245866" cy="416262"/>
            </a:xfrm>
            <a:prstGeom prst="straightConnector1">
              <a:avLst/>
            </a:prstGeom>
            <a:noFill/>
            <a:ln w="9525"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4"/>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sp>
          <p:nvSpPr>
            <p:cNvPr id="204" name="TextBox 203">
              <a:extLst>
                <a:ext uri="{FF2B5EF4-FFF2-40B4-BE49-F238E27FC236}">
                  <a16:creationId xmlns:a16="http://schemas.microsoft.com/office/drawing/2014/main" id="{C4867E82-7F2C-F743-BD2B-ABCFD84D51A5}"/>
                </a:ext>
              </a:extLst>
            </p:cNvPr>
            <p:cNvSpPr txBox="1"/>
            <p:nvPr/>
          </p:nvSpPr>
          <p:spPr>
            <a:xfrm>
              <a:off x="5099276" y="4445787"/>
              <a:ext cx="291901" cy="308867"/>
            </a:xfrm>
            <a:prstGeom prst="rect">
              <a:avLst/>
            </a:prstGeom>
            <a:noFill/>
            <a:ln>
              <a:noFill/>
            </a:ln>
          </p:spPr>
          <p:txBody>
            <a:bodyPr wrap="square" lIns="0" tIns="46800" rIns="0" rtlCol="0">
              <a:spAutoFit/>
            </a:bodyPr>
            <a:lstStyle/>
            <a:p>
              <a:r>
                <a:rPr lang="en-IL" sz="1400" b="0" dirty="0">
                  <a:latin typeface="Consolas" panose="020B0609020204030204" pitchFamily="49" charset="0"/>
                  <a:cs typeface="Consolas" panose="020B0609020204030204" pitchFamily="49" charset="0"/>
                </a:rPr>
                <a:t>0</a:t>
              </a:r>
            </a:p>
          </p:txBody>
        </p:sp>
        <p:sp>
          <p:nvSpPr>
            <p:cNvPr id="205" name="TextBox 204">
              <a:extLst>
                <a:ext uri="{FF2B5EF4-FFF2-40B4-BE49-F238E27FC236}">
                  <a16:creationId xmlns:a16="http://schemas.microsoft.com/office/drawing/2014/main" id="{21639D55-D8CE-F241-AD80-778A0B735626}"/>
                </a:ext>
              </a:extLst>
            </p:cNvPr>
            <p:cNvSpPr txBox="1"/>
            <p:nvPr/>
          </p:nvSpPr>
          <p:spPr>
            <a:xfrm>
              <a:off x="5938614" y="4440143"/>
              <a:ext cx="291901" cy="308867"/>
            </a:xfrm>
            <a:prstGeom prst="rect">
              <a:avLst/>
            </a:prstGeom>
            <a:noFill/>
            <a:ln>
              <a:noFill/>
            </a:ln>
          </p:spPr>
          <p:txBody>
            <a:bodyPr wrap="square" lIns="0" tIns="46800" rIns="0" rtlCol="0">
              <a:spAutoFit/>
            </a:bodyPr>
            <a:lstStyle/>
            <a:p>
              <a:r>
                <a:rPr lang="he-IL" sz="1400" b="0" dirty="0">
                  <a:latin typeface="Consolas" panose="020B0609020204030204" pitchFamily="49" charset="0"/>
                  <a:cs typeface="Consolas" panose="020B0609020204030204" pitchFamily="49" charset="0"/>
                </a:rPr>
                <a:t>1</a:t>
              </a:r>
              <a:endParaRPr lang="en-IL" sz="1400" b="0" dirty="0">
                <a:latin typeface="Consolas" panose="020B0609020204030204" pitchFamily="49" charset="0"/>
                <a:cs typeface="Consolas" panose="020B0609020204030204" pitchFamily="49" charset="0"/>
              </a:endParaRPr>
            </a:p>
          </p:txBody>
        </p:sp>
        <p:sp>
          <p:nvSpPr>
            <p:cNvPr id="206" name="Oval 205">
              <a:extLst>
                <a:ext uri="{FF2B5EF4-FFF2-40B4-BE49-F238E27FC236}">
                  <a16:creationId xmlns:a16="http://schemas.microsoft.com/office/drawing/2014/main" id="{A2EA8FAE-6EC1-2D47-AC0F-56F8A7C295AA}"/>
                </a:ext>
              </a:extLst>
            </p:cNvPr>
            <p:cNvSpPr/>
            <p:nvPr/>
          </p:nvSpPr>
          <p:spPr bwMode="auto">
            <a:xfrm>
              <a:off x="5340057" y="4048509"/>
              <a:ext cx="635181" cy="457200"/>
            </a:xfrm>
            <a:prstGeom prst="ellipse">
              <a:avLst/>
            </a:prstGeom>
            <a:solidFill>
              <a:schemeClr val="bg1">
                <a:lumMod val="8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b="0" i="0" u="none" strike="noStrike" cap="none" normalizeH="0" baseline="0">
                <a:ln>
                  <a:noFill/>
                </a:ln>
                <a:solidFill>
                  <a:schemeClr val="tx1"/>
                </a:solidFill>
                <a:effectLst/>
                <a:latin typeface="Arial" pitchFamily="34" charset="0"/>
              </a:endParaRPr>
            </a:p>
          </p:txBody>
        </p:sp>
      </p:grpSp>
      <p:grpSp>
        <p:nvGrpSpPr>
          <p:cNvPr id="207" name="Group 206">
            <a:extLst>
              <a:ext uri="{FF2B5EF4-FFF2-40B4-BE49-F238E27FC236}">
                <a16:creationId xmlns:a16="http://schemas.microsoft.com/office/drawing/2014/main" id="{94A83ADC-1C41-F547-B2C8-04A00FCFA950}"/>
              </a:ext>
            </a:extLst>
          </p:cNvPr>
          <p:cNvGrpSpPr/>
          <p:nvPr/>
        </p:nvGrpSpPr>
        <p:grpSpPr>
          <a:xfrm>
            <a:off x="2473508" y="3480132"/>
            <a:ext cx="1142719" cy="877838"/>
            <a:chOff x="5087796" y="4048509"/>
            <a:chExt cx="1142719" cy="877838"/>
          </a:xfrm>
        </p:grpSpPr>
        <p:cxnSp>
          <p:nvCxnSpPr>
            <p:cNvPr id="208" name="Straight Arrow Connector 207">
              <a:extLst>
                <a:ext uri="{FF2B5EF4-FFF2-40B4-BE49-F238E27FC236}">
                  <a16:creationId xmlns:a16="http://schemas.microsoft.com/office/drawing/2014/main" id="{C79C4C43-718F-3243-950E-D7420274D075}"/>
                </a:ext>
              </a:extLst>
            </p:cNvPr>
            <p:cNvCxnSpPr>
              <a:cxnSpLocks/>
            </p:cNvCxnSpPr>
            <p:nvPr/>
          </p:nvCxnSpPr>
          <p:spPr bwMode="auto">
            <a:xfrm flipH="1">
              <a:off x="5224613" y="4474003"/>
              <a:ext cx="266879" cy="452344"/>
            </a:xfrm>
            <a:prstGeom prst="straightConnector1">
              <a:avLst/>
            </a:prstGeom>
            <a:noFill/>
            <a:ln w="9525"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4"/>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cxnSp>
          <p:nvCxnSpPr>
            <p:cNvPr id="209" name="Straight Arrow Connector 208">
              <a:extLst>
                <a:ext uri="{FF2B5EF4-FFF2-40B4-BE49-F238E27FC236}">
                  <a16:creationId xmlns:a16="http://schemas.microsoft.com/office/drawing/2014/main" id="{984ADA17-295F-6942-8B96-877AE92131EF}"/>
                </a:ext>
              </a:extLst>
            </p:cNvPr>
            <p:cNvCxnSpPr>
              <a:cxnSpLocks/>
            </p:cNvCxnSpPr>
            <p:nvPr/>
          </p:nvCxnSpPr>
          <p:spPr bwMode="auto">
            <a:xfrm>
              <a:off x="5852305" y="4474003"/>
              <a:ext cx="245866" cy="416262"/>
            </a:xfrm>
            <a:prstGeom prst="straightConnector1">
              <a:avLst/>
            </a:prstGeom>
            <a:noFill/>
            <a:ln w="9525"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4"/>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sp>
          <p:nvSpPr>
            <p:cNvPr id="210" name="TextBox 209">
              <a:extLst>
                <a:ext uri="{FF2B5EF4-FFF2-40B4-BE49-F238E27FC236}">
                  <a16:creationId xmlns:a16="http://schemas.microsoft.com/office/drawing/2014/main" id="{90CFEE35-FF8A-4445-BC12-6D314155F75B}"/>
                </a:ext>
              </a:extLst>
            </p:cNvPr>
            <p:cNvSpPr txBox="1"/>
            <p:nvPr/>
          </p:nvSpPr>
          <p:spPr>
            <a:xfrm>
              <a:off x="5087796" y="4425869"/>
              <a:ext cx="291901" cy="308867"/>
            </a:xfrm>
            <a:prstGeom prst="rect">
              <a:avLst/>
            </a:prstGeom>
            <a:noFill/>
            <a:ln>
              <a:noFill/>
            </a:ln>
          </p:spPr>
          <p:txBody>
            <a:bodyPr wrap="square" lIns="0" tIns="46800" rIns="0" rtlCol="0">
              <a:spAutoFit/>
            </a:bodyPr>
            <a:lstStyle/>
            <a:p>
              <a:r>
                <a:rPr lang="en-IL" sz="1400" b="0" dirty="0">
                  <a:latin typeface="Consolas" panose="020B0609020204030204" pitchFamily="49" charset="0"/>
                  <a:cs typeface="Consolas" panose="020B0609020204030204" pitchFamily="49" charset="0"/>
                </a:rPr>
                <a:t>0</a:t>
              </a:r>
            </a:p>
          </p:txBody>
        </p:sp>
        <p:sp>
          <p:nvSpPr>
            <p:cNvPr id="211" name="TextBox 210">
              <a:extLst>
                <a:ext uri="{FF2B5EF4-FFF2-40B4-BE49-F238E27FC236}">
                  <a16:creationId xmlns:a16="http://schemas.microsoft.com/office/drawing/2014/main" id="{40FF6FD0-D921-F448-96E0-9DF59B15702C}"/>
                </a:ext>
              </a:extLst>
            </p:cNvPr>
            <p:cNvSpPr txBox="1"/>
            <p:nvPr/>
          </p:nvSpPr>
          <p:spPr>
            <a:xfrm>
              <a:off x="5938614" y="4440143"/>
              <a:ext cx="291901" cy="308867"/>
            </a:xfrm>
            <a:prstGeom prst="rect">
              <a:avLst/>
            </a:prstGeom>
            <a:noFill/>
            <a:ln>
              <a:noFill/>
            </a:ln>
          </p:spPr>
          <p:txBody>
            <a:bodyPr wrap="square" lIns="0" tIns="46800" rIns="0" rtlCol="0">
              <a:spAutoFit/>
            </a:bodyPr>
            <a:lstStyle/>
            <a:p>
              <a:r>
                <a:rPr lang="he-IL" sz="1400" b="0" dirty="0">
                  <a:latin typeface="Consolas" panose="020B0609020204030204" pitchFamily="49" charset="0"/>
                  <a:cs typeface="Consolas" panose="020B0609020204030204" pitchFamily="49" charset="0"/>
                </a:rPr>
                <a:t>1</a:t>
              </a:r>
              <a:endParaRPr lang="en-IL" sz="1400" b="0" dirty="0">
                <a:latin typeface="Consolas" panose="020B0609020204030204" pitchFamily="49" charset="0"/>
                <a:cs typeface="Consolas" panose="020B0609020204030204" pitchFamily="49" charset="0"/>
              </a:endParaRPr>
            </a:p>
          </p:txBody>
        </p:sp>
        <p:sp>
          <p:nvSpPr>
            <p:cNvPr id="212" name="Oval 211">
              <a:extLst>
                <a:ext uri="{FF2B5EF4-FFF2-40B4-BE49-F238E27FC236}">
                  <a16:creationId xmlns:a16="http://schemas.microsoft.com/office/drawing/2014/main" id="{74C97F85-9FDE-8D4F-B06B-9F92F66E98CB}"/>
                </a:ext>
              </a:extLst>
            </p:cNvPr>
            <p:cNvSpPr/>
            <p:nvPr/>
          </p:nvSpPr>
          <p:spPr bwMode="auto">
            <a:xfrm>
              <a:off x="5340057" y="4048509"/>
              <a:ext cx="635181" cy="457200"/>
            </a:xfrm>
            <a:prstGeom prst="ellipse">
              <a:avLst/>
            </a:prstGeom>
            <a:solidFill>
              <a:schemeClr val="bg1">
                <a:lumMod val="8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b="0" i="0" u="none" strike="noStrike" cap="none" normalizeH="0" baseline="0">
                <a:ln>
                  <a:noFill/>
                </a:ln>
                <a:solidFill>
                  <a:schemeClr val="tx1"/>
                </a:solidFill>
                <a:effectLst/>
                <a:latin typeface="Arial" pitchFamily="34" charset="0"/>
              </a:endParaRPr>
            </a:p>
          </p:txBody>
        </p:sp>
      </p:grpSp>
      <p:grpSp>
        <p:nvGrpSpPr>
          <p:cNvPr id="213" name="Group 212">
            <a:extLst>
              <a:ext uri="{FF2B5EF4-FFF2-40B4-BE49-F238E27FC236}">
                <a16:creationId xmlns:a16="http://schemas.microsoft.com/office/drawing/2014/main" id="{F3783FCE-6A3C-124F-91F5-E9898A681FF7}"/>
              </a:ext>
            </a:extLst>
          </p:cNvPr>
          <p:cNvGrpSpPr/>
          <p:nvPr/>
        </p:nvGrpSpPr>
        <p:grpSpPr>
          <a:xfrm>
            <a:off x="4286403" y="3466445"/>
            <a:ext cx="1165073" cy="891525"/>
            <a:chOff x="5099276" y="4048509"/>
            <a:chExt cx="1165073" cy="891525"/>
          </a:xfrm>
        </p:grpSpPr>
        <p:cxnSp>
          <p:nvCxnSpPr>
            <p:cNvPr id="214" name="Straight Arrow Connector 213">
              <a:extLst>
                <a:ext uri="{FF2B5EF4-FFF2-40B4-BE49-F238E27FC236}">
                  <a16:creationId xmlns:a16="http://schemas.microsoft.com/office/drawing/2014/main" id="{47A7FD88-01BF-2841-803A-76F0875BFE4B}"/>
                </a:ext>
              </a:extLst>
            </p:cNvPr>
            <p:cNvCxnSpPr>
              <a:cxnSpLocks/>
            </p:cNvCxnSpPr>
            <p:nvPr/>
          </p:nvCxnSpPr>
          <p:spPr bwMode="auto">
            <a:xfrm flipH="1">
              <a:off x="5143418" y="4474003"/>
              <a:ext cx="348074" cy="466031"/>
            </a:xfrm>
            <a:prstGeom prst="straightConnector1">
              <a:avLst/>
            </a:prstGeom>
            <a:noFill/>
            <a:ln w="9525"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4"/>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cxnSp>
          <p:nvCxnSpPr>
            <p:cNvPr id="215" name="Straight Arrow Connector 214">
              <a:extLst>
                <a:ext uri="{FF2B5EF4-FFF2-40B4-BE49-F238E27FC236}">
                  <a16:creationId xmlns:a16="http://schemas.microsoft.com/office/drawing/2014/main" id="{6D72B6A6-BB9C-D140-B995-1928C9793A38}"/>
                </a:ext>
              </a:extLst>
            </p:cNvPr>
            <p:cNvCxnSpPr>
              <a:cxnSpLocks/>
            </p:cNvCxnSpPr>
            <p:nvPr/>
          </p:nvCxnSpPr>
          <p:spPr bwMode="auto">
            <a:xfrm>
              <a:off x="5852305" y="4474003"/>
              <a:ext cx="273718" cy="466031"/>
            </a:xfrm>
            <a:prstGeom prst="straightConnector1">
              <a:avLst/>
            </a:prstGeom>
            <a:noFill/>
            <a:ln w="9525"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4"/>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sp>
          <p:nvSpPr>
            <p:cNvPr id="216" name="TextBox 215">
              <a:extLst>
                <a:ext uri="{FF2B5EF4-FFF2-40B4-BE49-F238E27FC236}">
                  <a16:creationId xmlns:a16="http://schemas.microsoft.com/office/drawing/2014/main" id="{585716D5-B360-3B46-89B7-BCCE193C0B88}"/>
                </a:ext>
              </a:extLst>
            </p:cNvPr>
            <p:cNvSpPr txBox="1"/>
            <p:nvPr/>
          </p:nvSpPr>
          <p:spPr>
            <a:xfrm>
              <a:off x="5099276" y="4445787"/>
              <a:ext cx="291901" cy="308867"/>
            </a:xfrm>
            <a:prstGeom prst="rect">
              <a:avLst/>
            </a:prstGeom>
            <a:noFill/>
            <a:ln>
              <a:noFill/>
            </a:ln>
          </p:spPr>
          <p:txBody>
            <a:bodyPr wrap="square" lIns="0" tIns="46800" rIns="0" rtlCol="0">
              <a:spAutoFit/>
            </a:bodyPr>
            <a:lstStyle/>
            <a:p>
              <a:r>
                <a:rPr lang="en-IL" sz="1400" b="0" dirty="0">
                  <a:latin typeface="Consolas" panose="020B0609020204030204" pitchFamily="49" charset="0"/>
                  <a:cs typeface="Consolas" panose="020B0609020204030204" pitchFamily="49" charset="0"/>
                </a:rPr>
                <a:t>0</a:t>
              </a:r>
            </a:p>
          </p:txBody>
        </p:sp>
        <p:sp>
          <p:nvSpPr>
            <p:cNvPr id="217" name="TextBox 216">
              <a:extLst>
                <a:ext uri="{FF2B5EF4-FFF2-40B4-BE49-F238E27FC236}">
                  <a16:creationId xmlns:a16="http://schemas.microsoft.com/office/drawing/2014/main" id="{FA8D433C-9A8D-D04F-A434-5A97536A0D5F}"/>
                </a:ext>
              </a:extLst>
            </p:cNvPr>
            <p:cNvSpPr txBox="1"/>
            <p:nvPr/>
          </p:nvSpPr>
          <p:spPr>
            <a:xfrm>
              <a:off x="5972448" y="4439556"/>
              <a:ext cx="291901" cy="308867"/>
            </a:xfrm>
            <a:prstGeom prst="rect">
              <a:avLst/>
            </a:prstGeom>
            <a:noFill/>
            <a:ln>
              <a:noFill/>
            </a:ln>
          </p:spPr>
          <p:txBody>
            <a:bodyPr wrap="square" lIns="0" tIns="46800" rIns="0" rtlCol="0">
              <a:spAutoFit/>
            </a:bodyPr>
            <a:lstStyle/>
            <a:p>
              <a:r>
                <a:rPr lang="he-IL" sz="1400" b="0" dirty="0">
                  <a:latin typeface="Consolas" panose="020B0609020204030204" pitchFamily="49" charset="0"/>
                  <a:cs typeface="Consolas" panose="020B0609020204030204" pitchFamily="49" charset="0"/>
                </a:rPr>
                <a:t>1</a:t>
              </a:r>
              <a:endParaRPr lang="en-IL" sz="1400" b="0" dirty="0">
                <a:latin typeface="Consolas" panose="020B0609020204030204" pitchFamily="49" charset="0"/>
                <a:cs typeface="Consolas" panose="020B0609020204030204" pitchFamily="49" charset="0"/>
              </a:endParaRPr>
            </a:p>
          </p:txBody>
        </p:sp>
        <p:sp>
          <p:nvSpPr>
            <p:cNvPr id="218" name="Oval 217">
              <a:extLst>
                <a:ext uri="{FF2B5EF4-FFF2-40B4-BE49-F238E27FC236}">
                  <a16:creationId xmlns:a16="http://schemas.microsoft.com/office/drawing/2014/main" id="{38447991-954F-384E-BB71-E378A793B7C4}"/>
                </a:ext>
              </a:extLst>
            </p:cNvPr>
            <p:cNvSpPr/>
            <p:nvPr/>
          </p:nvSpPr>
          <p:spPr bwMode="auto">
            <a:xfrm>
              <a:off x="5340057" y="4048509"/>
              <a:ext cx="635181" cy="457200"/>
            </a:xfrm>
            <a:prstGeom prst="ellipse">
              <a:avLst/>
            </a:prstGeom>
            <a:solidFill>
              <a:schemeClr val="bg1">
                <a:lumMod val="8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b="0" i="0" u="none" strike="noStrike" cap="none" normalizeH="0" baseline="0">
                <a:ln>
                  <a:noFill/>
                </a:ln>
                <a:solidFill>
                  <a:schemeClr val="tx1"/>
                </a:solidFill>
                <a:effectLst/>
                <a:latin typeface="Arial" pitchFamily="34" charset="0"/>
              </a:endParaRPr>
            </a:p>
          </p:txBody>
        </p:sp>
      </p:grpSp>
      <p:cxnSp>
        <p:nvCxnSpPr>
          <p:cNvPr id="220" name="Straight Arrow Connector 219">
            <a:extLst>
              <a:ext uri="{FF2B5EF4-FFF2-40B4-BE49-F238E27FC236}">
                <a16:creationId xmlns:a16="http://schemas.microsoft.com/office/drawing/2014/main" id="{5F9EA5E1-3ED8-BB49-904C-0F29806BEF23}"/>
              </a:ext>
            </a:extLst>
          </p:cNvPr>
          <p:cNvCxnSpPr>
            <a:cxnSpLocks/>
          </p:cNvCxnSpPr>
          <p:nvPr/>
        </p:nvCxnSpPr>
        <p:spPr bwMode="auto">
          <a:xfrm flipH="1">
            <a:off x="6686338" y="3034363"/>
            <a:ext cx="298921" cy="416262"/>
          </a:xfrm>
          <a:prstGeom prst="straightConnector1">
            <a:avLst/>
          </a:prstGeom>
          <a:noFill/>
          <a:ln w="9525"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4"/>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cxnSp>
        <p:nvCxnSpPr>
          <p:cNvPr id="221" name="Straight Arrow Connector 220">
            <a:extLst>
              <a:ext uri="{FF2B5EF4-FFF2-40B4-BE49-F238E27FC236}">
                <a16:creationId xmlns:a16="http://schemas.microsoft.com/office/drawing/2014/main" id="{FFD58EC7-FAFB-CF44-8233-E11E3698D33D}"/>
              </a:ext>
            </a:extLst>
          </p:cNvPr>
          <p:cNvCxnSpPr>
            <a:cxnSpLocks/>
          </p:cNvCxnSpPr>
          <p:nvPr/>
        </p:nvCxnSpPr>
        <p:spPr bwMode="auto">
          <a:xfrm>
            <a:off x="7346073" y="3034363"/>
            <a:ext cx="360220" cy="416262"/>
          </a:xfrm>
          <a:prstGeom prst="straightConnector1">
            <a:avLst/>
          </a:prstGeom>
          <a:noFill/>
          <a:ln w="12700"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4"/>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sp>
        <p:nvSpPr>
          <p:cNvPr id="222" name="TextBox 221">
            <a:extLst>
              <a:ext uri="{FF2B5EF4-FFF2-40B4-BE49-F238E27FC236}">
                <a16:creationId xmlns:a16="http://schemas.microsoft.com/office/drawing/2014/main" id="{02440669-65FC-E74B-B678-BEF9B28A05BC}"/>
              </a:ext>
            </a:extLst>
          </p:cNvPr>
          <p:cNvSpPr txBox="1"/>
          <p:nvPr/>
        </p:nvSpPr>
        <p:spPr>
          <a:xfrm>
            <a:off x="6581525" y="2946447"/>
            <a:ext cx="291901" cy="339645"/>
          </a:xfrm>
          <a:prstGeom prst="rect">
            <a:avLst/>
          </a:prstGeom>
          <a:noFill/>
          <a:ln>
            <a:noFill/>
          </a:ln>
        </p:spPr>
        <p:txBody>
          <a:bodyPr wrap="square" lIns="0" tIns="46800" rIns="0" rtlCol="0">
            <a:spAutoFit/>
          </a:bodyPr>
          <a:lstStyle/>
          <a:p>
            <a:r>
              <a:rPr lang="en-IL" sz="1600" b="0" dirty="0">
                <a:latin typeface="Consolas" panose="020B0609020204030204" pitchFamily="49" charset="0"/>
                <a:cs typeface="Consolas" panose="020B0609020204030204" pitchFamily="49" charset="0"/>
              </a:rPr>
              <a:t>0</a:t>
            </a:r>
          </a:p>
        </p:txBody>
      </p:sp>
      <p:sp>
        <p:nvSpPr>
          <p:cNvPr id="223" name="TextBox 222">
            <a:extLst>
              <a:ext uri="{FF2B5EF4-FFF2-40B4-BE49-F238E27FC236}">
                <a16:creationId xmlns:a16="http://schemas.microsoft.com/office/drawing/2014/main" id="{468A4FF0-8CE6-6748-B8FE-AB9AFA9F9C40}"/>
              </a:ext>
            </a:extLst>
          </p:cNvPr>
          <p:cNvSpPr txBox="1"/>
          <p:nvPr/>
        </p:nvSpPr>
        <p:spPr>
          <a:xfrm>
            <a:off x="7482627" y="2926598"/>
            <a:ext cx="291901" cy="339645"/>
          </a:xfrm>
          <a:prstGeom prst="rect">
            <a:avLst/>
          </a:prstGeom>
          <a:noFill/>
          <a:ln>
            <a:noFill/>
          </a:ln>
        </p:spPr>
        <p:txBody>
          <a:bodyPr wrap="square" lIns="0" tIns="46800" rIns="0" rtlCol="0">
            <a:spAutoFit/>
          </a:bodyPr>
          <a:lstStyle/>
          <a:p>
            <a:r>
              <a:rPr lang="he-IL" sz="1600" b="0" dirty="0">
                <a:latin typeface="Consolas" panose="020B0609020204030204" pitchFamily="49" charset="0"/>
                <a:cs typeface="Consolas" panose="020B0609020204030204" pitchFamily="49" charset="0"/>
              </a:rPr>
              <a:t>1</a:t>
            </a:r>
            <a:endParaRPr lang="en-IL" sz="1600" b="0" dirty="0">
              <a:latin typeface="Consolas" panose="020B0609020204030204" pitchFamily="49" charset="0"/>
              <a:cs typeface="Consolas" panose="020B0609020204030204" pitchFamily="49" charset="0"/>
            </a:endParaRPr>
          </a:p>
        </p:txBody>
      </p:sp>
      <p:sp>
        <p:nvSpPr>
          <p:cNvPr id="224" name="Oval 223">
            <a:extLst>
              <a:ext uri="{FF2B5EF4-FFF2-40B4-BE49-F238E27FC236}">
                <a16:creationId xmlns:a16="http://schemas.microsoft.com/office/drawing/2014/main" id="{93959835-E916-564F-9C7A-809A0F6AB1DB}"/>
              </a:ext>
            </a:extLst>
          </p:cNvPr>
          <p:cNvSpPr/>
          <p:nvPr/>
        </p:nvSpPr>
        <p:spPr bwMode="auto">
          <a:xfrm>
            <a:off x="6833825" y="2608869"/>
            <a:ext cx="635181" cy="457200"/>
          </a:xfrm>
          <a:prstGeom prst="ellipse">
            <a:avLst/>
          </a:prstGeom>
          <a:solidFill>
            <a:schemeClr val="bg1">
              <a:lumMod val="8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sz="2800" b="0" i="0" u="none" strike="noStrike" cap="none" normalizeH="0" baseline="0">
              <a:ln>
                <a:noFill/>
              </a:ln>
              <a:solidFill>
                <a:schemeClr val="tx1"/>
              </a:solidFill>
              <a:effectLst/>
              <a:latin typeface="Arial" pitchFamily="34" charset="0"/>
            </a:endParaRPr>
          </a:p>
        </p:txBody>
      </p:sp>
      <p:grpSp>
        <p:nvGrpSpPr>
          <p:cNvPr id="225" name="Group 224">
            <a:extLst>
              <a:ext uri="{FF2B5EF4-FFF2-40B4-BE49-F238E27FC236}">
                <a16:creationId xmlns:a16="http://schemas.microsoft.com/office/drawing/2014/main" id="{A3119CA9-F013-7F4B-9149-662494CF671F}"/>
              </a:ext>
            </a:extLst>
          </p:cNvPr>
          <p:cNvGrpSpPr/>
          <p:nvPr/>
        </p:nvGrpSpPr>
        <p:grpSpPr>
          <a:xfrm>
            <a:off x="3210981" y="2583393"/>
            <a:ext cx="1431978" cy="848834"/>
            <a:chOff x="4974412" y="4048509"/>
            <a:chExt cx="1431978" cy="848834"/>
          </a:xfrm>
        </p:grpSpPr>
        <p:cxnSp>
          <p:nvCxnSpPr>
            <p:cNvPr id="226" name="Straight Arrow Connector 225">
              <a:extLst>
                <a:ext uri="{FF2B5EF4-FFF2-40B4-BE49-F238E27FC236}">
                  <a16:creationId xmlns:a16="http://schemas.microsoft.com/office/drawing/2014/main" id="{F4CC6E57-DFE8-E340-82C2-DF0532A3DBEB}"/>
                </a:ext>
              </a:extLst>
            </p:cNvPr>
            <p:cNvCxnSpPr>
              <a:cxnSpLocks/>
            </p:cNvCxnSpPr>
            <p:nvPr/>
          </p:nvCxnSpPr>
          <p:spPr bwMode="auto">
            <a:xfrm flipH="1">
              <a:off x="5010190" y="4474003"/>
              <a:ext cx="481302" cy="423340"/>
            </a:xfrm>
            <a:prstGeom prst="straightConnector1">
              <a:avLst/>
            </a:prstGeom>
            <a:noFill/>
            <a:ln w="9525"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4"/>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cxnSp>
          <p:nvCxnSpPr>
            <p:cNvPr id="227" name="Straight Arrow Connector 226">
              <a:extLst>
                <a:ext uri="{FF2B5EF4-FFF2-40B4-BE49-F238E27FC236}">
                  <a16:creationId xmlns:a16="http://schemas.microsoft.com/office/drawing/2014/main" id="{CB71A43D-5C68-684A-9699-7AE738855D44}"/>
                </a:ext>
              </a:extLst>
            </p:cNvPr>
            <p:cNvCxnSpPr>
              <a:cxnSpLocks/>
            </p:cNvCxnSpPr>
            <p:nvPr/>
          </p:nvCxnSpPr>
          <p:spPr bwMode="auto">
            <a:xfrm>
              <a:off x="5852305" y="4474003"/>
              <a:ext cx="554085" cy="403803"/>
            </a:xfrm>
            <a:prstGeom prst="straightConnector1">
              <a:avLst/>
            </a:prstGeom>
            <a:noFill/>
            <a:ln w="9525"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4"/>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sp>
          <p:nvSpPr>
            <p:cNvPr id="228" name="TextBox 227">
              <a:extLst>
                <a:ext uri="{FF2B5EF4-FFF2-40B4-BE49-F238E27FC236}">
                  <a16:creationId xmlns:a16="http://schemas.microsoft.com/office/drawing/2014/main" id="{E9189FEF-B866-0042-B2CA-EB8E29AB20A4}"/>
                </a:ext>
              </a:extLst>
            </p:cNvPr>
            <p:cNvSpPr txBox="1"/>
            <p:nvPr/>
          </p:nvSpPr>
          <p:spPr>
            <a:xfrm>
              <a:off x="4974412" y="4406960"/>
              <a:ext cx="291901" cy="339645"/>
            </a:xfrm>
            <a:prstGeom prst="rect">
              <a:avLst/>
            </a:prstGeom>
            <a:noFill/>
            <a:ln>
              <a:noFill/>
            </a:ln>
          </p:spPr>
          <p:txBody>
            <a:bodyPr wrap="square" lIns="0" tIns="46800" rIns="0" rtlCol="0">
              <a:spAutoFit/>
            </a:bodyPr>
            <a:lstStyle/>
            <a:p>
              <a:r>
                <a:rPr lang="en-IL" sz="1600" b="0" dirty="0">
                  <a:latin typeface="Consolas" panose="020B0609020204030204" pitchFamily="49" charset="0"/>
                  <a:cs typeface="Consolas" panose="020B0609020204030204" pitchFamily="49" charset="0"/>
                </a:rPr>
                <a:t>0</a:t>
              </a:r>
            </a:p>
          </p:txBody>
        </p:sp>
        <p:sp>
          <p:nvSpPr>
            <p:cNvPr id="229" name="TextBox 228">
              <a:extLst>
                <a:ext uri="{FF2B5EF4-FFF2-40B4-BE49-F238E27FC236}">
                  <a16:creationId xmlns:a16="http://schemas.microsoft.com/office/drawing/2014/main" id="{0BC5E982-2AEF-2541-B6B6-373B18C4FFEA}"/>
                </a:ext>
              </a:extLst>
            </p:cNvPr>
            <p:cNvSpPr txBox="1"/>
            <p:nvPr/>
          </p:nvSpPr>
          <p:spPr>
            <a:xfrm>
              <a:off x="6083423" y="4344677"/>
              <a:ext cx="291901" cy="339645"/>
            </a:xfrm>
            <a:prstGeom prst="rect">
              <a:avLst/>
            </a:prstGeom>
            <a:noFill/>
            <a:ln>
              <a:noFill/>
            </a:ln>
          </p:spPr>
          <p:txBody>
            <a:bodyPr wrap="square" lIns="0" tIns="46800" rIns="0" rtlCol="0">
              <a:spAutoFit/>
            </a:bodyPr>
            <a:lstStyle/>
            <a:p>
              <a:r>
                <a:rPr lang="he-IL" sz="1600" b="0" dirty="0">
                  <a:latin typeface="Consolas" panose="020B0609020204030204" pitchFamily="49" charset="0"/>
                  <a:cs typeface="Consolas" panose="020B0609020204030204" pitchFamily="49" charset="0"/>
                </a:rPr>
                <a:t>1</a:t>
              </a:r>
              <a:endParaRPr lang="en-IL" sz="1600" b="0" dirty="0">
                <a:latin typeface="Consolas" panose="020B0609020204030204" pitchFamily="49" charset="0"/>
                <a:cs typeface="Consolas" panose="020B0609020204030204" pitchFamily="49" charset="0"/>
              </a:endParaRPr>
            </a:p>
          </p:txBody>
        </p:sp>
        <p:sp>
          <p:nvSpPr>
            <p:cNvPr id="230" name="Oval 229">
              <a:extLst>
                <a:ext uri="{FF2B5EF4-FFF2-40B4-BE49-F238E27FC236}">
                  <a16:creationId xmlns:a16="http://schemas.microsoft.com/office/drawing/2014/main" id="{CCA72487-044F-9C4F-8FF3-C514ADD8DAE4}"/>
                </a:ext>
              </a:extLst>
            </p:cNvPr>
            <p:cNvSpPr/>
            <p:nvPr/>
          </p:nvSpPr>
          <p:spPr bwMode="auto">
            <a:xfrm>
              <a:off x="5340057" y="4048509"/>
              <a:ext cx="635181" cy="457200"/>
            </a:xfrm>
            <a:prstGeom prst="ellipse">
              <a:avLst/>
            </a:prstGeom>
            <a:solidFill>
              <a:schemeClr val="bg1">
                <a:lumMod val="8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sz="2800" b="0" i="0" u="none" strike="noStrike" cap="none" normalizeH="0" baseline="0">
                <a:ln>
                  <a:noFill/>
                </a:ln>
                <a:solidFill>
                  <a:schemeClr val="tx1"/>
                </a:solidFill>
                <a:effectLst/>
                <a:latin typeface="Arial" pitchFamily="34" charset="0"/>
              </a:endParaRPr>
            </a:p>
          </p:txBody>
        </p:sp>
      </p:grpSp>
      <p:cxnSp>
        <p:nvCxnSpPr>
          <p:cNvPr id="232" name="Straight Arrow Connector 231">
            <a:extLst>
              <a:ext uri="{FF2B5EF4-FFF2-40B4-BE49-F238E27FC236}">
                <a16:creationId xmlns:a16="http://schemas.microsoft.com/office/drawing/2014/main" id="{26B7FF48-1CDE-4749-B302-E948A35D95C3}"/>
              </a:ext>
            </a:extLst>
          </p:cNvPr>
          <p:cNvCxnSpPr>
            <a:cxnSpLocks/>
          </p:cNvCxnSpPr>
          <p:nvPr/>
        </p:nvCxnSpPr>
        <p:spPr bwMode="auto">
          <a:xfrm flipH="1">
            <a:off x="4102425" y="2101682"/>
            <a:ext cx="1265030" cy="472880"/>
          </a:xfrm>
          <a:prstGeom prst="straightConnector1">
            <a:avLst/>
          </a:prstGeom>
          <a:noFill/>
          <a:ln w="9525"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4"/>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cxnSp>
        <p:nvCxnSpPr>
          <p:cNvPr id="233" name="Straight Arrow Connector 232">
            <a:extLst>
              <a:ext uri="{FF2B5EF4-FFF2-40B4-BE49-F238E27FC236}">
                <a16:creationId xmlns:a16="http://schemas.microsoft.com/office/drawing/2014/main" id="{BB1E7495-F463-B347-A0A8-1DF22ACF0F49}"/>
              </a:ext>
            </a:extLst>
          </p:cNvPr>
          <p:cNvCxnSpPr>
            <a:cxnSpLocks/>
          </p:cNvCxnSpPr>
          <p:nvPr/>
        </p:nvCxnSpPr>
        <p:spPr bwMode="auto">
          <a:xfrm>
            <a:off x="5728267" y="2101682"/>
            <a:ext cx="1256992" cy="467741"/>
          </a:xfrm>
          <a:prstGeom prst="straightConnector1">
            <a:avLst/>
          </a:prstGeom>
          <a:noFill/>
          <a:ln w="12700"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4"/>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sp>
        <p:nvSpPr>
          <p:cNvPr id="234" name="TextBox 233">
            <a:extLst>
              <a:ext uri="{FF2B5EF4-FFF2-40B4-BE49-F238E27FC236}">
                <a16:creationId xmlns:a16="http://schemas.microsoft.com/office/drawing/2014/main" id="{4D9036D4-E585-D74A-BAD4-F2B3E48C88CF}"/>
              </a:ext>
            </a:extLst>
          </p:cNvPr>
          <p:cNvSpPr txBox="1"/>
          <p:nvPr/>
        </p:nvSpPr>
        <p:spPr>
          <a:xfrm>
            <a:off x="4669075" y="1927299"/>
            <a:ext cx="291901" cy="339645"/>
          </a:xfrm>
          <a:prstGeom prst="rect">
            <a:avLst/>
          </a:prstGeom>
          <a:noFill/>
          <a:ln>
            <a:noFill/>
          </a:ln>
        </p:spPr>
        <p:txBody>
          <a:bodyPr wrap="square" lIns="0" tIns="46800" rIns="0" rtlCol="0">
            <a:spAutoFit/>
          </a:bodyPr>
          <a:lstStyle/>
          <a:p>
            <a:r>
              <a:rPr lang="en-IL" sz="1600" b="0" dirty="0">
                <a:latin typeface="Consolas" panose="020B0609020204030204" pitchFamily="49" charset="0"/>
                <a:cs typeface="Consolas" panose="020B0609020204030204" pitchFamily="49" charset="0"/>
              </a:rPr>
              <a:t>0</a:t>
            </a:r>
          </a:p>
        </p:txBody>
      </p:sp>
      <p:sp>
        <p:nvSpPr>
          <p:cNvPr id="235" name="TextBox 234">
            <a:extLst>
              <a:ext uri="{FF2B5EF4-FFF2-40B4-BE49-F238E27FC236}">
                <a16:creationId xmlns:a16="http://schemas.microsoft.com/office/drawing/2014/main" id="{A11336A5-9D46-854E-BBA1-2EA8CF91DD6D}"/>
              </a:ext>
            </a:extLst>
          </p:cNvPr>
          <p:cNvSpPr txBox="1"/>
          <p:nvPr/>
        </p:nvSpPr>
        <p:spPr>
          <a:xfrm>
            <a:off x="6356763" y="1982617"/>
            <a:ext cx="291901" cy="339645"/>
          </a:xfrm>
          <a:prstGeom prst="rect">
            <a:avLst/>
          </a:prstGeom>
          <a:noFill/>
          <a:ln>
            <a:noFill/>
          </a:ln>
        </p:spPr>
        <p:txBody>
          <a:bodyPr wrap="square" lIns="0" tIns="46800" rIns="0" rtlCol="0">
            <a:spAutoFit/>
          </a:bodyPr>
          <a:lstStyle/>
          <a:p>
            <a:r>
              <a:rPr lang="he-IL" sz="1600" b="0" dirty="0">
                <a:latin typeface="Consolas" panose="020B0609020204030204" pitchFamily="49" charset="0"/>
                <a:cs typeface="Consolas" panose="020B0609020204030204" pitchFamily="49" charset="0"/>
              </a:rPr>
              <a:t>1</a:t>
            </a:r>
            <a:endParaRPr lang="en-IL" sz="1600" b="0" dirty="0">
              <a:latin typeface="Consolas" panose="020B0609020204030204" pitchFamily="49" charset="0"/>
              <a:cs typeface="Consolas" panose="020B0609020204030204" pitchFamily="49" charset="0"/>
            </a:endParaRPr>
          </a:p>
        </p:txBody>
      </p:sp>
      <p:sp>
        <p:nvSpPr>
          <p:cNvPr id="236" name="Oval 235">
            <a:extLst>
              <a:ext uri="{FF2B5EF4-FFF2-40B4-BE49-F238E27FC236}">
                <a16:creationId xmlns:a16="http://schemas.microsoft.com/office/drawing/2014/main" id="{73BA03C7-05A1-8840-8DC3-8CFCE79E4930}"/>
              </a:ext>
            </a:extLst>
          </p:cNvPr>
          <p:cNvSpPr/>
          <p:nvPr/>
        </p:nvSpPr>
        <p:spPr bwMode="auto">
          <a:xfrm>
            <a:off x="5216019" y="1676188"/>
            <a:ext cx="635181" cy="457200"/>
          </a:xfrm>
          <a:prstGeom prst="ellipse">
            <a:avLst/>
          </a:prstGeom>
          <a:solidFill>
            <a:schemeClr val="bg1">
              <a:lumMod val="8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sz="2800" b="0" i="0" u="none" strike="noStrike" cap="none" normalizeH="0" baseline="0">
              <a:ln>
                <a:noFill/>
              </a:ln>
              <a:solidFill>
                <a:schemeClr val="tx1"/>
              </a:solidFill>
              <a:effectLst/>
              <a:latin typeface="Arial" pitchFamily="34" charset="0"/>
            </a:endParaRPr>
          </a:p>
        </p:txBody>
      </p:sp>
      <p:cxnSp>
        <p:nvCxnSpPr>
          <p:cNvPr id="77" name="Straight Arrow Connector 76">
            <a:extLst>
              <a:ext uri="{FF2B5EF4-FFF2-40B4-BE49-F238E27FC236}">
                <a16:creationId xmlns:a16="http://schemas.microsoft.com/office/drawing/2014/main" id="{5A1A3091-A65D-EC49-A18E-F1B08D549937}"/>
              </a:ext>
            </a:extLst>
          </p:cNvPr>
          <p:cNvCxnSpPr>
            <a:cxnSpLocks/>
          </p:cNvCxnSpPr>
          <p:nvPr/>
        </p:nvCxnSpPr>
        <p:spPr bwMode="auto">
          <a:xfrm flipH="1">
            <a:off x="4322707" y="1152128"/>
            <a:ext cx="412233" cy="494427"/>
          </a:xfrm>
          <a:prstGeom prst="straightConnector1">
            <a:avLst/>
          </a:prstGeom>
          <a:noFill/>
          <a:ln w="12700"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4"/>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cxnSp>
        <p:nvCxnSpPr>
          <p:cNvPr id="78" name="Straight Arrow Connector 77">
            <a:extLst>
              <a:ext uri="{FF2B5EF4-FFF2-40B4-BE49-F238E27FC236}">
                <a16:creationId xmlns:a16="http://schemas.microsoft.com/office/drawing/2014/main" id="{2DBE3881-D6E0-4949-8667-FB8AC9C5D018}"/>
              </a:ext>
            </a:extLst>
          </p:cNvPr>
          <p:cNvCxnSpPr>
            <a:cxnSpLocks/>
          </p:cNvCxnSpPr>
          <p:nvPr/>
        </p:nvCxnSpPr>
        <p:spPr bwMode="auto">
          <a:xfrm>
            <a:off x="4982716" y="1165193"/>
            <a:ext cx="422828" cy="464067"/>
          </a:xfrm>
          <a:prstGeom prst="straightConnector1">
            <a:avLst/>
          </a:prstGeom>
          <a:noFill/>
          <a:ln w="12700"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4"/>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sp>
        <p:nvSpPr>
          <p:cNvPr id="79" name="TextBox 78">
            <a:extLst>
              <a:ext uri="{FF2B5EF4-FFF2-40B4-BE49-F238E27FC236}">
                <a16:creationId xmlns:a16="http://schemas.microsoft.com/office/drawing/2014/main" id="{52EC5EFD-403F-2B45-9566-23DD8F38AB3F}"/>
              </a:ext>
            </a:extLst>
          </p:cNvPr>
          <p:cNvSpPr txBox="1"/>
          <p:nvPr/>
        </p:nvSpPr>
        <p:spPr>
          <a:xfrm>
            <a:off x="4268658" y="1143361"/>
            <a:ext cx="291901" cy="339645"/>
          </a:xfrm>
          <a:prstGeom prst="rect">
            <a:avLst/>
          </a:prstGeom>
          <a:noFill/>
          <a:ln>
            <a:noFill/>
          </a:ln>
        </p:spPr>
        <p:txBody>
          <a:bodyPr wrap="square" lIns="0" tIns="46800" rIns="0" rtlCol="0">
            <a:spAutoFit/>
          </a:bodyPr>
          <a:lstStyle/>
          <a:p>
            <a:r>
              <a:rPr lang="en-IL" sz="1600" b="0" dirty="0">
                <a:latin typeface="Consolas" panose="020B0609020204030204" pitchFamily="49" charset="0"/>
                <a:cs typeface="Consolas" panose="020B0609020204030204" pitchFamily="49" charset="0"/>
              </a:rPr>
              <a:t>0</a:t>
            </a:r>
          </a:p>
        </p:txBody>
      </p:sp>
      <p:sp>
        <p:nvSpPr>
          <p:cNvPr id="80" name="TextBox 79">
            <a:extLst>
              <a:ext uri="{FF2B5EF4-FFF2-40B4-BE49-F238E27FC236}">
                <a16:creationId xmlns:a16="http://schemas.microsoft.com/office/drawing/2014/main" id="{4376FF24-7748-D540-B8DA-B24AA7206E44}"/>
              </a:ext>
            </a:extLst>
          </p:cNvPr>
          <p:cNvSpPr txBox="1"/>
          <p:nvPr/>
        </p:nvSpPr>
        <p:spPr>
          <a:xfrm>
            <a:off x="5143327" y="1132208"/>
            <a:ext cx="300569" cy="339645"/>
          </a:xfrm>
          <a:prstGeom prst="rect">
            <a:avLst/>
          </a:prstGeom>
          <a:noFill/>
          <a:ln>
            <a:noFill/>
          </a:ln>
        </p:spPr>
        <p:txBody>
          <a:bodyPr wrap="square" lIns="0" tIns="46800" rIns="0" rtlCol="0">
            <a:spAutoFit/>
          </a:bodyPr>
          <a:lstStyle/>
          <a:p>
            <a:r>
              <a:rPr lang="he-IL" sz="1600" b="0" dirty="0">
                <a:latin typeface="Consolas" panose="020B0609020204030204" pitchFamily="49" charset="0"/>
                <a:cs typeface="Consolas" panose="020B0609020204030204" pitchFamily="49" charset="0"/>
              </a:rPr>
              <a:t>1</a:t>
            </a:r>
            <a:endParaRPr lang="en-IL" sz="1600" b="0" dirty="0">
              <a:latin typeface="Consolas" panose="020B0609020204030204" pitchFamily="49" charset="0"/>
              <a:cs typeface="Consolas" panose="020B0609020204030204" pitchFamily="49" charset="0"/>
            </a:endParaRPr>
          </a:p>
        </p:txBody>
      </p:sp>
      <p:sp>
        <p:nvSpPr>
          <p:cNvPr id="81" name="Oval 80">
            <a:extLst>
              <a:ext uri="{FF2B5EF4-FFF2-40B4-BE49-F238E27FC236}">
                <a16:creationId xmlns:a16="http://schemas.microsoft.com/office/drawing/2014/main" id="{4FF1BF28-A12A-034E-968B-1012FD257ED5}"/>
              </a:ext>
            </a:extLst>
          </p:cNvPr>
          <p:cNvSpPr/>
          <p:nvPr/>
        </p:nvSpPr>
        <p:spPr bwMode="auto">
          <a:xfrm>
            <a:off x="4546535" y="740191"/>
            <a:ext cx="635181" cy="457200"/>
          </a:xfrm>
          <a:prstGeom prst="ellipse">
            <a:avLst/>
          </a:prstGeom>
          <a:solidFill>
            <a:schemeClr val="bg1">
              <a:lumMod val="8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b="0" i="0" u="none" strike="noStrike" cap="none" normalizeH="0" baseline="0" dirty="0">
              <a:ln>
                <a:noFill/>
              </a:ln>
              <a:solidFill>
                <a:schemeClr val="tx1"/>
              </a:solidFill>
              <a:effectLst/>
              <a:latin typeface="Arial" pitchFamily="34" charset="0"/>
            </a:endParaRPr>
          </a:p>
        </p:txBody>
      </p:sp>
      <p:sp>
        <p:nvSpPr>
          <p:cNvPr id="73" name="Rectangle 72">
            <a:extLst>
              <a:ext uri="{FF2B5EF4-FFF2-40B4-BE49-F238E27FC236}">
                <a16:creationId xmlns:a16="http://schemas.microsoft.com/office/drawing/2014/main" id="{401C2E40-E111-9E46-BEEE-8C86DB5C89A5}"/>
              </a:ext>
            </a:extLst>
          </p:cNvPr>
          <p:cNvSpPr/>
          <p:nvPr/>
        </p:nvSpPr>
        <p:spPr>
          <a:xfrm>
            <a:off x="7090578" y="1552093"/>
            <a:ext cx="894797" cy="369332"/>
          </a:xfrm>
          <a:prstGeom prst="rect">
            <a:avLst/>
          </a:prstGeom>
        </p:spPr>
        <p:txBody>
          <a:bodyPr wrap="none">
            <a:spAutoFit/>
          </a:bodyPr>
          <a:lstStyle/>
          <a:p>
            <a:pPr algn="l"/>
            <a:r>
              <a:rPr lang="en-IL" sz="1800" b="0" dirty="0">
                <a:latin typeface="Consolas" panose="020B0609020204030204" pitchFamily="49" charset="0"/>
                <a:cs typeface="Consolas" panose="020B0609020204030204" pitchFamily="49" charset="0"/>
              </a:rPr>
              <a:t>"</a:t>
            </a:r>
            <a:r>
              <a:rPr lang="en-IL" sz="1800" b="0" spc="200" dirty="0">
                <a:latin typeface="Consolas" panose="020B0609020204030204" pitchFamily="49" charset="0"/>
                <a:cs typeface="Consolas" panose="020B0609020204030204" pitchFamily="49" charset="0"/>
              </a:rPr>
              <a:t>aba</a:t>
            </a:r>
            <a:r>
              <a:rPr lang="en-IL" sz="1800" b="0" dirty="0">
                <a:latin typeface="Consolas" panose="020B0609020204030204" pitchFamily="49" charset="0"/>
                <a:cs typeface="Consolas" panose="020B0609020204030204" pitchFamily="49" charset="0"/>
              </a:rPr>
              <a:t>"</a:t>
            </a:r>
          </a:p>
        </p:txBody>
      </p:sp>
      <p:sp>
        <p:nvSpPr>
          <p:cNvPr id="74" name="Rectangle 73">
            <a:extLst>
              <a:ext uri="{FF2B5EF4-FFF2-40B4-BE49-F238E27FC236}">
                <a16:creationId xmlns:a16="http://schemas.microsoft.com/office/drawing/2014/main" id="{FB404251-A8EC-984C-A947-D4BBF9CBFB0F}"/>
              </a:ext>
            </a:extLst>
          </p:cNvPr>
          <p:cNvSpPr/>
          <p:nvPr/>
        </p:nvSpPr>
        <p:spPr>
          <a:xfrm>
            <a:off x="277083" y="1227949"/>
            <a:ext cx="2487950" cy="338554"/>
          </a:xfrm>
          <a:prstGeom prst="rect">
            <a:avLst/>
          </a:prstGeom>
        </p:spPr>
        <p:txBody>
          <a:bodyPr wrap="square">
            <a:spAutoFit/>
          </a:bodyPr>
          <a:lstStyle/>
          <a:p>
            <a:pPr algn="l"/>
            <a:r>
              <a:rPr lang="en-IL" sz="1600" b="0" dirty="0">
                <a:latin typeface="Times New Roman" panose="02020603050405020304" pitchFamily="18" charset="0"/>
                <a:cs typeface="Times New Roman" panose="02020603050405020304" pitchFamily="18" charset="0"/>
              </a:rPr>
              <a:t>Compressed text:</a:t>
            </a:r>
            <a:endParaRPr lang="en-IL" sz="1800" b="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371463525"/>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8E29DF-072E-354E-8B5E-245D26B4315F}"/>
              </a:ext>
            </a:extLst>
          </p:cNvPr>
          <p:cNvSpPr>
            <a:spLocks noGrp="1"/>
          </p:cNvSpPr>
          <p:nvPr>
            <p:ph type="title"/>
          </p:nvPr>
        </p:nvSpPr>
        <p:spPr/>
        <p:txBody>
          <a:bodyPr/>
          <a:lstStyle/>
          <a:p>
            <a:r>
              <a:rPr lang="en-US" dirty="0"/>
              <a:t>Decompression</a:t>
            </a:r>
          </a:p>
        </p:txBody>
      </p:sp>
      <p:sp>
        <p:nvSpPr>
          <p:cNvPr id="71" name="Rectangle 70">
            <a:extLst>
              <a:ext uri="{FF2B5EF4-FFF2-40B4-BE49-F238E27FC236}">
                <a16:creationId xmlns:a16="http://schemas.microsoft.com/office/drawing/2014/main" id="{5BC27FF3-D585-AD4A-BC56-B48392BB8855}"/>
              </a:ext>
            </a:extLst>
          </p:cNvPr>
          <p:cNvSpPr/>
          <p:nvPr/>
        </p:nvSpPr>
        <p:spPr>
          <a:xfrm>
            <a:off x="304800" y="1600200"/>
            <a:ext cx="2852850" cy="369332"/>
          </a:xfrm>
          <a:prstGeom prst="rect">
            <a:avLst/>
          </a:prstGeom>
        </p:spPr>
        <p:txBody>
          <a:bodyPr wrap="square">
            <a:spAutoFit/>
          </a:bodyPr>
          <a:lstStyle/>
          <a:p>
            <a:pPr algn="l"/>
            <a:r>
              <a:rPr lang="en-IL" sz="1800" b="0" spc="200" dirty="0">
                <a:latin typeface="Consolas" panose="020B0609020204030204" pitchFamily="49" charset="0"/>
                <a:cs typeface="Consolas" panose="020B0609020204030204" pitchFamily="49" charset="0"/>
              </a:rPr>
              <a:t>01110</a:t>
            </a:r>
            <a:r>
              <a:rPr lang="en-IL" sz="1800" b="0" spc="200" dirty="0">
                <a:solidFill>
                  <a:srgbClr val="C00000"/>
                </a:solidFill>
                <a:latin typeface="Consolas" panose="020B0609020204030204" pitchFamily="49" charset="0"/>
                <a:cs typeface="Consolas" panose="020B0609020204030204" pitchFamily="49" charset="0"/>
              </a:rPr>
              <a:t>1001</a:t>
            </a:r>
            <a:r>
              <a:rPr lang="en-IL" sz="1800" b="0" spc="200" dirty="0">
                <a:latin typeface="Consolas" panose="020B0609020204030204" pitchFamily="49" charset="0"/>
                <a:cs typeface="Consolas" panose="020B0609020204030204" pitchFamily="49" charset="0"/>
              </a:rPr>
              <a:t>10000111</a:t>
            </a:r>
          </a:p>
        </p:txBody>
      </p:sp>
      <p:sp>
        <p:nvSpPr>
          <p:cNvPr id="72" name="Down Arrow 71">
            <a:extLst>
              <a:ext uri="{FF2B5EF4-FFF2-40B4-BE49-F238E27FC236}">
                <a16:creationId xmlns:a16="http://schemas.microsoft.com/office/drawing/2014/main" id="{1AA824BE-5624-204D-BA7F-155C65BC0389}"/>
              </a:ext>
            </a:extLst>
          </p:cNvPr>
          <p:cNvSpPr/>
          <p:nvPr/>
        </p:nvSpPr>
        <p:spPr bwMode="auto">
          <a:xfrm rot="16200000" flipH="1">
            <a:off x="3090337" y="1604302"/>
            <a:ext cx="338555" cy="381001"/>
          </a:xfrm>
          <a:prstGeom prst="downArrow">
            <a:avLst/>
          </a:prstGeom>
          <a:solidFill>
            <a:srgbClr val="C00000"/>
          </a:solidFill>
          <a:ln w="9525" cap="flat" cmpd="sng" algn="ctr">
            <a:no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2"/>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sz="3200" b="1" i="0" u="none" strike="noStrike" cap="none" normalizeH="0" baseline="0" dirty="0">
              <a:ln>
                <a:noFill/>
              </a:ln>
              <a:solidFill>
                <a:schemeClr val="tx1"/>
              </a:solidFill>
              <a:effectLst/>
              <a:latin typeface="Arial" pitchFamily="34" charset="0"/>
            </a:endParaRPr>
          </a:p>
        </p:txBody>
      </p:sp>
      <p:sp>
        <p:nvSpPr>
          <p:cNvPr id="82" name="Down Arrow 81">
            <a:extLst>
              <a:ext uri="{FF2B5EF4-FFF2-40B4-BE49-F238E27FC236}">
                <a16:creationId xmlns:a16="http://schemas.microsoft.com/office/drawing/2014/main" id="{C3C7EB36-436E-1541-8D25-D558CD81EC5F}"/>
              </a:ext>
            </a:extLst>
          </p:cNvPr>
          <p:cNvSpPr/>
          <p:nvPr/>
        </p:nvSpPr>
        <p:spPr bwMode="auto">
          <a:xfrm rot="16200000" flipH="1">
            <a:off x="6511710" y="1474298"/>
            <a:ext cx="338555" cy="506424"/>
          </a:xfrm>
          <a:prstGeom prst="downArrow">
            <a:avLst/>
          </a:prstGeom>
          <a:solidFill>
            <a:srgbClr val="C00000"/>
          </a:solidFill>
          <a:ln w="9525" cap="flat" cmpd="sng" algn="ctr">
            <a:no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2"/>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sz="3200" b="1" i="0" u="none" strike="noStrike" cap="none" normalizeH="0" baseline="0" dirty="0">
              <a:ln>
                <a:noFill/>
              </a:ln>
              <a:solidFill>
                <a:schemeClr val="tx1"/>
              </a:solidFill>
              <a:effectLst/>
              <a:latin typeface="Arial" pitchFamily="34" charset="0"/>
            </a:endParaRPr>
          </a:p>
        </p:txBody>
      </p:sp>
      <p:sp>
        <p:nvSpPr>
          <p:cNvPr id="84" name="Down Arrow 83">
            <a:extLst>
              <a:ext uri="{FF2B5EF4-FFF2-40B4-BE49-F238E27FC236}">
                <a16:creationId xmlns:a16="http://schemas.microsoft.com/office/drawing/2014/main" id="{F802F873-B715-404A-B9C2-AF8483DF4797}"/>
              </a:ext>
            </a:extLst>
          </p:cNvPr>
          <p:cNvSpPr/>
          <p:nvPr/>
        </p:nvSpPr>
        <p:spPr bwMode="auto">
          <a:xfrm rot="10800000" flipH="1">
            <a:off x="1066801" y="1958622"/>
            <a:ext cx="262356" cy="307776"/>
          </a:xfrm>
          <a:prstGeom prst="downArrow">
            <a:avLst/>
          </a:prstGeom>
          <a:solidFill>
            <a:schemeClr val="bg1">
              <a:lumMod val="75000"/>
            </a:schemeClr>
          </a:solidFill>
          <a:ln w="9525" cap="flat" cmpd="sng" algn="ctr">
            <a:no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2"/>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sz="3200" b="1" i="0" u="none" strike="noStrike" cap="none" normalizeH="0" baseline="0" dirty="0">
              <a:ln>
                <a:noFill/>
              </a:ln>
              <a:solidFill>
                <a:schemeClr val="tx1"/>
              </a:solidFill>
              <a:effectLst/>
              <a:latin typeface="Arial" pitchFamily="34" charset="0"/>
            </a:endParaRPr>
          </a:p>
        </p:txBody>
      </p:sp>
      <p:grpSp>
        <p:nvGrpSpPr>
          <p:cNvPr id="167" name="Group 166">
            <a:extLst>
              <a:ext uri="{FF2B5EF4-FFF2-40B4-BE49-F238E27FC236}">
                <a16:creationId xmlns:a16="http://schemas.microsoft.com/office/drawing/2014/main" id="{2FAAED43-A343-A848-B8F6-185ABFAE615B}"/>
              </a:ext>
            </a:extLst>
          </p:cNvPr>
          <p:cNvGrpSpPr/>
          <p:nvPr/>
        </p:nvGrpSpPr>
        <p:grpSpPr>
          <a:xfrm>
            <a:off x="2292735" y="4409449"/>
            <a:ext cx="635181" cy="457200"/>
            <a:chOff x="1916178" y="5715000"/>
            <a:chExt cx="635181" cy="457200"/>
          </a:xfrm>
        </p:grpSpPr>
        <p:sp>
          <p:nvSpPr>
            <p:cNvPr id="168" name="Oval 167">
              <a:extLst>
                <a:ext uri="{FF2B5EF4-FFF2-40B4-BE49-F238E27FC236}">
                  <a16:creationId xmlns:a16="http://schemas.microsoft.com/office/drawing/2014/main" id="{2D9D7174-A3A7-E24C-886C-A55A355A8919}"/>
                </a:ext>
              </a:extLst>
            </p:cNvPr>
            <p:cNvSpPr/>
            <p:nvPr/>
          </p:nvSpPr>
          <p:spPr bwMode="auto">
            <a:xfrm>
              <a:off x="1916178" y="5715000"/>
              <a:ext cx="635181" cy="457200"/>
            </a:xfrm>
            <a:prstGeom prst="ellipse">
              <a:avLst/>
            </a:prstGeom>
            <a:solidFill>
              <a:schemeClr val="bg1">
                <a:lumMod val="8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b="0" i="0" u="none" strike="noStrike" cap="none" normalizeH="0" baseline="0">
                <a:ln>
                  <a:noFill/>
                </a:ln>
                <a:solidFill>
                  <a:schemeClr val="tx1"/>
                </a:solidFill>
                <a:effectLst/>
                <a:latin typeface="Arial" pitchFamily="34" charset="0"/>
              </a:endParaRPr>
            </a:p>
          </p:txBody>
        </p:sp>
        <p:sp>
          <p:nvSpPr>
            <p:cNvPr id="169" name="TextBox 168">
              <a:extLst>
                <a:ext uri="{FF2B5EF4-FFF2-40B4-BE49-F238E27FC236}">
                  <a16:creationId xmlns:a16="http://schemas.microsoft.com/office/drawing/2014/main" id="{8FAB08F8-E74A-E148-BEB3-BB1B69DFB8D9}"/>
                </a:ext>
              </a:extLst>
            </p:cNvPr>
            <p:cNvSpPr txBox="1"/>
            <p:nvPr/>
          </p:nvSpPr>
          <p:spPr>
            <a:xfrm>
              <a:off x="2101218" y="5726256"/>
              <a:ext cx="287258" cy="338554"/>
            </a:xfrm>
            <a:prstGeom prst="rect">
              <a:avLst/>
            </a:prstGeom>
            <a:noFill/>
          </p:spPr>
          <p:txBody>
            <a:bodyPr wrap="none" rtlCol="0">
              <a:spAutoFit/>
            </a:bodyPr>
            <a:lstStyle/>
            <a:p>
              <a:r>
                <a:rPr lang="en-US" sz="1600" b="0" dirty="0"/>
                <a:t>c</a:t>
              </a:r>
              <a:endParaRPr lang="en-IL" sz="1600" b="0" dirty="0"/>
            </a:p>
          </p:txBody>
        </p:sp>
      </p:grpSp>
      <p:grpSp>
        <p:nvGrpSpPr>
          <p:cNvPr id="170" name="Group 169">
            <a:extLst>
              <a:ext uri="{FF2B5EF4-FFF2-40B4-BE49-F238E27FC236}">
                <a16:creationId xmlns:a16="http://schemas.microsoft.com/office/drawing/2014/main" id="{70FA42AD-4050-F04C-8F15-1721585F2044}"/>
              </a:ext>
            </a:extLst>
          </p:cNvPr>
          <p:cNvGrpSpPr/>
          <p:nvPr/>
        </p:nvGrpSpPr>
        <p:grpSpPr>
          <a:xfrm>
            <a:off x="3126702" y="4392205"/>
            <a:ext cx="635181" cy="457200"/>
            <a:chOff x="3064567" y="5754434"/>
            <a:chExt cx="635181" cy="457200"/>
          </a:xfrm>
        </p:grpSpPr>
        <p:sp>
          <p:nvSpPr>
            <p:cNvPr id="171" name="Oval 170">
              <a:extLst>
                <a:ext uri="{FF2B5EF4-FFF2-40B4-BE49-F238E27FC236}">
                  <a16:creationId xmlns:a16="http://schemas.microsoft.com/office/drawing/2014/main" id="{F9431492-BEBD-344B-86FF-5C52093044F9}"/>
                </a:ext>
              </a:extLst>
            </p:cNvPr>
            <p:cNvSpPr/>
            <p:nvPr/>
          </p:nvSpPr>
          <p:spPr bwMode="auto">
            <a:xfrm>
              <a:off x="3064567" y="5754434"/>
              <a:ext cx="635181" cy="457200"/>
            </a:xfrm>
            <a:prstGeom prst="ellipse">
              <a:avLst/>
            </a:prstGeom>
            <a:solidFill>
              <a:schemeClr val="bg1">
                <a:lumMod val="8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b="0" i="0" u="none" strike="noStrike" cap="none" normalizeH="0" baseline="0">
                <a:ln>
                  <a:noFill/>
                </a:ln>
                <a:solidFill>
                  <a:schemeClr val="tx1"/>
                </a:solidFill>
                <a:effectLst/>
                <a:latin typeface="Arial" pitchFamily="34" charset="0"/>
              </a:endParaRPr>
            </a:p>
          </p:txBody>
        </p:sp>
        <p:sp>
          <p:nvSpPr>
            <p:cNvPr id="172" name="TextBox 171">
              <a:extLst>
                <a:ext uri="{FF2B5EF4-FFF2-40B4-BE49-F238E27FC236}">
                  <a16:creationId xmlns:a16="http://schemas.microsoft.com/office/drawing/2014/main" id="{8D7BD11E-C745-CE4F-A61F-1440E3A0844D}"/>
                </a:ext>
              </a:extLst>
            </p:cNvPr>
            <p:cNvSpPr txBox="1"/>
            <p:nvPr/>
          </p:nvSpPr>
          <p:spPr>
            <a:xfrm>
              <a:off x="3252941" y="5782934"/>
              <a:ext cx="298479" cy="338554"/>
            </a:xfrm>
            <a:prstGeom prst="rect">
              <a:avLst/>
            </a:prstGeom>
            <a:noFill/>
          </p:spPr>
          <p:txBody>
            <a:bodyPr wrap="none" rtlCol="0">
              <a:spAutoFit/>
            </a:bodyPr>
            <a:lstStyle/>
            <a:p>
              <a:r>
                <a:rPr lang="en-US" sz="1600" b="0" dirty="0"/>
                <a:t>d</a:t>
              </a:r>
              <a:endParaRPr lang="en-IL" sz="1600" b="0" dirty="0"/>
            </a:p>
          </p:txBody>
        </p:sp>
      </p:grpSp>
      <p:grpSp>
        <p:nvGrpSpPr>
          <p:cNvPr id="173" name="Group 172">
            <a:extLst>
              <a:ext uri="{FF2B5EF4-FFF2-40B4-BE49-F238E27FC236}">
                <a16:creationId xmlns:a16="http://schemas.microsoft.com/office/drawing/2014/main" id="{DB26F5AE-8787-AF4F-86D7-60CDBE4C8B11}"/>
              </a:ext>
            </a:extLst>
          </p:cNvPr>
          <p:cNvGrpSpPr/>
          <p:nvPr/>
        </p:nvGrpSpPr>
        <p:grpSpPr>
          <a:xfrm>
            <a:off x="4044023" y="4409449"/>
            <a:ext cx="635181" cy="457200"/>
            <a:chOff x="1916178" y="5715000"/>
            <a:chExt cx="635181" cy="457200"/>
          </a:xfrm>
        </p:grpSpPr>
        <p:sp>
          <p:nvSpPr>
            <p:cNvPr id="174" name="Oval 173">
              <a:extLst>
                <a:ext uri="{FF2B5EF4-FFF2-40B4-BE49-F238E27FC236}">
                  <a16:creationId xmlns:a16="http://schemas.microsoft.com/office/drawing/2014/main" id="{D51713E3-E11D-BC48-94ED-C4114BCC0C26}"/>
                </a:ext>
              </a:extLst>
            </p:cNvPr>
            <p:cNvSpPr/>
            <p:nvPr/>
          </p:nvSpPr>
          <p:spPr bwMode="auto">
            <a:xfrm>
              <a:off x="1916178" y="5715000"/>
              <a:ext cx="635181" cy="457200"/>
            </a:xfrm>
            <a:prstGeom prst="ellipse">
              <a:avLst/>
            </a:prstGeom>
            <a:solidFill>
              <a:schemeClr val="bg1">
                <a:lumMod val="8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b="0" i="0" u="none" strike="noStrike" cap="none" normalizeH="0" baseline="0">
                <a:ln>
                  <a:noFill/>
                </a:ln>
                <a:solidFill>
                  <a:schemeClr val="tx1"/>
                </a:solidFill>
                <a:effectLst/>
                <a:latin typeface="Arial" pitchFamily="34" charset="0"/>
              </a:endParaRPr>
            </a:p>
          </p:txBody>
        </p:sp>
        <p:sp>
          <p:nvSpPr>
            <p:cNvPr id="175" name="TextBox 174">
              <a:extLst>
                <a:ext uri="{FF2B5EF4-FFF2-40B4-BE49-F238E27FC236}">
                  <a16:creationId xmlns:a16="http://schemas.microsoft.com/office/drawing/2014/main" id="{3367E37B-435B-E144-A6B2-DB930B920C51}"/>
                </a:ext>
              </a:extLst>
            </p:cNvPr>
            <p:cNvSpPr txBox="1"/>
            <p:nvPr/>
          </p:nvSpPr>
          <p:spPr>
            <a:xfrm>
              <a:off x="2095606" y="5726256"/>
              <a:ext cx="298479" cy="338554"/>
            </a:xfrm>
            <a:prstGeom prst="rect">
              <a:avLst/>
            </a:prstGeom>
            <a:noFill/>
          </p:spPr>
          <p:txBody>
            <a:bodyPr wrap="none" rtlCol="0">
              <a:spAutoFit/>
            </a:bodyPr>
            <a:lstStyle/>
            <a:p>
              <a:r>
                <a:rPr lang="en-US" sz="1600" b="0" dirty="0"/>
                <a:t>e</a:t>
              </a:r>
              <a:endParaRPr lang="en-IL" sz="1600" b="0" dirty="0"/>
            </a:p>
          </p:txBody>
        </p:sp>
      </p:grpSp>
      <p:grpSp>
        <p:nvGrpSpPr>
          <p:cNvPr id="176" name="Group 175">
            <a:extLst>
              <a:ext uri="{FF2B5EF4-FFF2-40B4-BE49-F238E27FC236}">
                <a16:creationId xmlns:a16="http://schemas.microsoft.com/office/drawing/2014/main" id="{DBBE5066-5D47-AD4C-A37D-6A132D26BBE6}"/>
              </a:ext>
            </a:extLst>
          </p:cNvPr>
          <p:cNvGrpSpPr/>
          <p:nvPr/>
        </p:nvGrpSpPr>
        <p:grpSpPr>
          <a:xfrm>
            <a:off x="4920594" y="4417638"/>
            <a:ext cx="635181" cy="457200"/>
            <a:chOff x="3064567" y="5754434"/>
            <a:chExt cx="635181" cy="457200"/>
          </a:xfrm>
        </p:grpSpPr>
        <p:sp>
          <p:nvSpPr>
            <p:cNvPr id="177" name="Oval 176">
              <a:extLst>
                <a:ext uri="{FF2B5EF4-FFF2-40B4-BE49-F238E27FC236}">
                  <a16:creationId xmlns:a16="http://schemas.microsoft.com/office/drawing/2014/main" id="{49EAC30E-782F-E947-ACEE-0B186498882C}"/>
                </a:ext>
              </a:extLst>
            </p:cNvPr>
            <p:cNvSpPr/>
            <p:nvPr/>
          </p:nvSpPr>
          <p:spPr bwMode="auto">
            <a:xfrm>
              <a:off x="3064567" y="5754434"/>
              <a:ext cx="635181" cy="457200"/>
            </a:xfrm>
            <a:prstGeom prst="ellipse">
              <a:avLst/>
            </a:prstGeom>
            <a:solidFill>
              <a:schemeClr val="bg1">
                <a:lumMod val="8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b="0" i="0" u="none" strike="noStrike" cap="none" normalizeH="0" baseline="0">
                <a:ln>
                  <a:noFill/>
                </a:ln>
                <a:solidFill>
                  <a:schemeClr val="tx1"/>
                </a:solidFill>
                <a:effectLst/>
                <a:latin typeface="Arial" pitchFamily="34" charset="0"/>
              </a:endParaRPr>
            </a:p>
          </p:txBody>
        </p:sp>
        <p:sp>
          <p:nvSpPr>
            <p:cNvPr id="178" name="TextBox 177">
              <a:extLst>
                <a:ext uri="{FF2B5EF4-FFF2-40B4-BE49-F238E27FC236}">
                  <a16:creationId xmlns:a16="http://schemas.microsoft.com/office/drawing/2014/main" id="{E2618744-064B-1F44-B5D8-DA320AD427BA}"/>
                </a:ext>
              </a:extLst>
            </p:cNvPr>
            <p:cNvSpPr txBox="1"/>
            <p:nvPr/>
          </p:nvSpPr>
          <p:spPr>
            <a:xfrm>
              <a:off x="3280995" y="5757501"/>
              <a:ext cx="242374" cy="338554"/>
            </a:xfrm>
            <a:prstGeom prst="rect">
              <a:avLst/>
            </a:prstGeom>
            <a:noFill/>
          </p:spPr>
          <p:txBody>
            <a:bodyPr wrap="none" rtlCol="0">
              <a:spAutoFit/>
            </a:bodyPr>
            <a:lstStyle/>
            <a:p>
              <a:r>
                <a:rPr lang="en-US" sz="1600" b="0" dirty="0"/>
                <a:t>f</a:t>
              </a:r>
              <a:endParaRPr lang="en-IL" sz="1600" b="0" dirty="0"/>
            </a:p>
          </p:txBody>
        </p:sp>
      </p:grpSp>
      <p:grpSp>
        <p:nvGrpSpPr>
          <p:cNvPr id="179" name="Group 178">
            <a:extLst>
              <a:ext uri="{FF2B5EF4-FFF2-40B4-BE49-F238E27FC236}">
                <a16:creationId xmlns:a16="http://schemas.microsoft.com/office/drawing/2014/main" id="{42061355-2093-0C43-986D-5D7CAD2E27C7}"/>
              </a:ext>
            </a:extLst>
          </p:cNvPr>
          <p:cNvGrpSpPr/>
          <p:nvPr/>
        </p:nvGrpSpPr>
        <p:grpSpPr>
          <a:xfrm>
            <a:off x="5806384" y="4409449"/>
            <a:ext cx="635181" cy="457200"/>
            <a:chOff x="1916178" y="5715000"/>
            <a:chExt cx="635181" cy="457200"/>
          </a:xfrm>
        </p:grpSpPr>
        <p:sp>
          <p:nvSpPr>
            <p:cNvPr id="180" name="Oval 179">
              <a:extLst>
                <a:ext uri="{FF2B5EF4-FFF2-40B4-BE49-F238E27FC236}">
                  <a16:creationId xmlns:a16="http://schemas.microsoft.com/office/drawing/2014/main" id="{C4592195-403D-6D4F-A552-8E9951EC4702}"/>
                </a:ext>
              </a:extLst>
            </p:cNvPr>
            <p:cNvSpPr/>
            <p:nvPr/>
          </p:nvSpPr>
          <p:spPr bwMode="auto">
            <a:xfrm>
              <a:off x="1916178" y="5715000"/>
              <a:ext cx="635181" cy="457200"/>
            </a:xfrm>
            <a:prstGeom prst="ellipse">
              <a:avLst/>
            </a:prstGeom>
            <a:solidFill>
              <a:schemeClr val="bg1">
                <a:lumMod val="8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b="0" i="0" u="none" strike="noStrike" cap="none" normalizeH="0" baseline="0">
                <a:ln>
                  <a:noFill/>
                </a:ln>
                <a:solidFill>
                  <a:schemeClr val="tx1"/>
                </a:solidFill>
                <a:effectLst/>
                <a:latin typeface="Arial" pitchFamily="34" charset="0"/>
              </a:endParaRPr>
            </a:p>
          </p:txBody>
        </p:sp>
        <p:sp>
          <p:nvSpPr>
            <p:cNvPr id="191" name="TextBox 190">
              <a:extLst>
                <a:ext uri="{FF2B5EF4-FFF2-40B4-BE49-F238E27FC236}">
                  <a16:creationId xmlns:a16="http://schemas.microsoft.com/office/drawing/2014/main" id="{AE5E6577-D33D-8740-83FC-13AB93377852}"/>
                </a:ext>
              </a:extLst>
            </p:cNvPr>
            <p:cNvSpPr txBox="1"/>
            <p:nvPr/>
          </p:nvSpPr>
          <p:spPr>
            <a:xfrm>
              <a:off x="2095606" y="5726256"/>
              <a:ext cx="298479" cy="338554"/>
            </a:xfrm>
            <a:prstGeom prst="rect">
              <a:avLst/>
            </a:prstGeom>
            <a:noFill/>
          </p:spPr>
          <p:txBody>
            <a:bodyPr wrap="none" rtlCol="0">
              <a:spAutoFit/>
            </a:bodyPr>
            <a:lstStyle/>
            <a:p>
              <a:r>
                <a:rPr lang="en-US" sz="1600" b="0" dirty="0"/>
                <a:t>g</a:t>
              </a:r>
              <a:endParaRPr lang="en-IL" sz="1600" b="0" dirty="0"/>
            </a:p>
          </p:txBody>
        </p:sp>
      </p:grpSp>
      <p:grpSp>
        <p:nvGrpSpPr>
          <p:cNvPr id="192" name="Group 191">
            <a:extLst>
              <a:ext uri="{FF2B5EF4-FFF2-40B4-BE49-F238E27FC236}">
                <a16:creationId xmlns:a16="http://schemas.microsoft.com/office/drawing/2014/main" id="{06B5FDCF-8306-1843-BEBD-A80AF752246D}"/>
              </a:ext>
            </a:extLst>
          </p:cNvPr>
          <p:cNvGrpSpPr/>
          <p:nvPr/>
        </p:nvGrpSpPr>
        <p:grpSpPr>
          <a:xfrm>
            <a:off x="6692174" y="4409449"/>
            <a:ext cx="635181" cy="457200"/>
            <a:chOff x="3064567" y="5754434"/>
            <a:chExt cx="635181" cy="457200"/>
          </a:xfrm>
        </p:grpSpPr>
        <p:sp>
          <p:nvSpPr>
            <p:cNvPr id="193" name="Oval 192">
              <a:extLst>
                <a:ext uri="{FF2B5EF4-FFF2-40B4-BE49-F238E27FC236}">
                  <a16:creationId xmlns:a16="http://schemas.microsoft.com/office/drawing/2014/main" id="{4D2A0AB5-9B7A-144F-BE57-658452063461}"/>
                </a:ext>
              </a:extLst>
            </p:cNvPr>
            <p:cNvSpPr/>
            <p:nvPr/>
          </p:nvSpPr>
          <p:spPr bwMode="auto">
            <a:xfrm>
              <a:off x="3064567" y="5754434"/>
              <a:ext cx="635181" cy="457200"/>
            </a:xfrm>
            <a:prstGeom prst="ellipse">
              <a:avLst/>
            </a:prstGeom>
            <a:solidFill>
              <a:schemeClr val="bg1">
                <a:lumMod val="8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b="0" i="0" u="none" strike="noStrike" cap="none" normalizeH="0" baseline="0">
                <a:ln>
                  <a:noFill/>
                </a:ln>
                <a:solidFill>
                  <a:schemeClr val="tx1"/>
                </a:solidFill>
                <a:effectLst/>
                <a:latin typeface="Arial" pitchFamily="34" charset="0"/>
              </a:endParaRPr>
            </a:p>
          </p:txBody>
        </p:sp>
        <p:sp>
          <p:nvSpPr>
            <p:cNvPr id="194" name="TextBox 193">
              <a:extLst>
                <a:ext uri="{FF2B5EF4-FFF2-40B4-BE49-F238E27FC236}">
                  <a16:creationId xmlns:a16="http://schemas.microsoft.com/office/drawing/2014/main" id="{AD4D322C-0CFB-4C46-945A-3C335A2B618A}"/>
                </a:ext>
              </a:extLst>
            </p:cNvPr>
            <p:cNvSpPr txBox="1"/>
            <p:nvPr/>
          </p:nvSpPr>
          <p:spPr>
            <a:xfrm>
              <a:off x="3252941" y="5765690"/>
              <a:ext cx="298479" cy="338554"/>
            </a:xfrm>
            <a:prstGeom prst="rect">
              <a:avLst/>
            </a:prstGeom>
            <a:noFill/>
          </p:spPr>
          <p:txBody>
            <a:bodyPr wrap="none" rtlCol="0">
              <a:spAutoFit/>
            </a:bodyPr>
            <a:lstStyle/>
            <a:p>
              <a:r>
                <a:rPr lang="en-US" sz="1600" b="0" dirty="0"/>
                <a:t>h</a:t>
              </a:r>
              <a:endParaRPr lang="en-IL" sz="1600" b="0" dirty="0"/>
            </a:p>
          </p:txBody>
        </p:sp>
      </p:grpSp>
      <p:grpSp>
        <p:nvGrpSpPr>
          <p:cNvPr id="195" name="Group 194">
            <a:extLst>
              <a:ext uri="{FF2B5EF4-FFF2-40B4-BE49-F238E27FC236}">
                <a16:creationId xmlns:a16="http://schemas.microsoft.com/office/drawing/2014/main" id="{FF5BAE6F-F6D8-A34E-9312-CD3BE2206DAC}"/>
              </a:ext>
            </a:extLst>
          </p:cNvPr>
          <p:cNvGrpSpPr/>
          <p:nvPr/>
        </p:nvGrpSpPr>
        <p:grpSpPr>
          <a:xfrm>
            <a:off x="3888702" y="1655310"/>
            <a:ext cx="635181" cy="457200"/>
            <a:chOff x="1916178" y="5715000"/>
            <a:chExt cx="635181" cy="457200"/>
          </a:xfrm>
        </p:grpSpPr>
        <p:sp>
          <p:nvSpPr>
            <p:cNvPr id="196" name="Oval 195">
              <a:extLst>
                <a:ext uri="{FF2B5EF4-FFF2-40B4-BE49-F238E27FC236}">
                  <a16:creationId xmlns:a16="http://schemas.microsoft.com/office/drawing/2014/main" id="{7C1DAA78-EEF7-354C-94ED-DBA5444EBAB7}"/>
                </a:ext>
              </a:extLst>
            </p:cNvPr>
            <p:cNvSpPr/>
            <p:nvPr/>
          </p:nvSpPr>
          <p:spPr bwMode="auto">
            <a:xfrm>
              <a:off x="1916178" y="5715000"/>
              <a:ext cx="635181" cy="457200"/>
            </a:xfrm>
            <a:prstGeom prst="ellipse">
              <a:avLst/>
            </a:prstGeom>
            <a:solidFill>
              <a:schemeClr val="bg1">
                <a:lumMod val="8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sz="2800" b="0" i="0" u="none" strike="noStrike" cap="none" normalizeH="0" baseline="0">
                <a:ln>
                  <a:noFill/>
                </a:ln>
                <a:solidFill>
                  <a:schemeClr val="tx1"/>
                </a:solidFill>
                <a:effectLst/>
                <a:latin typeface="Arial" pitchFamily="34" charset="0"/>
              </a:endParaRPr>
            </a:p>
          </p:txBody>
        </p:sp>
        <p:sp>
          <p:nvSpPr>
            <p:cNvPr id="197" name="TextBox 196">
              <a:extLst>
                <a:ext uri="{FF2B5EF4-FFF2-40B4-BE49-F238E27FC236}">
                  <a16:creationId xmlns:a16="http://schemas.microsoft.com/office/drawing/2014/main" id="{320E878A-1155-B941-B769-099B456DF728}"/>
                </a:ext>
              </a:extLst>
            </p:cNvPr>
            <p:cNvSpPr txBox="1"/>
            <p:nvPr/>
          </p:nvSpPr>
          <p:spPr>
            <a:xfrm>
              <a:off x="2095606" y="5737195"/>
              <a:ext cx="298479" cy="338554"/>
            </a:xfrm>
            <a:prstGeom prst="rect">
              <a:avLst/>
            </a:prstGeom>
            <a:noFill/>
          </p:spPr>
          <p:txBody>
            <a:bodyPr wrap="none" rtlCol="0">
              <a:spAutoFit/>
            </a:bodyPr>
            <a:lstStyle/>
            <a:p>
              <a:r>
                <a:rPr lang="en-US" sz="1600" b="0" dirty="0"/>
                <a:t>a</a:t>
              </a:r>
              <a:endParaRPr lang="en-IL" sz="1600" b="0" dirty="0"/>
            </a:p>
          </p:txBody>
        </p:sp>
      </p:grpSp>
      <p:grpSp>
        <p:nvGrpSpPr>
          <p:cNvPr id="198" name="Group 197">
            <a:extLst>
              <a:ext uri="{FF2B5EF4-FFF2-40B4-BE49-F238E27FC236}">
                <a16:creationId xmlns:a16="http://schemas.microsoft.com/office/drawing/2014/main" id="{3C5F3CE0-DFB8-AC4C-BBB4-0A47089FC3A2}"/>
              </a:ext>
            </a:extLst>
          </p:cNvPr>
          <p:cNvGrpSpPr/>
          <p:nvPr/>
        </p:nvGrpSpPr>
        <p:grpSpPr>
          <a:xfrm>
            <a:off x="7465158" y="3533959"/>
            <a:ext cx="635181" cy="457200"/>
            <a:chOff x="3064567" y="5754434"/>
            <a:chExt cx="635181" cy="457200"/>
          </a:xfrm>
        </p:grpSpPr>
        <p:sp>
          <p:nvSpPr>
            <p:cNvPr id="199" name="Oval 198">
              <a:extLst>
                <a:ext uri="{FF2B5EF4-FFF2-40B4-BE49-F238E27FC236}">
                  <a16:creationId xmlns:a16="http://schemas.microsoft.com/office/drawing/2014/main" id="{28CF101D-D899-F04B-AD3F-338330FBCD12}"/>
                </a:ext>
              </a:extLst>
            </p:cNvPr>
            <p:cNvSpPr/>
            <p:nvPr/>
          </p:nvSpPr>
          <p:spPr bwMode="auto">
            <a:xfrm>
              <a:off x="3064567" y="5754434"/>
              <a:ext cx="635181" cy="457200"/>
            </a:xfrm>
            <a:prstGeom prst="ellipse">
              <a:avLst/>
            </a:prstGeom>
            <a:solidFill>
              <a:schemeClr val="bg1">
                <a:lumMod val="8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b="0" i="0" u="none" strike="noStrike" cap="none" normalizeH="0" baseline="0">
                <a:ln>
                  <a:noFill/>
                </a:ln>
                <a:solidFill>
                  <a:schemeClr val="tx1"/>
                </a:solidFill>
                <a:effectLst/>
                <a:latin typeface="Arial" pitchFamily="34" charset="0"/>
              </a:endParaRPr>
            </a:p>
          </p:txBody>
        </p:sp>
        <p:sp>
          <p:nvSpPr>
            <p:cNvPr id="200" name="TextBox 199">
              <a:extLst>
                <a:ext uri="{FF2B5EF4-FFF2-40B4-BE49-F238E27FC236}">
                  <a16:creationId xmlns:a16="http://schemas.microsoft.com/office/drawing/2014/main" id="{C19560B3-EE2E-9849-9193-A11A0DB11000}"/>
                </a:ext>
              </a:extLst>
            </p:cNvPr>
            <p:cNvSpPr txBox="1"/>
            <p:nvPr/>
          </p:nvSpPr>
          <p:spPr>
            <a:xfrm>
              <a:off x="3252941" y="5783870"/>
              <a:ext cx="298479" cy="338554"/>
            </a:xfrm>
            <a:prstGeom prst="rect">
              <a:avLst/>
            </a:prstGeom>
            <a:noFill/>
          </p:spPr>
          <p:txBody>
            <a:bodyPr wrap="none" rtlCol="0">
              <a:spAutoFit/>
            </a:bodyPr>
            <a:lstStyle/>
            <a:p>
              <a:r>
                <a:rPr lang="en-US" sz="1600" b="0" dirty="0"/>
                <a:t>b</a:t>
              </a:r>
              <a:endParaRPr lang="en-IL" sz="1600" b="0" dirty="0"/>
            </a:p>
          </p:txBody>
        </p:sp>
      </p:grpSp>
      <p:grpSp>
        <p:nvGrpSpPr>
          <p:cNvPr id="201" name="Group 200">
            <a:extLst>
              <a:ext uri="{FF2B5EF4-FFF2-40B4-BE49-F238E27FC236}">
                <a16:creationId xmlns:a16="http://schemas.microsoft.com/office/drawing/2014/main" id="{46BAF5EC-225F-8F46-9B73-4B572CC11FCE}"/>
              </a:ext>
            </a:extLst>
          </p:cNvPr>
          <p:cNvGrpSpPr/>
          <p:nvPr/>
        </p:nvGrpSpPr>
        <p:grpSpPr>
          <a:xfrm>
            <a:off x="6041759" y="3516214"/>
            <a:ext cx="1131239" cy="841756"/>
            <a:chOff x="5099276" y="4048509"/>
            <a:chExt cx="1131239" cy="841756"/>
          </a:xfrm>
        </p:grpSpPr>
        <p:cxnSp>
          <p:nvCxnSpPr>
            <p:cNvPr id="202" name="Straight Arrow Connector 201">
              <a:extLst>
                <a:ext uri="{FF2B5EF4-FFF2-40B4-BE49-F238E27FC236}">
                  <a16:creationId xmlns:a16="http://schemas.microsoft.com/office/drawing/2014/main" id="{DCFA0875-CB97-E640-AAFA-09026B5DEEB0}"/>
                </a:ext>
              </a:extLst>
            </p:cNvPr>
            <p:cNvCxnSpPr>
              <a:cxnSpLocks/>
            </p:cNvCxnSpPr>
            <p:nvPr/>
          </p:nvCxnSpPr>
          <p:spPr bwMode="auto">
            <a:xfrm flipH="1">
              <a:off x="5192570" y="4474003"/>
              <a:ext cx="298921" cy="416262"/>
            </a:xfrm>
            <a:prstGeom prst="straightConnector1">
              <a:avLst/>
            </a:prstGeom>
            <a:noFill/>
            <a:ln w="9525"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4"/>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cxnSp>
          <p:nvCxnSpPr>
            <p:cNvPr id="203" name="Straight Arrow Connector 202">
              <a:extLst>
                <a:ext uri="{FF2B5EF4-FFF2-40B4-BE49-F238E27FC236}">
                  <a16:creationId xmlns:a16="http://schemas.microsoft.com/office/drawing/2014/main" id="{2A87DC10-7A36-324A-99B0-CCECE870036A}"/>
                </a:ext>
              </a:extLst>
            </p:cNvPr>
            <p:cNvCxnSpPr>
              <a:cxnSpLocks/>
            </p:cNvCxnSpPr>
            <p:nvPr/>
          </p:nvCxnSpPr>
          <p:spPr bwMode="auto">
            <a:xfrm>
              <a:off x="5852305" y="4474003"/>
              <a:ext cx="245866" cy="416262"/>
            </a:xfrm>
            <a:prstGeom prst="straightConnector1">
              <a:avLst/>
            </a:prstGeom>
            <a:noFill/>
            <a:ln w="9525"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4"/>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sp>
          <p:nvSpPr>
            <p:cNvPr id="204" name="TextBox 203">
              <a:extLst>
                <a:ext uri="{FF2B5EF4-FFF2-40B4-BE49-F238E27FC236}">
                  <a16:creationId xmlns:a16="http://schemas.microsoft.com/office/drawing/2014/main" id="{C4867E82-7F2C-F743-BD2B-ABCFD84D51A5}"/>
                </a:ext>
              </a:extLst>
            </p:cNvPr>
            <p:cNvSpPr txBox="1"/>
            <p:nvPr/>
          </p:nvSpPr>
          <p:spPr>
            <a:xfrm>
              <a:off x="5099276" y="4445787"/>
              <a:ext cx="291901" cy="308867"/>
            </a:xfrm>
            <a:prstGeom prst="rect">
              <a:avLst/>
            </a:prstGeom>
            <a:noFill/>
            <a:ln>
              <a:noFill/>
            </a:ln>
          </p:spPr>
          <p:txBody>
            <a:bodyPr wrap="square" lIns="0" tIns="46800" rIns="0" rtlCol="0">
              <a:spAutoFit/>
            </a:bodyPr>
            <a:lstStyle/>
            <a:p>
              <a:r>
                <a:rPr lang="en-IL" sz="1400" b="0" dirty="0">
                  <a:latin typeface="Consolas" panose="020B0609020204030204" pitchFamily="49" charset="0"/>
                  <a:cs typeface="Consolas" panose="020B0609020204030204" pitchFamily="49" charset="0"/>
                </a:rPr>
                <a:t>0</a:t>
              </a:r>
            </a:p>
          </p:txBody>
        </p:sp>
        <p:sp>
          <p:nvSpPr>
            <p:cNvPr id="205" name="TextBox 204">
              <a:extLst>
                <a:ext uri="{FF2B5EF4-FFF2-40B4-BE49-F238E27FC236}">
                  <a16:creationId xmlns:a16="http://schemas.microsoft.com/office/drawing/2014/main" id="{21639D55-D8CE-F241-AD80-778A0B735626}"/>
                </a:ext>
              </a:extLst>
            </p:cNvPr>
            <p:cNvSpPr txBox="1"/>
            <p:nvPr/>
          </p:nvSpPr>
          <p:spPr>
            <a:xfrm>
              <a:off x="5938614" y="4440143"/>
              <a:ext cx="291901" cy="308867"/>
            </a:xfrm>
            <a:prstGeom prst="rect">
              <a:avLst/>
            </a:prstGeom>
            <a:noFill/>
            <a:ln>
              <a:noFill/>
            </a:ln>
          </p:spPr>
          <p:txBody>
            <a:bodyPr wrap="square" lIns="0" tIns="46800" rIns="0" rtlCol="0">
              <a:spAutoFit/>
            </a:bodyPr>
            <a:lstStyle/>
            <a:p>
              <a:r>
                <a:rPr lang="he-IL" sz="1400" b="0" dirty="0">
                  <a:latin typeface="Consolas" panose="020B0609020204030204" pitchFamily="49" charset="0"/>
                  <a:cs typeface="Consolas" panose="020B0609020204030204" pitchFamily="49" charset="0"/>
                </a:rPr>
                <a:t>1</a:t>
              </a:r>
              <a:endParaRPr lang="en-IL" sz="1400" b="0" dirty="0">
                <a:latin typeface="Consolas" panose="020B0609020204030204" pitchFamily="49" charset="0"/>
                <a:cs typeface="Consolas" panose="020B0609020204030204" pitchFamily="49" charset="0"/>
              </a:endParaRPr>
            </a:p>
          </p:txBody>
        </p:sp>
        <p:sp>
          <p:nvSpPr>
            <p:cNvPr id="206" name="Oval 205">
              <a:extLst>
                <a:ext uri="{FF2B5EF4-FFF2-40B4-BE49-F238E27FC236}">
                  <a16:creationId xmlns:a16="http://schemas.microsoft.com/office/drawing/2014/main" id="{A2EA8FAE-6EC1-2D47-AC0F-56F8A7C295AA}"/>
                </a:ext>
              </a:extLst>
            </p:cNvPr>
            <p:cNvSpPr/>
            <p:nvPr/>
          </p:nvSpPr>
          <p:spPr bwMode="auto">
            <a:xfrm>
              <a:off x="5340057" y="4048509"/>
              <a:ext cx="635181" cy="457200"/>
            </a:xfrm>
            <a:prstGeom prst="ellipse">
              <a:avLst/>
            </a:prstGeom>
            <a:solidFill>
              <a:schemeClr val="bg1">
                <a:lumMod val="8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b="0" i="0" u="none" strike="noStrike" cap="none" normalizeH="0" baseline="0">
                <a:ln>
                  <a:noFill/>
                </a:ln>
                <a:solidFill>
                  <a:schemeClr val="tx1"/>
                </a:solidFill>
                <a:effectLst/>
                <a:latin typeface="Arial" pitchFamily="34" charset="0"/>
              </a:endParaRPr>
            </a:p>
          </p:txBody>
        </p:sp>
      </p:grpSp>
      <p:cxnSp>
        <p:nvCxnSpPr>
          <p:cNvPr id="208" name="Straight Arrow Connector 207">
            <a:extLst>
              <a:ext uri="{FF2B5EF4-FFF2-40B4-BE49-F238E27FC236}">
                <a16:creationId xmlns:a16="http://schemas.microsoft.com/office/drawing/2014/main" id="{C79C4C43-718F-3243-950E-D7420274D075}"/>
              </a:ext>
            </a:extLst>
          </p:cNvPr>
          <p:cNvCxnSpPr>
            <a:cxnSpLocks/>
          </p:cNvCxnSpPr>
          <p:nvPr/>
        </p:nvCxnSpPr>
        <p:spPr bwMode="auto">
          <a:xfrm flipH="1">
            <a:off x="2610325" y="3905626"/>
            <a:ext cx="266879" cy="452344"/>
          </a:xfrm>
          <a:prstGeom prst="straightConnector1">
            <a:avLst/>
          </a:prstGeom>
          <a:noFill/>
          <a:ln w="9525"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4"/>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cxnSp>
        <p:nvCxnSpPr>
          <p:cNvPr id="209" name="Straight Arrow Connector 208">
            <a:extLst>
              <a:ext uri="{FF2B5EF4-FFF2-40B4-BE49-F238E27FC236}">
                <a16:creationId xmlns:a16="http://schemas.microsoft.com/office/drawing/2014/main" id="{984ADA17-295F-6942-8B96-877AE92131EF}"/>
              </a:ext>
            </a:extLst>
          </p:cNvPr>
          <p:cNvCxnSpPr>
            <a:cxnSpLocks/>
          </p:cNvCxnSpPr>
          <p:nvPr/>
        </p:nvCxnSpPr>
        <p:spPr bwMode="auto">
          <a:xfrm>
            <a:off x="3238017" y="3905626"/>
            <a:ext cx="245866" cy="416262"/>
          </a:xfrm>
          <a:prstGeom prst="straightConnector1">
            <a:avLst/>
          </a:prstGeom>
          <a:noFill/>
          <a:ln w="38100" cap="flat" cmpd="sng" algn="ctr">
            <a:solidFill>
              <a:srgbClr val="C00000"/>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4"/>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sp>
        <p:nvSpPr>
          <p:cNvPr id="210" name="TextBox 209">
            <a:extLst>
              <a:ext uri="{FF2B5EF4-FFF2-40B4-BE49-F238E27FC236}">
                <a16:creationId xmlns:a16="http://schemas.microsoft.com/office/drawing/2014/main" id="{90CFEE35-FF8A-4445-BC12-6D314155F75B}"/>
              </a:ext>
            </a:extLst>
          </p:cNvPr>
          <p:cNvSpPr txBox="1"/>
          <p:nvPr/>
        </p:nvSpPr>
        <p:spPr>
          <a:xfrm>
            <a:off x="2473508" y="3857492"/>
            <a:ext cx="291901" cy="308867"/>
          </a:xfrm>
          <a:prstGeom prst="rect">
            <a:avLst/>
          </a:prstGeom>
          <a:noFill/>
          <a:ln>
            <a:noFill/>
          </a:ln>
        </p:spPr>
        <p:txBody>
          <a:bodyPr wrap="square" lIns="0" tIns="46800" rIns="0" rtlCol="0">
            <a:spAutoFit/>
          </a:bodyPr>
          <a:lstStyle/>
          <a:p>
            <a:r>
              <a:rPr lang="en-IL" sz="1400" b="0" dirty="0">
                <a:latin typeface="Consolas" panose="020B0609020204030204" pitchFamily="49" charset="0"/>
                <a:cs typeface="Consolas" panose="020B0609020204030204" pitchFamily="49" charset="0"/>
              </a:rPr>
              <a:t>0</a:t>
            </a:r>
          </a:p>
        </p:txBody>
      </p:sp>
      <p:sp>
        <p:nvSpPr>
          <p:cNvPr id="211" name="TextBox 210">
            <a:extLst>
              <a:ext uri="{FF2B5EF4-FFF2-40B4-BE49-F238E27FC236}">
                <a16:creationId xmlns:a16="http://schemas.microsoft.com/office/drawing/2014/main" id="{40FF6FD0-D921-F448-96E0-9DF59B15702C}"/>
              </a:ext>
            </a:extLst>
          </p:cNvPr>
          <p:cNvSpPr txBox="1"/>
          <p:nvPr/>
        </p:nvSpPr>
        <p:spPr>
          <a:xfrm>
            <a:off x="3324326" y="3871766"/>
            <a:ext cx="291901" cy="308867"/>
          </a:xfrm>
          <a:prstGeom prst="rect">
            <a:avLst/>
          </a:prstGeom>
          <a:noFill/>
          <a:ln>
            <a:noFill/>
          </a:ln>
        </p:spPr>
        <p:txBody>
          <a:bodyPr wrap="square" lIns="0" tIns="46800" rIns="0" rtlCol="0">
            <a:spAutoFit/>
          </a:bodyPr>
          <a:lstStyle/>
          <a:p>
            <a:r>
              <a:rPr lang="he-IL" sz="1400" b="0" dirty="0">
                <a:latin typeface="Consolas" panose="020B0609020204030204" pitchFamily="49" charset="0"/>
                <a:cs typeface="Consolas" panose="020B0609020204030204" pitchFamily="49" charset="0"/>
              </a:rPr>
              <a:t>1</a:t>
            </a:r>
            <a:endParaRPr lang="en-IL" sz="1400" b="0" dirty="0">
              <a:latin typeface="Consolas" panose="020B0609020204030204" pitchFamily="49" charset="0"/>
              <a:cs typeface="Consolas" panose="020B0609020204030204" pitchFamily="49" charset="0"/>
            </a:endParaRPr>
          </a:p>
        </p:txBody>
      </p:sp>
      <p:sp>
        <p:nvSpPr>
          <p:cNvPr id="212" name="Oval 211">
            <a:extLst>
              <a:ext uri="{FF2B5EF4-FFF2-40B4-BE49-F238E27FC236}">
                <a16:creationId xmlns:a16="http://schemas.microsoft.com/office/drawing/2014/main" id="{74C97F85-9FDE-8D4F-B06B-9F92F66E98CB}"/>
              </a:ext>
            </a:extLst>
          </p:cNvPr>
          <p:cNvSpPr/>
          <p:nvPr/>
        </p:nvSpPr>
        <p:spPr bwMode="auto">
          <a:xfrm>
            <a:off x="2725769" y="3480132"/>
            <a:ext cx="635181" cy="457200"/>
          </a:xfrm>
          <a:prstGeom prst="ellipse">
            <a:avLst/>
          </a:prstGeom>
          <a:solidFill>
            <a:schemeClr val="bg1">
              <a:lumMod val="8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b="0" i="0" u="none" strike="noStrike" cap="none" normalizeH="0" baseline="0">
              <a:ln>
                <a:noFill/>
              </a:ln>
              <a:solidFill>
                <a:schemeClr val="tx1"/>
              </a:solidFill>
              <a:effectLst/>
              <a:latin typeface="Arial" pitchFamily="34" charset="0"/>
            </a:endParaRPr>
          </a:p>
        </p:txBody>
      </p:sp>
      <p:grpSp>
        <p:nvGrpSpPr>
          <p:cNvPr id="213" name="Group 212">
            <a:extLst>
              <a:ext uri="{FF2B5EF4-FFF2-40B4-BE49-F238E27FC236}">
                <a16:creationId xmlns:a16="http://schemas.microsoft.com/office/drawing/2014/main" id="{F3783FCE-6A3C-124F-91F5-E9898A681FF7}"/>
              </a:ext>
            </a:extLst>
          </p:cNvPr>
          <p:cNvGrpSpPr/>
          <p:nvPr/>
        </p:nvGrpSpPr>
        <p:grpSpPr>
          <a:xfrm>
            <a:off x="4286403" y="3466445"/>
            <a:ext cx="1165073" cy="891525"/>
            <a:chOff x="5099276" y="4048509"/>
            <a:chExt cx="1165073" cy="891525"/>
          </a:xfrm>
        </p:grpSpPr>
        <p:cxnSp>
          <p:nvCxnSpPr>
            <p:cNvPr id="214" name="Straight Arrow Connector 213">
              <a:extLst>
                <a:ext uri="{FF2B5EF4-FFF2-40B4-BE49-F238E27FC236}">
                  <a16:creationId xmlns:a16="http://schemas.microsoft.com/office/drawing/2014/main" id="{47A7FD88-01BF-2841-803A-76F0875BFE4B}"/>
                </a:ext>
              </a:extLst>
            </p:cNvPr>
            <p:cNvCxnSpPr>
              <a:cxnSpLocks/>
            </p:cNvCxnSpPr>
            <p:nvPr/>
          </p:nvCxnSpPr>
          <p:spPr bwMode="auto">
            <a:xfrm flipH="1">
              <a:off x="5143418" y="4474003"/>
              <a:ext cx="348074" cy="466031"/>
            </a:xfrm>
            <a:prstGeom prst="straightConnector1">
              <a:avLst/>
            </a:prstGeom>
            <a:noFill/>
            <a:ln w="9525"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4"/>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cxnSp>
          <p:nvCxnSpPr>
            <p:cNvPr id="215" name="Straight Arrow Connector 214">
              <a:extLst>
                <a:ext uri="{FF2B5EF4-FFF2-40B4-BE49-F238E27FC236}">
                  <a16:creationId xmlns:a16="http://schemas.microsoft.com/office/drawing/2014/main" id="{6D72B6A6-BB9C-D140-B995-1928C9793A38}"/>
                </a:ext>
              </a:extLst>
            </p:cNvPr>
            <p:cNvCxnSpPr>
              <a:cxnSpLocks/>
            </p:cNvCxnSpPr>
            <p:nvPr/>
          </p:nvCxnSpPr>
          <p:spPr bwMode="auto">
            <a:xfrm>
              <a:off x="5852305" y="4474003"/>
              <a:ext cx="273718" cy="466031"/>
            </a:xfrm>
            <a:prstGeom prst="straightConnector1">
              <a:avLst/>
            </a:prstGeom>
            <a:noFill/>
            <a:ln w="9525"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4"/>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sp>
          <p:nvSpPr>
            <p:cNvPr id="216" name="TextBox 215">
              <a:extLst>
                <a:ext uri="{FF2B5EF4-FFF2-40B4-BE49-F238E27FC236}">
                  <a16:creationId xmlns:a16="http://schemas.microsoft.com/office/drawing/2014/main" id="{585716D5-B360-3B46-89B7-BCCE193C0B88}"/>
                </a:ext>
              </a:extLst>
            </p:cNvPr>
            <p:cNvSpPr txBox="1"/>
            <p:nvPr/>
          </p:nvSpPr>
          <p:spPr>
            <a:xfrm>
              <a:off x="5099276" y="4445787"/>
              <a:ext cx="291901" cy="308867"/>
            </a:xfrm>
            <a:prstGeom prst="rect">
              <a:avLst/>
            </a:prstGeom>
            <a:noFill/>
            <a:ln>
              <a:noFill/>
            </a:ln>
          </p:spPr>
          <p:txBody>
            <a:bodyPr wrap="square" lIns="0" tIns="46800" rIns="0" rtlCol="0">
              <a:spAutoFit/>
            </a:bodyPr>
            <a:lstStyle/>
            <a:p>
              <a:r>
                <a:rPr lang="en-IL" sz="1400" b="0" dirty="0">
                  <a:latin typeface="Consolas" panose="020B0609020204030204" pitchFamily="49" charset="0"/>
                  <a:cs typeface="Consolas" panose="020B0609020204030204" pitchFamily="49" charset="0"/>
                </a:rPr>
                <a:t>0</a:t>
              </a:r>
            </a:p>
          </p:txBody>
        </p:sp>
        <p:sp>
          <p:nvSpPr>
            <p:cNvPr id="217" name="TextBox 216">
              <a:extLst>
                <a:ext uri="{FF2B5EF4-FFF2-40B4-BE49-F238E27FC236}">
                  <a16:creationId xmlns:a16="http://schemas.microsoft.com/office/drawing/2014/main" id="{FA8D433C-9A8D-D04F-A434-5A97536A0D5F}"/>
                </a:ext>
              </a:extLst>
            </p:cNvPr>
            <p:cNvSpPr txBox="1"/>
            <p:nvPr/>
          </p:nvSpPr>
          <p:spPr>
            <a:xfrm>
              <a:off x="5972448" y="4439556"/>
              <a:ext cx="291901" cy="308867"/>
            </a:xfrm>
            <a:prstGeom prst="rect">
              <a:avLst/>
            </a:prstGeom>
            <a:noFill/>
            <a:ln>
              <a:noFill/>
            </a:ln>
          </p:spPr>
          <p:txBody>
            <a:bodyPr wrap="square" lIns="0" tIns="46800" rIns="0" rtlCol="0">
              <a:spAutoFit/>
            </a:bodyPr>
            <a:lstStyle/>
            <a:p>
              <a:r>
                <a:rPr lang="he-IL" sz="1400" b="0" dirty="0">
                  <a:latin typeface="Consolas" panose="020B0609020204030204" pitchFamily="49" charset="0"/>
                  <a:cs typeface="Consolas" panose="020B0609020204030204" pitchFamily="49" charset="0"/>
                </a:rPr>
                <a:t>1</a:t>
              </a:r>
              <a:endParaRPr lang="en-IL" sz="1400" b="0" dirty="0">
                <a:latin typeface="Consolas" panose="020B0609020204030204" pitchFamily="49" charset="0"/>
                <a:cs typeface="Consolas" panose="020B0609020204030204" pitchFamily="49" charset="0"/>
              </a:endParaRPr>
            </a:p>
          </p:txBody>
        </p:sp>
        <p:sp>
          <p:nvSpPr>
            <p:cNvPr id="218" name="Oval 217">
              <a:extLst>
                <a:ext uri="{FF2B5EF4-FFF2-40B4-BE49-F238E27FC236}">
                  <a16:creationId xmlns:a16="http://schemas.microsoft.com/office/drawing/2014/main" id="{38447991-954F-384E-BB71-E378A793B7C4}"/>
                </a:ext>
              </a:extLst>
            </p:cNvPr>
            <p:cNvSpPr/>
            <p:nvPr/>
          </p:nvSpPr>
          <p:spPr bwMode="auto">
            <a:xfrm>
              <a:off x="5340057" y="4048509"/>
              <a:ext cx="635181" cy="457200"/>
            </a:xfrm>
            <a:prstGeom prst="ellipse">
              <a:avLst/>
            </a:prstGeom>
            <a:solidFill>
              <a:schemeClr val="bg1">
                <a:lumMod val="8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b="0" i="0" u="none" strike="noStrike" cap="none" normalizeH="0" baseline="0">
                <a:ln>
                  <a:noFill/>
                </a:ln>
                <a:solidFill>
                  <a:schemeClr val="tx1"/>
                </a:solidFill>
                <a:effectLst/>
                <a:latin typeface="Arial" pitchFamily="34" charset="0"/>
              </a:endParaRPr>
            </a:p>
          </p:txBody>
        </p:sp>
      </p:grpSp>
      <p:cxnSp>
        <p:nvCxnSpPr>
          <p:cNvPr id="220" name="Straight Arrow Connector 219">
            <a:extLst>
              <a:ext uri="{FF2B5EF4-FFF2-40B4-BE49-F238E27FC236}">
                <a16:creationId xmlns:a16="http://schemas.microsoft.com/office/drawing/2014/main" id="{5F9EA5E1-3ED8-BB49-904C-0F29806BEF23}"/>
              </a:ext>
            </a:extLst>
          </p:cNvPr>
          <p:cNvCxnSpPr>
            <a:cxnSpLocks/>
          </p:cNvCxnSpPr>
          <p:nvPr/>
        </p:nvCxnSpPr>
        <p:spPr bwMode="auto">
          <a:xfrm flipH="1">
            <a:off x="6686338" y="3034363"/>
            <a:ext cx="298921" cy="416262"/>
          </a:xfrm>
          <a:prstGeom prst="straightConnector1">
            <a:avLst/>
          </a:prstGeom>
          <a:noFill/>
          <a:ln w="9525"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4"/>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cxnSp>
        <p:nvCxnSpPr>
          <p:cNvPr id="221" name="Straight Arrow Connector 220">
            <a:extLst>
              <a:ext uri="{FF2B5EF4-FFF2-40B4-BE49-F238E27FC236}">
                <a16:creationId xmlns:a16="http://schemas.microsoft.com/office/drawing/2014/main" id="{FFD58EC7-FAFB-CF44-8233-E11E3698D33D}"/>
              </a:ext>
            </a:extLst>
          </p:cNvPr>
          <p:cNvCxnSpPr>
            <a:cxnSpLocks/>
          </p:cNvCxnSpPr>
          <p:nvPr/>
        </p:nvCxnSpPr>
        <p:spPr bwMode="auto">
          <a:xfrm>
            <a:off x="7346073" y="3034363"/>
            <a:ext cx="360220" cy="416262"/>
          </a:xfrm>
          <a:prstGeom prst="straightConnector1">
            <a:avLst/>
          </a:prstGeom>
          <a:noFill/>
          <a:ln w="12700"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4"/>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sp>
        <p:nvSpPr>
          <p:cNvPr id="222" name="TextBox 221">
            <a:extLst>
              <a:ext uri="{FF2B5EF4-FFF2-40B4-BE49-F238E27FC236}">
                <a16:creationId xmlns:a16="http://schemas.microsoft.com/office/drawing/2014/main" id="{02440669-65FC-E74B-B678-BEF9B28A05BC}"/>
              </a:ext>
            </a:extLst>
          </p:cNvPr>
          <p:cNvSpPr txBox="1"/>
          <p:nvPr/>
        </p:nvSpPr>
        <p:spPr>
          <a:xfrm>
            <a:off x="6581525" y="2946447"/>
            <a:ext cx="291901" cy="339645"/>
          </a:xfrm>
          <a:prstGeom prst="rect">
            <a:avLst/>
          </a:prstGeom>
          <a:noFill/>
          <a:ln>
            <a:noFill/>
          </a:ln>
        </p:spPr>
        <p:txBody>
          <a:bodyPr wrap="square" lIns="0" tIns="46800" rIns="0" rtlCol="0">
            <a:spAutoFit/>
          </a:bodyPr>
          <a:lstStyle/>
          <a:p>
            <a:r>
              <a:rPr lang="en-IL" sz="1600" b="0" dirty="0">
                <a:latin typeface="Consolas" panose="020B0609020204030204" pitchFamily="49" charset="0"/>
                <a:cs typeface="Consolas" panose="020B0609020204030204" pitchFamily="49" charset="0"/>
              </a:rPr>
              <a:t>0</a:t>
            </a:r>
          </a:p>
        </p:txBody>
      </p:sp>
      <p:sp>
        <p:nvSpPr>
          <p:cNvPr id="223" name="TextBox 222">
            <a:extLst>
              <a:ext uri="{FF2B5EF4-FFF2-40B4-BE49-F238E27FC236}">
                <a16:creationId xmlns:a16="http://schemas.microsoft.com/office/drawing/2014/main" id="{468A4FF0-8CE6-6748-B8FE-AB9AFA9F9C40}"/>
              </a:ext>
            </a:extLst>
          </p:cNvPr>
          <p:cNvSpPr txBox="1"/>
          <p:nvPr/>
        </p:nvSpPr>
        <p:spPr>
          <a:xfrm>
            <a:off x="7482627" y="2926598"/>
            <a:ext cx="291901" cy="339645"/>
          </a:xfrm>
          <a:prstGeom prst="rect">
            <a:avLst/>
          </a:prstGeom>
          <a:noFill/>
          <a:ln>
            <a:noFill/>
          </a:ln>
        </p:spPr>
        <p:txBody>
          <a:bodyPr wrap="square" lIns="0" tIns="46800" rIns="0" rtlCol="0">
            <a:spAutoFit/>
          </a:bodyPr>
          <a:lstStyle/>
          <a:p>
            <a:r>
              <a:rPr lang="he-IL" sz="1600" b="0" dirty="0">
                <a:latin typeface="Consolas" panose="020B0609020204030204" pitchFamily="49" charset="0"/>
                <a:cs typeface="Consolas" panose="020B0609020204030204" pitchFamily="49" charset="0"/>
              </a:rPr>
              <a:t>1</a:t>
            </a:r>
            <a:endParaRPr lang="en-IL" sz="1600" b="0" dirty="0">
              <a:latin typeface="Consolas" panose="020B0609020204030204" pitchFamily="49" charset="0"/>
              <a:cs typeface="Consolas" panose="020B0609020204030204" pitchFamily="49" charset="0"/>
            </a:endParaRPr>
          </a:p>
        </p:txBody>
      </p:sp>
      <p:sp>
        <p:nvSpPr>
          <p:cNvPr id="224" name="Oval 223">
            <a:extLst>
              <a:ext uri="{FF2B5EF4-FFF2-40B4-BE49-F238E27FC236}">
                <a16:creationId xmlns:a16="http://schemas.microsoft.com/office/drawing/2014/main" id="{93959835-E916-564F-9C7A-809A0F6AB1DB}"/>
              </a:ext>
            </a:extLst>
          </p:cNvPr>
          <p:cNvSpPr/>
          <p:nvPr/>
        </p:nvSpPr>
        <p:spPr bwMode="auto">
          <a:xfrm>
            <a:off x="6833825" y="2608869"/>
            <a:ext cx="635181" cy="457200"/>
          </a:xfrm>
          <a:prstGeom prst="ellipse">
            <a:avLst/>
          </a:prstGeom>
          <a:solidFill>
            <a:schemeClr val="bg1">
              <a:lumMod val="8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sz="2800" b="0" i="0" u="none" strike="noStrike" cap="none" normalizeH="0" baseline="0">
              <a:ln>
                <a:noFill/>
              </a:ln>
              <a:solidFill>
                <a:schemeClr val="tx1"/>
              </a:solidFill>
              <a:effectLst/>
              <a:latin typeface="Arial" pitchFamily="34" charset="0"/>
            </a:endParaRPr>
          </a:p>
        </p:txBody>
      </p:sp>
      <p:cxnSp>
        <p:nvCxnSpPr>
          <p:cNvPr id="226" name="Straight Arrow Connector 225">
            <a:extLst>
              <a:ext uri="{FF2B5EF4-FFF2-40B4-BE49-F238E27FC236}">
                <a16:creationId xmlns:a16="http://schemas.microsoft.com/office/drawing/2014/main" id="{F4CC6E57-DFE8-E340-82C2-DF0532A3DBEB}"/>
              </a:ext>
            </a:extLst>
          </p:cNvPr>
          <p:cNvCxnSpPr>
            <a:cxnSpLocks/>
          </p:cNvCxnSpPr>
          <p:nvPr/>
        </p:nvCxnSpPr>
        <p:spPr bwMode="auto">
          <a:xfrm flipH="1">
            <a:off x="3246759" y="3008887"/>
            <a:ext cx="481302" cy="423340"/>
          </a:xfrm>
          <a:prstGeom prst="straightConnector1">
            <a:avLst/>
          </a:prstGeom>
          <a:noFill/>
          <a:ln w="38100" cap="flat" cmpd="sng" algn="ctr">
            <a:solidFill>
              <a:srgbClr val="C00000"/>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4"/>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cxnSp>
        <p:nvCxnSpPr>
          <p:cNvPr id="227" name="Straight Arrow Connector 226">
            <a:extLst>
              <a:ext uri="{FF2B5EF4-FFF2-40B4-BE49-F238E27FC236}">
                <a16:creationId xmlns:a16="http://schemas.microsoft.com/office/drawing/2014/main" id="{CB71A43D-5C68-684A-9699-7AE738855D44}"/>
              </a:ext>
            </a:extLst>
          </p:cNvPr>
          <p:cNvCxnSpPr>
            <a:cxnSpLocks/>
          </p:cNvCxnSpPr>
          <p:nvPr/>
        </p:nvCxnSpPr>
        <p:spPr bwMode="auto">
          <a:xfrm>
            <a:off x="4088874" y="3008887"/>
            <a:ext cx="554085" cy="403803"/>
          </a:xfrm>
          <a:prstGeom prst="straightConnector1">
            <a:avLst/>
          </a:prstGeom>
          <a:noFill/>
          <a:ln w="9525"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4"/>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sp>
        <p:nvSpPr>
          <p:cNvPr id="228" name="TextBox 227">
            <a:extLst>
              <a:ext uri="{FF2B5EF4-FFF2-40B4-BE49-F238E27FC236}">
                <a16:creationId xmlns:a16="http://schemas.microsoft.com/office/drawing/2014/main" id="{E9189FEF-B866-0042-B2CA-EB8E29AB20A4}"/>
              </a:ext>
            </a:extLst>
          </p:cNvPr>
          <p:cNvSpPr txBox="1"/>
          <p:nvPr/>
        </p:nvSpPr>
        <p:spPr>
          <a:xfrm>
            <a:off x="3210981" y="2941844"/>
            <a:ext cx="291901" cy="339645"/>
          </a:xfrm>
          <a:prstGeom prst="rect">
            <a:avLst/>
          </a:prstGeom>
          <a:noFill/>
          <a:ln>
            <a:noFill/>
          </a:ln>
        </p:spPr>
        <p:txBody>
          <a:bodyPr wrap="square" lIns="0" tIns="46800" rIns="0" rtlCol="0">
            <a:spAutoFit/>
          </a:bodyPr>
          <a:lstStyle/>
          <a:p>
            <a:r>
              <a:rPr lang="en-IL" sz="1600" b="0" dirty="0">
                <a:latin typeface="Consolas" panose="020B0609020204030204" pitchFamily="49" charset="0"/>
                <a:cs typeface="Consolas" panose="020B0609020204030204" pitchFamily="49" charset="0"/>
              </a:rPr>
              <a:t>0</a:t>
            </a:r>
          </a:p>
        </p:txBody>
      </p:sp>
      <p:sp>
        <p:nvSpPr>
          <p:cNvPr id="229" name="TextBox 228">
            <a:extLst>
              <a:ext uri="{FF2B5EF4-FFF2-40B4-BE49-F238E27FC236}">
                <a16:creationId xmlns:a16="http://schemas.microsoft.com/office/drawing/2014/main" id="{0BC5E982-2AEF-2541-B6B6-373B18C4FFEA}"/>
              </a:ext>
            </a:extLst>
          </p:cNvPr>
          <p:cNvSpPr txBox="1"/>
          <p:nvPr/>
        </p:nvSpPr>
        <p:spPr>
          <a:xfrm>
            <a:off x="4319992" y="2879561"/>
            <a:ext cx="291901" cy="339645"/>
          </a:xfrm>
          <a:prstGeom prst="rect">
            <a:avLst/>
          </a:prstGeom>
          <a:noFill/>
          <a:ln>
            <a:noFill/>
          </a:ln>
        </p:spPr>
        <p:txBody>
          <a:bodyPr wrap="square" lIns="0" tIns="46800" rIns="0" rtlCol="0">
            <a:spAutoFit/>
          </a:bodyPr>
          <a:lstStyle/>
          <a:p>
            <a:r>
              <a:rPr lang="he-IL" sz="1600" b="0" dirty="0">
                <a:latin typeface="Consolas" panose="020B0609020204030204" pitchFamily="49" charset="0"/>
                <a:cs typeface="Consolas" panose="020B0609020204030204" pitchFamily="49" charset="0"/>
              </a:rPr>
              <a:t>1</a:t>
            </a:r>
            <a:endParaRPr lang="en-IL" sz="1600" b="0" dirty="0">
              <a:latin typeface="Consolas" panose="020B0609020204030204" pitchFamily="49" charset="0"/>
              <a:cs typeface="Consolas" panose="020B0609020204030204" pitchFamily="49" charset="0"/>
            </a:endParaRPr>
          </a:p>
        </p:txBody>
      </p:sp>
      <p:sp>
        <p:nvSpPr>
          <p:cNvPr id="230" name="Oval 229">
            <a:extLst>
              <a:ext uri="{FF2B5EF4-FFF2-40B4-BE49-F238E27FC236}">
                <a16:creationId xmlns:a16="http://schemas.microsoft.com/office/drawing/2014/main" id="{CCA72487-044F-9C4F-8FF3-C514ADD8DAE4}"/>
              </a:ext>
            </a:extLst>
          </p:cNvPr>
          <p:cNvSpPr/>
          <p:nvPr/>
        </p:nvSpPr>
        <p:spPr bwMode="auto">
          <a:xfrm>
            <a:off x="3576626" y="2583393"/>
            <a:ext cx="635181" cy="457200"/>
          </a:xfrm>
          <a:prstGeom prst="ellipse">
            <a:avLst/>
          </a:prstGeom>
          <a:solidFill>
            <a:schemeClr val="bg1">
              <a:lumMod val="8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sz="2800" b="0" i="0" u="none" strike="noStrike" cap="none" normalizeH="0" baseline="0">
              <a:ln>
                <a:noFill/>
              </a:ln>
              <a:solidFill>
                <a:schemeClr val="tx1"/>
              </a:solidFill>
              <a:effectLst/>
              <a:latin typeface="Arial" pitchFamily="34" charset="0"/>
            </a:endParaRPr>
          </a:p>
        </p:txBody>
      </p:sp>
      <p:cxnSp>
        <p:nvCxnSpPr>
          <p:cNvPr id="232" name="Straight Arrow Connector 231">
            <a:extLst>
              <a:ext uri="{FF2B5EF4-FFF2-40B4-BE49-F238E27FC236}">
                <a16:creationId xmlns:a16="http://schemas.microsoft.com/office/drawing/2014/main" id="{26B7FF48-1CDE-4749-B302-E948A35D95C3}"/>
              </a:ext>
            </a:extLst>
          </p:cNvPr>
          <p:cNvCxnSpPr>
            <a:cxnSpLocks/>
          </p:cNvCxnSpPr>
          <p:nvPr/>
        </p:nvCxnSpPr>
        <p:spPr bwMode="auto">
          <a:xfrm flipH="1">
            <a:off x="4102425" y="2101682"/>
            <a:ext cx="1265030" cy="472880"/>
          </a:xfrm>
          <a:prstGeom prst="straightConnector1">
            <a:avLst/>
          </a:prstGeom>
          <a:noFill/>
          <a:ln w="38100" cap="flat" cmpd="sng" algn="ctr">
            <a:solidFill>
              <a:srgbClr val="C00000"/>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4"/>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cxnSp>
        <p:nvCxnSpPr>
          <p:cNvPr id="233" name="Straight Arrow Connector 232">
            <a:extLst>
              <a:ext uri="{FF2B5EF4-FFF2-40B4-BE49-F238E27FC236}">
                <a16:creationId xmlns:a16="http://schemas.microsoft.com/office/drawing/2014/main" id="{BB1E7495-F463-B347-A0A8-1DF22ACF0F49}"/>
              </a:ext>
            </a:extLst>
          </p:cNvPr>
          <p:cNvCxnSpPr>
            <a:cxnSpLocks/>
          </p:cNvCxnSpPr>
          <p:nvPr/>
        </p:nvCxnSpPr>
        <p:spPr bwMode="auto">
          <a:xfrm>
            <a:off x="5728267" y="2101682"/>
            <a:ext cx="1256992" cy="467741"/>
          </a:xfrm>
          <a:prstGeom prst="straightConnector1">
            <a:avLst/>
          </a:prstGeom>
          <a:noFill/>
          <a:ln w="12700"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4"/>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sp>
        <p:nvSpPr>
          <p:cNvPr id="234" name="TextBox 233">
            <a:extLst>
              <a:ext uri="{FF2B5EF4-FFF2-40B4-BE49-F238E27FC236}">
                <a16:creationId xmlns:a16="http://schemas.microsoft.com/office/drawing/2014/main" id="{4D9036D4-E585-D74A-BAD4-F2B3E48C88CF}"/>
              </a:ext>
            </a:extLst>
          </p:cNvPr>
          <p:cNvSpPr txBox="1"/>
          <p:nvPr/>
        </p:nvSpPr>
        <p:spPr>
          <a:xfrm>
            <a:off x="4669075" y="1927299"/>
            <a:ext cx="291901" cy="339645"/>
          </a:xfrm>
          <a:prstGeom prst="rect">
            <a:avLst/>
          </a:prstGeom>
          <a:noFill/>
          <a:ln>
            <a:noFill/>
          </a:ln>
        </p:spPr>
        <p:txBody>
          <a:bodyPr wrap="square" lIns="0" tIns="46800" rIns="0" rtlCol="0">
            <a:spAutoFit/>
          </a:bodyPr>
          <a:lstStyle/>
          <a:p>
            <a:r>
              <a:rPr lang="en-IL" sz="1600" b="0" dirty="0">
                <a:latin typeface="Consolas" panose="020B0609020204030204" pitchFamily="49" charset="0"/>
                <a:cs typeface="Consolas" panose="020B0609020204030204" pitchFamily="49" charset="0"/>
              </a:rPr>
              <a:t>0</a:t>
            </a:r>
          </a:p>
        </p:txBody>
      </p:sp>
      <p:sp>
        <p:nvSpPr>
          <p:cNvPr id="235" name="TextBox 234">
            <a:extLst>
              <a:ext uri="{FF2B5EF4-FFF2-40B4-BE49-F238E27FC236}">
                <a16:creationId xmlns:a16="http://schemas.microsoft.com/office/drawing/2014/main" id="{A11336A5-9D46-854E-BBA1-2EA8CF91DD6D}"/>
              </a:ext>
            </a:extLst>
          </p:cNvPr>
          <p:cNvSpPr txBox="1"/>
          <p:nvPr/>
        </p:nvSpPr>
        <p:spPr>
          <a:xfrm>
            <a:off x="6356763" y="1982617"/>
            <a:ext cx="291901" cy="339645"/>
          </a:xfrm>
          <a:prstGeom prst="rect">
            <a:avLst/>
          </a:prstGeom>
          <a:noFill/>
          <a:ln>
            <a:noFill/>
          </a:ln>
        </p:spPr>
        <p:txBody>
          <a:bodyPr wrap="square" lIns="0" tIns="46800" rIns="0" rtlCol="0">
            <a:spAutoFit/>
          </a:bodyPr>
          <a:lstStyle/>
          <a:p>
            <a:r>
              <a:rPr lang="he-IL" sz="1600" b="0" dirty="0">
                <a:latin typeface="Consolas" panose="020B0609020204030204" pitchFamily="49" charset="0"/>
                <a:cs typeface="Consolas" panose="020B0609020204030204" pitchFamily="49" charset="0"/>
              </a:rPr>
              <a:t>1</a:t>
            </a:r>
            <a:endParaRPr lang="en-IL" sz="1600" b="0" dirty="0">
              <a:latin typeface="Consolas" panose="020B0609020204030204" pitchFamily="49" charset="0"/>
              <a:cs typeface="Consolas" panose="020B0609020204030204" pitchFamily="49" charset="0"/>
            </a:endParaRPr>
          </a:p>
        </p:txBody>
      </p:sp>
      <p:sp>
        <p:nvSpPr>
          <p:cNvPr id="236" name="Oval 235">
            <a:extLst>
              <a:ext uri="{FF2B5EF4-FFF2-40B4-BE49-F238E27FC236}">
                <a16:creationId xmlns:a16="http://schemas.microsoft.com/office/drawing/2014/main" id="{73BA03C7-05A1-8840-8DC3-8CFCE79E4930}"/>
              </a:ext>
            </a:extLst>
          </p:cNvPr>
          <p:cNvSpPr/>
          <p:nvPr/>
        </p:nvSpPr>
        <p:spPr bwMode="auto">
          <a:xfrm>
            <a:off x="5216019" y="1676188"/>
            <a:ext cx="635181" cy="457200"/>
          </a:xfrm>
          <a:prstGeom prst="ellipse">
            <a:avLst/>
          </a:prstGeom>
          <a:solidFill>
            <a:schemeClr val="bg1">
              <a:lumMod val="8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sz="2800" b="0" i="0" u="none" strike="noStrike" cap="none" normalizeH="0" baseline="0">
              <a:ln>
                <a:noFill/>
              </a:ln>
              <a:solidFill>
                <a:schemeClr val="tx1"/>
              </a:solidFill>
              <a:effectLst/>
              <a:latin typeface="Arial" pitchFamily="34" charset="0"/>
            </a:endParaRPr>
          </a:p>
        </p:txBody>
      </p:sp>
      <p:cxnSp>
        <p:nvCxnSpPr>
          <p:cNvPr id="77" name="Straight Arrow Connector 76">
            <a:extLst>
              <a:ext uri="{FF2B5EF4-FFF2-40B4-BE49-F238E27FC236}">
                <a16:creationId xmlns:a16="http://schemas.microsoft.com/office/drawing/2014/main" id="{5A1A3091-A65D-EC49-A18E-F1B08D549937}"/>
              </a:ext>
            </a:extLst>
          </p:cNvPr>
          <p:cNvCxnSpPr>
            <a:cxnSpLocks/>
          </p:cNvCxnSpPr>
          <p:nvPr/>
        </p:nvCxnSpPr>
        <p:spPr bwMode="auto">
          <a:xfrm flipH="1">
            <a:off x="4322707" y="1152128"/>
            <a:ext cx="412233" cy="494427"/>
          </a:xfrm>
          <a:prstGeom prst="straightConnector1">
            <a:avLst/>
          </a:prstGeom>
          <a:noFill/>
          <a:ln w="12700"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4"/>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cxnSp>
        <p:nvCxnSpPr>
          <p:cNvPr id="78" name="Straight Arrow Connector 77">
            <a:extLst>
              <a:ext uri="{FF2B5EF4-FFF2-40B4-BE49-F238E27FC236}">
                <a16:creationId xmlns:a16="http://schemas.microsoft.com/office/drawing/2014/main" id="{2DBE3881-D6E0-4949-8667-FB8AC9C5D018}"/>
              </a:ext>
            </a:extLst>
          </p:cNvPr>
          <p:cNvCxnSpPr>
            <a:cxnSpLocks/>
          </p:cNvCxnSpPr>
          <p:nvPr/>
        </p:nvCxnSpPr>
        <p:spPr bwMode="auto">
          <a:xfrm>
            <a:off x="4982716" y="1165193"/>
            <a:ext cx="422828" cy="464067"/>
          </a:xfrm>
          <a:prstGeom prst="straightConnector1">
            <a:avLst/>
          </a:prstGeom>
          <a:noFill/>
          <a:ln w="38100" cap="flat" cmpd="sng" algn="ctr">
            <a:solidFill>
              <a:srgbClr val="C00000"/>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4"/>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sp>
        <p:nvSpPr>
          <p:cNvPr id="79" name="TextBox 78">
            <a:extLst>
              <a:ext uri="{FF2B5EF4-FFF2-40B4-BE49-F238E27FC236}">
                <a16:creationId xmlns:a16="http://schemas.microsoft.com/office/drawing/2014/main" id="{52EC5EFD-403F-2B45-9566-23DD8F38AB3F}"/>
              </a:ext>
            </a:extLst>
          </p:cNvPr>
          <p:cNvSpPr txBox="1"/>
          <p:nvPr/>
        </p:nvSpPr>
        <p:spPr>
          <a:xfrm>
            <a:off x="4268658" y="1143361"/>
            <a:ext cx="291901" cy="339645"/>
          </a:xfrm>
          <a:prstGeom prst="rect">
            <a:avLst/>
          </a:prstGeom>
          <a:noFill/>
          <a:ln>
            <a:noFill/>
          </a:ln>
        </p:spPr>
        <p:txBody>
          <a:bodyPr wrap="square" lIns="0" tIns="46800" rIns="0" rtlCol="0">
            <a:spAutoFit/>
          </a:bodyPr>
          <a:lstStyle/>
          <a:p>
            <a:r>
              <a:rPr lang="en-IL" sz="1600" b="0" dirty="0">
                <a:latin typeface="Consolas" panose="020B0609020204030204" pitchFamily="49" charset="0"/>
                <a:cs typeface="Consolas" panose="020B0609020204030204" pitchFamily="49" charset="0"/>
              </a:rPr>
              <a:t>0</a:t>
            </a:r>
          </a:p>
        </p:txBody>
      </p:sp>
      <p:sp>
        <p:nvSpPr>
          <p:cNvPr id="80" name="TextBox 79">
            <a:extLst>
              <a:ext uri="{FF2B5EF4-FFF2-40B4-BE49-F238E27FC236}">
                <a16:creationId xmlns:a16="http://schemas.microsoft.com/office/drawing/2014/main" id="{4376FF24-7748-D540-B8DA-B24AA7206E44}"/>
              </a:ext>
            </a:extLst>
          </p:cNvPr>
          <p:cNvSpPr txBox="1"/>
          <p:nvPr/>
        </p:nvSpPr>
        <p:spPr>
          <a:xfrm>
            <a:off x="5143327" y="1132208"/>
            <a:ext cx="300569" cy="339645"/>
          </a:xfrm>
          <a:prstGeom prst="rect">
            <a:avLst/>
          </a:prstGeom>
          <a:noFill/>
          <a:ln>
            <a:noFill/>
          </a:ln>
        </p:spPr>
        <p:txBody>
          <a:bodyPr wrap="square" lIns="0" tIns="46800" rIns="0" rtlCol="0">
            <a:spAutoFit/>
          </a:bodyPr>
          <a:lstStyle/>
          <a:p>
            <a:r>
              <a:rPr lang="he-IL" sz="1600" b="0" dirty="0">
                <a:latin typeface="Consolas" panose="020B0609020204030204" pitchFamily="49" charset="0"/>
                <a:cs typeface="Consolas" panose="020B0609020204030204" pitchFamily="49" charset="0"/>
              </a:rPr>
              <a:t>1</a:t>
            </a:r>
            <a:endParaRPr lang="en-IL" sz="1600" b="0" dirty="0">
              <a:latin typeface="Consolas" panose="020B0609020204030204" pitchFamily="49" charset="0"/>
              <a:cs typeface="Consolas" panose="020B0609020204030204" pitchFamily="49" charset="0"/>
            </a:endParaRPr>
          </a:p>
        </p:txBody>
      </p:sp>
      <p:sp>
        <p:nvSpPr>
          <p:cNvPr id="81" name="Oval 80">
            <a:extLst>
              <a:ext uri="{FF2B5EF4-FFF2-40B4-BE49-F238E27FC236}">
                <a16:creationId xmlns:a16="http://schemas.microsoft.com/office/drawing/2014/main" id="{4FF1BF28-A12A-034E-968B-1012FD257ED5}"/>
              </a:ext>
            </a:extLst>
          </p:cNvPr>
          <p:cNvSpPr/>
          <p:nvPr/>
        </p:nvSpPr>
        <p:spPr bwMode="auto">
          <a:xfrm>
            <a:off x="4546535" y="740191"/>
            <a:ext cx="635181" cy="457200"/>
          </a:xfrm>
          <a:prstGeom prst="ellipse">
            <a:avLst/>
          </a:prstGeom>
          <a:solidFill>
            <a:schemeClr val="bg1">
              <a:lumMod val="8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b="0" i="0" u="none" strike="noStrike" cap="none" normalizeH="0" baseline="0" dirty="0">
              <a:ln>
                <a:noFill/>
              </a:ln>
              <a:solidFill>
                <a:schemeClr val="tx1"/>
              </a:solidFill>
              <a:effectLst/>
              <a:latin typeface="Arial" pitchFamily="34" charset="0"/>
            </a:endParaRPr>
          </a:p>
        </p:txBody>
      </p:sp>
      <p:sp>
        <p:nvSpPr>
          <p:cNvPr id="73" name="Rectangle 72">
            <a:extLst>
              <a:ext uri="{FF2B5EF4-FFF2-40B4-BE49-F238E27FC236}">
                <a16:creationId xmlns:a16="http://schemas.microsoft.com/office/drawing/2014/main" id="{401C2E40-E111-9E46-BEEE-8C86DB5C89A5}"/>
              </a:ext>
            </a:extLst>
          </p:cNvPr>
          <p:cNvSpPr/>
          <p:nvPr/>
        </p:nvSpPr>
        <p:spPr>
          <a:xfrm>
            <a:off x="7090578" y="1552093"/>
            <a:ext cx="894797" cy="369332"/>
          </a:xfrm>
          <a:prstGeom prst="rect">
            <a:avLst/>
          </a:prstGeom>
        </p:spPr>
        <p:txBody>
          <a:bodyPr wrap="none">
            <a:spAutoFit/>
          </a:bodyPr>
          <a:lstStyle/>
          <a:p>
            <a:pPr algn="l"/>
            <a:r>
              <a:rPr lang="en-IL" sz="1800" b="0" dirty="0">
                <a:latin typeface="Consolas" panose="020B0609020204030204" pitchFamily="49" charset="0"/>
                <a:cs typeface="Consolas" panose="020B0609020204030204" pitchFamily="49" charset="0"/>
              </a:rPr>
              <a:t>"</a:t>
            </a:r>
            <a:r>
              <a:rPr lang="en-IL" sz="1800" b="0" spc="200" dirty="0">
                <a:latin typeface="Consolas" panose="020B0609020204030204" pitchFamily="49" charset="0"/>
                <a:cs typeface="Consolas" panose="020B0609020204030204" pitchFamily="49" charset="0"/>
              </a:rPr>
              <a:t>aba</a:t>
            </a:r>
            <a:r>
              <a:rPr lang="en-IL" sz="1800" b="0" dirty="0">
                <a:latin typeface="Consolas" panose="020B0609020204030204" pitchFamily="49" charset="0"/>
                <a:cs typeface="Consolas" panose="020B0609020204030204" pitchFamily="49" charset="0"/>
              </a:rPr>
              <a:t>"</a:t>
            </a:r>
          </a:p>
        </p:txBody>
      </p:sp>
      <p:sp>
        <p:nvSpPr>
          <p:cNvPr id="74" name="Rectangle 73">
            <a:extLst>
              <a:ext uri="{FF2B5EF4-FFF2-40B4-BE49-F238E27FC236}">
                <a16:creationId xmlns:a16="http://schemas.microsoft.com/office/drawing/2014/main" id="{ED445E33-4AAE-554D-B45F-B6B4FC5B4ACE}"/>
              </a:ext>
            </a:extLst>
          </p:cNvPr>
          <p:cNvSpPr/>
          <p:nvPr/>
        </p:nvSpPr>
        <p:spPr>
          <a:xfrm>
            <a:off x="277083" y="1227949"/>
            <a:ext cx="2487950" cy="338554"/>
          </a:xfrm>
          <a:prstGeom prst="rect">
            <a:avLst/>
          </a:prstGeom>
        </p:spPr>
        <p:txBody>
          <a:bodyPr wrap="square">
            <a:spAutoFit/>
          </a:bodyPr>
          <a:lstStyle/>
          <a:p>
            <a:pPr algn="l"/>
            <a:r>
              <a:rPr lang="en-IL" sz="1600" b="0" dirty="0">
                <a:latin typeface="Times New Roman" panose="02020603050405020304" pitchFamily="18" charset="0"/>
                <a:cs typeface="Times New Roman" panose="02020603050405020304" pitchFamily="18" charset="0"/>
              </a:rPr>
              <a:t>Compressed text:</a:t>
            </a:r>
            <a:endParaRPr lang="en-IL" sz="1800" b="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084366493"/>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8E29DF-072E-354E-8B5E-245D26B4315F}"/>
              </a:ext>
            </a:extLst>
          </p:cNvPr>
          <p:cNvSpPr>
            <a:spLocks noGrp="1"/>
          </p:cNvSpPr>
          <p:nvPr>
            <p:ph type="title"/>
          </p:nvPr>
        </p:nvSpPr>
        <p:spPr/>
        <p:txBody>
          <a:bodyPr/>
          <a:lstStyle/>
          <a:p>
            <a:r>
              <a:rPr lang="en-US" dirty="0"/>
              <a:t>Decompression</a:t>
            </a:r>
          </a:p>
        </p:txBody>
      </p:sp>
      <p:sp>
        <p:nvSpPr>
          <p:cNvPr id="71" name="Rectangle 70">
            <a:extLst>
              <a:ext uri="{FF2B5EF4-FFF2-40B4-BE49-F238E27FC236}">
                <a16:creationId xmlns:a16="http://schemas.microsoft.com/office/drawing/2014/main" id="{5BC27FF3-D585-AD4A-BC56-B48392BB8855}"/>
              </a:ext>
            </a:extLst>
          </p:cNvPr>
          <p:cNvSpPr/>
          <p:nvPr/>
        </p:nvSpPr>
        <p:spPr>
          <a:xfrm>
            <a:off x="304800" y="1600200"/>
            <a:ext cx="2852850" cy="369332"/>
          </a:xfrm>
          <a:prstGeom prst="rect">
            <a:avLst/>
          </a:prstGeom>
        </p:spPr>
        <p:txBody>
          <a:bodyPr wrap="square">
            <a:spAutoFit/>
          </a:bodyPr>
          <a:lstStyle/>
          <a:p>
            <a:pPr algn="l"/>
            <a:r>
              <a:rPr lang="en-IL" sz="1800" b="0" spc="200" dirty="0">
                <a:latin typeface="Consolas" panose="020B0609020204030204" pitchFamily="49" charset="0"/>
                <a:cs typeface="Consolas" panose="020B0609020204030204" pitchFamily="49" charset="0"/>
              </a:rPr>
              <a:t>01110</a:t>
            </a:r>
            <a:r>
              <a:rPr lang="en-IL" sz="1800" b="0" spc="200" dirty="0">
                <a:solidFill>
                  <a:srgbClr val="C00000"/>
                </a:solidFill>
                <a:latin typeface="Consolas" panose="020B0609020204030204" pitchFamily="49" charset="0"/>
                <a:cs typeface="Consolas" panose="020B0609020204030204" pitchFamily="49" charset="0"/>
              </a:rPr>
              <a:t>1001</a:t>
            </a:r>
            <a:r>
              <a:rPr lang="en-IL" sz="1800" b="0" spc="200" dirty="0">
                <a:latin typeface="Consolas" panose="020B0609020204030204" pitchFamily="49" charset="0"/>
                <a:cs typeface="Consolas" panose="020B0609020204030204" pitchFamily="49" charset="0"/>
              </a:rPr>
              <a:t>10000111</a:t>
            </a:r>
          </a:p>
        </p:txBody>
      </p:sp>
      <p:sp>
        <p:nvSpPr>
          <p:cNvPr id="72" name="Down Arrow 71">
            <a:extLst>
              <a:ext uri="{FF2B5EF4-FFF2-40B4-BE49-F238E27FC236}">
                <a16:creationId xmlns:a16="http://schemas.microsoft.com/office/drawing/2014/main" id="{1AA824BE-5624-204D-BA7F-155C65BC0389}"/>
              </a:ext>
            </a:extLst>
          </p:cNvPr>
          <p:cNvSpPr/>
          <p:nvPr/>
        </p:nvSpPr>
        <p:spPr bwMode="auto">
          <a:xfrm rot="16200000" flipH="1">
            <a:off x="3090337" y="1604302"/>
            <a:ext cx="338555" cy="381001"/>
          </a:xfrm>
          <a:prstGeom prst="downArrow">
            <a:avLst/>
          </a:prstGeom>
          <a:solidFill>
            <a:srgbClr val="C00000"/>
          </a:solidFill>
          <a:ln w="9525" cap="flat" cmpd="sng" algn="ctr">
            <a:no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2"/>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sz="3200" b="1" i="0" u="none" strike="noStrike" cap="none" normalizeH="0" baseline="0" dirty="0">
              <a:ln>
                <a:noFill/>
              </a:ln>
              <a:solidFill>
                <a:schemeClr val="tx1"/>
              </a:solidFill>
              <a:effectLst/>
              <a:latin typeface="Arial" pitchFamily="34" charset="0"/>
            </a:endParaRPr>
          </a:p>
        </p:txBody>
      </p:sp>
      <p:sp>
        <p:nvSpPr>
          <p:cNvPr id="82" name="Down Arrow 81">
            <a:extLst>
              <a:ext uri="{FF2B5EF4-FFF2-40B4-BE49-F238E27FC236}">
                <a16:creationId xmlns:a16="http://schemas.microsoft.com/office/drawing/2014/main" id="{C3C7EB36-436E-1541-8D25-D558CD81EC5F}"/>
              </a:ext>
            </a:extLst>
          </p:cNvPr>
          <p:cNvSpPr/>
          <p:nvPr/>
        </p:nvSpPr>
        <p:spPr bwMode="auto">
          <a:xfrm rot="16200000" flipH="1">
            <a:off x="6511710" y="1474298"/>
            <a:ext cx="338555" cy="506424"/>
          </a:xfrm>
          <a:prstGeom prst="downArrow">
            <a:avLst/>
          </a:prstGeom>
          <a:solidFill>
            <a:srgbClr val="C00000"/>
          </a:solidFill>
          <a:ln w="9525" cap="flat" cmpd="sng" algn="ctr">
            <a:no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2"/>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sz="3200" b="1" i="0" u="none" strike="noStrike" cap="none" normalizeH="0" baseline="0" dirty="0">
              <a:ln>
                <a:noFill/>
              </a:ln>
              <a:solidFill>
                <a:schemeClr val="tx1"/>
              </a:solidFill>
              <a:effectLst/>
              <a:latin typeface="Arial" pitchFamily="34" charset="0"/>
            </a:endParaRPr>
          </a:p>
        </p:txBody>
      </p:sp>
      <p:sp>
        <p:nvSpPr>
          <p:cNvPr id="84" name="Down Arrow 83">
            <a:extLst>
              <a:ext uri="{FF2B5EF4-FFF2-40B4-BE49-F238E27FC236}">
                <a16:creationId xmlns:a16="http://schemas.microsoft.com/office/drawing/2014/main" id="{F802F873-B715-404A-B9C2-AF8483DF4797}"/>
              </a:ext>
            </a:extLst>
          </p:cNvPr>
          <p:cNvSpPr/>
          <p:nvPr/>
        </p:nvSpPr>
        <p:spPr bwMode="auto">
          <a:xfrm rot="10800000" flipH="1">
            <a:off x="1066801" y="1958622"/>
            <a:ext cx="262356" cy="307776"/>
          </a:xfrm>
          <a:prstGeom prst="downArrow">
            <a:avLst/>
          </a:prstGeom>
          <a:solidFill>
            <a:schemeClr val="bg1">
              <a:lumMod val="75000"/>
            </a:schemeClr>
          </a:solidFill>
          <a:ln w="9525" cap="flat" cmpd="sng" algn="ctr">
            <a:no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2"/>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sz="3200" b="1" i="0" u="none" strike="noStrike" cap="none" normalizeH="0" baseline="0" dirty="0">
              <a:ln>
                <a:noFill/>
              </a:ln>
              <a:solidFill>
                <a:schemeClr val="tx1"/>
              </a:solidFill>
              <a:effectLst/>
              <a:latin typeface="Arial" pitchFamily="34" charset="0"/>
            </a:endParaRPr>
          </a:p>
        </p:txBody>
      </p:sp>
      <p:grpSp>
        <p:nvGrpSpPr>
          <p:cNvPr id="167" name="Group 166">
            <a:extLst>
              <a:ext uri="{FF2B5EF4-FFF2-40B4-BE49-F238E27FC236}">
                <a16:creationId xmlns:a16="http://schemas.microsoft.com/office/drawing/2014/main" id="{2FAAED43-A343-A848-B8F6-185ABFAE615B}"/>
              </a:ext>
            </a:extLst>
          </p:cNvPr>
          <p:cNvGrpSpPr/>
          <p:nvPr/>
        </p:nvGrpSpPr>
        <p:grpSpPr>
          <a:xfrm>
            <a:off x="2292735" y="4409449"/>
            <a:ext cx="635181" cy="457200"/>
            <a:chOff x="1916178" y="5715000"/>
            <a:chExt cx="635181" cy="457200"/>
          </a:xfrm>
        </p:grpSpPr>
        <p:sp>
          <p:nvSpPr>
            <p:cNvPr id="168" name="Oval 167">
              <a:extLst>
                <a:ext uri="{FF2B5EF4-FFF2-40B4-BE49-F238E27FC236}">
                  <a16:creationId xmlns:a16="http://schemas.microsoft.com/office/drawing/2014/main" id="{2D9D7174-A3A7-E24C-886C-A55A355A8919}"/>
                </a:ext>
              </a:extLst>
            </p:cNvPr>
            <p:cNvSpPr/>
            <p:nvPr/>
          </p:nvSpPr>
          <p:spPr bwMode="auto">
            <a:xfrm>
              <a:off x="1916178" y="5715000"/>
              <a:ext cx="635181" cy="457200"/>
            </a:xfrm>
            <a:prstGeom prst="ellipse">
              <a:avLst/>
            </a:prstGeom>
            <a:solidFill>
              <a:schemeClr val="bg1">
                <a:lumMod val="8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b="0" i="0" u="none" strike="noStrike" cap="none" normalizeH="0" baseline="0">
                <a:ln>
                  <a:noFill/>
                </a:ln>
                <a:solidFill>
                  <a:schemeClr val="tx1"/>
                </a:solidFill>
                <a:effectLst/>
                <a:latin typeface="Arial" pitchFamily="34" charset="0"/>
              </a:endParaRPr>
            </a:p>
          </p:txBody>
        </p:sp>
        <p:sp>
          <p:nvSpPr>
            <p:cNvPr id="169" name="TextBox 168">
              <a:extLst>
                <a:ext uri="{FF2B5EF4-FFF2-40B4-BE49-F238E27FC236}">
                  <a16:creationId xmlns:a16="http://schemas.microsoft.com/office/drawing/2014/main" id="{8FAB08F8-E74A-E148-BEB3-BB1B69DFB8D9}"/>
                </a:ext>
              </a:extLst>
            </p:cNvPr>
            <p:cNvSpPr txBox="1"/>
            <p:nvPr/>
          </p:nvSpPr>
          <p:spPr>
            <a:xfrm>
              <a:off x="2101218" y="5726256"/>
              <a:ext cx="287258" cy="338554"/>
            </a:xfrm>
            <a:prstGeom prst="rect">
              <a:avLst/>
            </a:prstGeom>
            <a:noFill/>
          </p:spPr>
          <p:txBody>
            <a:bodyPr wrap="none" rtlCol="0">
              <a:spAutoFit/>
            </a:bodyPr>
            <a:lstStyle/>
            <a:p>
              <a:r>
                <a:rPr lang="en-US" sz="1600" b="0" dirty="0"/>
                <a:t>c</a:t>
              </a:r>
              <a:endParaRPr lang="en-IL" sz="1600" b="0" dirty="0"/>
            </a:p>
          </p:txBody>
        </p:sp>
      </p:grpSp>
      <p:grpSp>
        <p:nvGrpSpPr>
          <p:cNvPr id="170" name="Group 169">
            <a:extLst>
              <a:ext uri="{FF2B5EF4-FFF2-40B4-BE49-F238E27FC236}">
                <a16:creationId xmlns:a16="http://schemas.microsoft.com/office/drawing/2014/main" id="{70FA42AD-4050-F04C-8F15-1721585F2044}"/>
              </a:ext>
            </a:extLst>
          </p:cNvPr>
          <p:cNvGrpSpPr/>
          <p:nvPr/>
        </p:nvGrpSpPr>
        <p:grpSpPr>
          <a:xfrm>
            <a:off x="3126702" y="4392205"/>
            <a:ext cx="635181" cy="457200"/>
            <a:chOff x="3064567" y="5754434"/>
            <a:chExt cx="635181" cy="457200"/>
          </a:xfrm>
        </p:grpSpPr>
        <p:sp>
          <p:nvSpPr>
            <p:cNvPr id="171" name="Oval 170">
              <a:extLst>
                <a:ext uri="{FF2B5EF4-FFF2-40B4-BE49-F238E27FC236}">
                  <a16:creationId xmlns:a16="http://schemas.microsoft.com/office/drawing/2014/main" id="{F9431492-BEBD-344B-86FF-5C52093044F9}"/>
                </a:ext>
              </a:extLst>
            </p:cNvPr>
            <p:cNvSpPr/>
            <p:nvPr/>
          </p:nvSpPr>
          <p:spPr bwMode="auto">
            <a:xfrm>
              <a:off x="3064567" y="5754434"/>
              <a:ext cx="635181" cy="457200"/>
            </a:xfrm>
            <a:prstGeom prst="ellipse">
              <a:avLst/>
            </a:prstGeom>
            <a:solidFill>
              <a:schemeClr val="bg1">
                <a:lumMod val="8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b="0" i="0" u="none" strike="noStrike" cap="none" normalizeH="0" baseline="0">
                <a:ln>
                  <a:noFill/>
                </a:ln>
                <a:solidFill>
                  <a:schemeClr val="tx1"/>
                </a:solidFill>
                <a:effectLst/>
                <a:latin typeface="Arial" pitchFamily="34" charset="0"/>
              </a:endParaRPr>
            </a:p>
          </p:txBody>
        </p:sp>
        <p:sp>
          <p:nvSpPr>
            <p:cNvPr id="172" name="TextBox 171">
              <a:extLst>
                <a:ext uri="{FF2B5EF4-FFF2-40B4-BE49-F238E27FC236}">
                  <a16:creationId xmlns:a16="http://schemas.microsoft.com/office/drawing/2014/main" id="{8D7BD11E-C745-CE4F-A61F-1440E3A0844D}"/>
                </a:ext>
              </a:extLst>
            </p:cNvPr>
            <p:cNvSpPr txBox="1"/>
            <p:nvPr/>
          </p:nvSpPr>
          <p:spPr>
            <a:xfrm>
              <a:off x="3252941" y="5782934"/>
              <a:ext cx="298479" cy="338554"/>
            </a:xfrm>
            <a:prstGeom prst="rect">
              <a:avLst/>
            </a:prstGeom>
            <a:noFill/>
          </p:spPr>
          <p:txBody>
            <a:bodyPr wrap="none" rtlCol="0">
              <a:spAutoFit/>
            </a:bodyPr>
            <a:lstStyle/>
            <a:p>
              <a:r>
                <a:rPr lang="en-US" sz="1600" b="0" dirty="0"/>
                <a:t>d</a:t>
              </a:r>
              <a:endParaRPr lang="en-IL" sz="1600" b="0" dirty="0"/>
            </a:p>
          </p:txBody>
        </p:sp>
      </p:grpSp>
      <p:grpSp>
        <p:nvGrpSpPr>
          <p:cNvPr id="173" name="Group 172">
            <a:extLst>
              <a:ext uri="{FF2B5EF4-FFF2-40B4-BE49-F238E27FC236}">
                <a16:creationId xmlns:a16="http://schemas.microsoft.com/office/drawing/2014/main" id="{DB26F5AE-8787-AF4F-86D7-60CDBE4C8B11}"/>
              </a:ext>
            </a:extLst>
          </p:cNvPr>
          <p:cNvGrpSpPr/>
          <p:nvPr/>
        </p:nvGrpSpPr>
        <p:grpSpPr>
          <a:xfrm>
            <a:off x="4044023" y="4409449"/>
            <a:ext cx="635181" cy="457200"/>
            <a:chOff x="1916178" y="5715000"/>
            <a:chExt cx="635181" cy="457200"/>
          </a:xfrm>
        </p:grpSpPr>
        <p:sp>
          <p:nvSpPr>
            <p:cNvPr id="174" name="Oval 173">
              <a:extLst>
                <a:ext uri="{FF2B5EF4-FFF2-40B4-BE49-F238E27FC236}">
                  <a16:creationId xmlns:a16="http://schemas.microsoft.com/office/drawing/2014/main" id="{D51713E3-E11D-BC48-94ED-C4114BCC0C26}"/>
                </a:ext>
              </a:extLst>
            </p:cNvPr>
            <p:cNvSpPr/>
            <p:nvPr/>
          </p:nvSpPr>
          <p:spPr bwMode="auto">
            <a:xfrm>
              <a:off x="1916178" y="5715000"/>
              <a:ext cx="635181" cy="457200"/>
            </a:xfrm>
            <a:prstGeom prst="ellipse">
              <a:avLst/>
            </a:prstGeom>
            <a:solidFill>
              <a:schemeClr val="bg1">
                <a:lumMod val="8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b="0" i="0" u="none" strike="noStrike" cap="none" normalizeH="0" baseline="0">
                <a:ln>
                  <a:noFill/>
                </a:ln>
                <a:solidFill>
                  <a:schemeClr val="tx1"/>
                </a:solidFill>
                <a:effectLst/>
                <a:latin typeface="Arial" pitchFamily="34" charset="0"/>
              </a:endParaRPr>
            </a:p>
          </p:txBody>
        </p:sp>
        <p:sp>
          <p:nvSpPr>
            <p:cNvPr id="175" name="TextBox 174">
              <a:extLst>
                <a:ext uri="{FF2B5EF4-FFF2-40B4-BE49-F238E27FC236}">
                  <a16:creationId xmlns:a16="http://schemas.microsoft.com/office/drawing/2014/main" id="{3367E37B-435B-E144-A6B2-DB930B920C51}"/>
                </a:ext>
              </a:extLst>
            </p:cNvPr>
            <p:cNvSpPr txBox="1"/>
            <p:nvPr/>
          </p:nvSpPr>
          <p:spPr>
            <a:xfrm>
              <a:off x="2095606" y="5726256"/>
              <a:ext cx="298479" cy="338554"/>
            </a:xfrm>
            <a:prstGeom prst="rect">
              <a:avLst/>
            </a:prstGeom>
            <a:noFill/>
          </p:spPr>
          <p:txBody>
            <a:bodyPr wrap="none" rtlCol="0">
              <a:spAutoFit/>
            </a:bodyPr>
            <a:lstStyle/>
            <a:p>
              <a:r>
                <a:rPr lang="en-US" sz="1600" b="0" dirty="0"/>
                <a:t>e</a:t>
              </a:r>
              <a:endParaRPr lang="en-IL" sz="1600" b="0" dirty="0"/>
            </a:p>
          </p:txBody>
        </p:sp>
      </p:grpSp>
      <p:grpSp>
        <p:nvGrpSpPr>
          <p:cNvPr id="176" name="Group 175">
            <a:extLst>
              <a:ext uri="{FF2B5EF4-FFF2-40B4-BE49-F238E27FC236}">
                <a16:creationId xmlns:a16="http://schemas.microsoft.com/office/drawing/2014/main" id="{DBBE5066-5D47-AD4C-A37D-6A132D26BBE6}"/>
              </a:ext>
            </a:extLst>
          </p:cNvPr>
          <p:cNvGrpSpPr/>
          <p:nvPr/>
        </p:nvGrpSpPr>
        <p:grpSpPr>
          <a:xfrm>
            <a:off x="4920594" y="4417638"/>
            <a:ext cx="635181" cy="457200"/>
            <a:chOff x="3064567" y="5754434"/>
            <a:chExt cx="635181" cy="457200"/>
          </a:xfrm>
        </p:grpSpPr>
        <p:sp>
          <p:nvSpPr>
            <p:cNvPr id="177" name="Oval 176">
              <a:extLst>
                <a:ext uri="{FF2B5EF4-FFF2-40B4-BE49-F238E27FC236}">
                  <a16:creationId xmlns:a16="http://schemas.microsoft.com/office/drawing/2014/main" id="{49EAC30E-782F-E947-ACEE-0B186498882C}"/>
                </a:ext>
              </a:extLst>
            </p:cNvPr>
            <p:cNvSpPr/>
            <p:nvPr/>
          </p:nvSpPr>
          <p:spPr bwMode="auto">
            <a:xfrm>
              <a:off x="3064567" y="5754434"/>
              <a:ext cx="635181" cy="457200"/>
            </a:xfrm>
            <a:prstGeom prst="ellipse">
              <a:avLst/>
            </a:prstGeom>
            <a:solidFill>
              <a:schemeClr val="bg1">
                <a:lumMod val="8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b="0" i="0" u="none" strike="noStrike" cap="none" normalizeH="0" baseline="0">
                <a:ln>
                  <a:noFill/>
                </a:ln>
                <a:solidFill>
                  <a:schemeClr val="tx1"/>
                </a:solidFill>
                <a:effectLst/>
                <a:latin typeface="Arial" pitchFamily="34" charset="0"/>
              </a:endParaRPr>
            </a:p>
          </p:txBody>
        </p:sp>
        <p:sp>
          <p:nvSpPr>
            <p:cNvPr id="178" name="TextBox 177">
              <a:extLst>
                <a:ext uri="{FF2B5EF4-FFF2-40B4-BE49-F238E27FC236}">
                  <a16:creationId xmlns:a16="http://schemas.microsoft.com/office/drawing/2014/main" id="{E2618744-064B-1F44-B5D8-DA320AD427BA}"/>
                </a:ext>
              </a:extLst>
            </p:cNvPr>
            <p:cNvSpPr txBox="1"/>
            <p:nvPr/>
          </p:nvSpPr>
          <p:spPr>
            <a:xfrm>
              <a:off x="3280995" y="5757501"/>
              <a:ext cx="242374" cy="338554"/>
            </a:xfrm>
            <a:prstGeom prst="rect">
              <a:avLst/>
            </a:prstGeom>
            <a:noFill/>
          </p:spPr>
          <p:txBody>
            <a:bodyPr wrap="none" rtlCol="0">
              <a:spAutoFit/>
            </a:bodyPr>
            <a:lstStyle/>
            <a:p>
              <a:r>
                <a:rPr lang="en-US" sz="1600" b="0" dirty="0"/>
                <a:t>f</a:t>
              </a:r>
              <a:endParaRPr lang="en-IL" sz="1600" b="0" dirty="0"/>
            </a:p>
          </p:txBody>
        </p:sp>
      </p:grpSp>
      <p:grpSp>
        <p:nvGrpSpPr>
          <p:cNvPr id="179" name="Group 178">
            <a:extLst>
              <a:ext uri="{FF2B5EF4-FFF2-40B4-BE49-F238E27FC236}">
                <a16:creationId xmlns:a16="http://schemas.microsoft.com/office/drawing/2014/main" id="{42061355-2093-0C43-986D-5D7CAD2E27C7}"/>
              </a:ext>
            </a:extLst>
          </p:cNvPr>
          <p:cNvGrpSpPr/>
          <p:nvPr/>
        </p:nvGrpSpPr>
        <p:grpSpPr>
          <a:xfrm>
            <a:off x="5806384" y="4409449"/>
            <a:ext cx="635181" cy="457200"/>
            <a:chOff x="1916178" y="5715000"/>
            <a:chExt cx="635181" cy="457200"/>
          </a:xfrm>
        </p:grpSpPr>
        <p:sp>
          <p:nvSpPr>
            <p:cNvPr id="180" name="Oval 179">
              <a:extLst>
                <a:ext uri="{FF2B5EF4-FFF2-40B4-BE49-F238E27FC236}">
                  <a16:creationId xmlns:a16="http://schemas.microsoft.com/office/drawing/2014/main" id="{C4592195-403D-6D4F-A552-8E9951EC4702}"/>
                </a:ext>
              </a:extLst>
            </p:cNvPr>
            <p:cNvSpPr/>
            <p:nvPr/>
          </p:nvSpPr>
          <p:spPr bwMode="auto">
            <a:xfrm>
              <a:off x="1916178" y="5715000"/>
              <a:ext cx="635181" cy="457200"/>
            </a:xfrm>
            <a:prstGeom prst="ellipse">
              <a:avLst/>
            </a:prstGeom>
            <a:solidFill>
              <a:schemeClr val="bg1">
                <a:lumMod val="8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b="0" i="0" u="none" strike="noStrike" cap="none" normalizeH="0" baseline="0">
                <a:ln>
                  <a:noFill/>
                </a:ln>
                <a:solidFill>
                  <a:schemeClr val="tx1"/>
                </a:solidFill>
                <a:effectLst/>
                <a:latin typeface="Arial" pitchFamily="34" charset="0"/>
              </a:endParaRPr>
            </a:p>
          </p:txBody>
        </p:sp>
        <p:sp>
          <p:nvSpPr>
            <p:cNvPr id="191" name="TextBox 190">
              <a:extLst>
                <a:ext uri="{FF2B5EF4-FFF2-40B4-BE49-F238E27FC236}">
                  <a16:creationId xmlns:a16="http://schemas.microsoft.com/office/drawing/2014/main" id="{AE5E6577-D33D-8740-83FC-13AB93377852}"/>
                </a:ext>
              </a:extLst>
            </p:cNvPr>
            <p:cNvSpPr txBox="1"/>
            <p:nvPr/>
          </p:nvSpPr>
          <p:spPr>
            <a:xfrm>
              <a:off x="2095606" y="5726256"/>
              <a:ext cx="298479" cy="338554"/>
            </a:xfrm>
            <a:prstGeom prst="rect">
              <a:avLst/>
            </a:prstGeom>
            <a:noFill/>
          </p:spPr>
          <p:txBody>
            <a:bodyPr wrap="none" rtlCol="0">
              <a:spAutoFit/>
            </a:bodyPr>
            <a:lstStyle/>
            <a:p>
              <a:r>
                <a:rPr lang="en-US" sz="1600" b="0" dirty="0"/>
                <a:t>g</a:t>
              </a:r>
              <a:endParaRPr lang="en-IL" sz="1600" b="0" dirty="0"/>
            </a:p>
          </p:txBody>
        </p:sp>
      </p:grpSp>
      <p:grpSp>
        <p:nvGrpSpPr>
          <p:cNvPr id="192" name="Group 191">
            <a:extLst>
              <a:ext uri="{FF2B5EF4-FFF2-40B4-BE49-F238E27FC236}">
                <a16:creationId xmlns:a16="http://schemas.microsoft.com/office/drawing/2014/main" id="{06B5FDCF-8306-1843-BEBD-A80AF752246D}"/>
              </a:ext>
            </a:extLst>
          </p:cNvPr>
          <p:cNvGrpSpPr/>
          <p:nvPr/>
        </p:nvGrpSpPr>
        <p:grpSpPr>
          <a:xfrm>
            <a:off x="6692174" y="4409449"/>
            <a:ext cx="635181" cy="457200"/>
            <a:chOff x="3064567" y="5754434"/>
            <a:chExt cx="635181" cy="457200"/>
          </a:xfrm>
        </p:grpSpPr>
        <p:sp>
          <p:nvSpPr>
            <p:cNvPr id="193" name="Oval 192">
              <a:extLst>
                <a:ext uri="{FF2B5EF4-FFF2-40B4-BE49-F238E27FC236}">
                  <a16:creationId xmlns:a16="http://schemas.microsoft.com/office/drawing/2014/main" id="{4D2A0AB5-9B7A-144F-BE57-658452063461}"/>
                </a:ext>
              </a:extLst>
            </p:cNvPr>
            <p:cNvSpPr/>
            <p:nvPr/>
          </p:nvSpPr>
          <p:spPr bwMode="auto">
            <a:xfrm>
              <a:off x="3064567" y="5754434"/>
              <a:ext cx="635181" cy="457200"/>
            </a:xfrm>
            <a:prstGeom prst="ellipse">
              <a:avLst/>
            </a:prstGeom>
            <a:solidFill>
              <a:schemeClr val="bg1">
                <a:lumMod val="8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b="0" i="0" u="none" strike="noStrike" cap="none" normalizeH="0" baseline="0">
                <a:ln>
                  <a:noFill/>
                </a:ln>
                <a:solidFill>
                  <a:schemeClr val="tx1"/>
                </a:solidFill>
                <a:effectLst/>
                <a:latin typeface="Arial" pitchFamily="34" charset="0"/>
              </a:endParaRPr>
            </a:p>
          </p:txBody>
        </p:sp>
        <p:sp>
          <p:nvSpPr>
            <p:cNvPr id="194" name="TextBox 193">
              <a:extLst>
                <a:ext uri="{FF2B5EF4-FFF2-40B4-BE49-F238E27FC236}">
                  <a16:creationId xmlns:a16="http://schemas.microsoft.com/office/drawing/2014/main" id="{AD4D322C-0CFB-4C46-945A-3C335A2B618A}"/>
                </a:ext>
              </a:extLst>
            </p:cNvPr>
            <p:cNvSpPr txBox="1"/>
            <p:nvPr/>
          </p:nvSpPr>
          <p:spPr>
            <a:xfrm>
              <a:off x="3252941" y="5765690"/>
              <a:ext cx="298479" cy="338554"/>
            </a:xfrm>
            <a:prstGeom prst="rect">
              <a:avLst/>
            </a:prstGeom>
            <a:noFill/>
          </p:spPr>
          <p:txBody>
            <a:bodyPr wrap="none" rtlCol="0">
              <a:spAutoFit/>
            </a:bodyPr>
            <a:lstStyle/>
            <a:p>
              <a:r>
                <a:rPr lang="en-US" sz="1600" b="0" dirty="0"/>
                <a:t>h</a:t>
              </a:r>
              <a:endParaRPr lang="en-IL" sz="1600" b="0" dirty="0"/>
            </a:p>
          </p:txBody>
        </p:sp>
      </p:grpSp>
      <p:grpSp>
        <p:nvGrpSpPr>
          <p:cNvPr id="195" name="Group 194">
            <a:extLst>
              <a:ext uri="{FF2B5EF4-FFF2-40B4-BE49-F238E27FC236}">
                <a16:creationId xmlns:a16="http://schemas.microsoft.com/office/drawing/2014/main" id="{FF5BAE6F-F6D8-A34E-9312-CD3BE2206DAC}"/>
              </a:ext>
            </a:extLst>
          </p:cNvPr>
          <p:cNvGrpSpPr/>
          <p:nvPr/>
        </p:nvGrpSpPr>
        <p:grpSpPr>
          <a:xfrm>
            <a:off x="3888702" y="1655310"/>
            <a:ext cx="635181" cy="457200"/>
            <a:chOff x="1916178" y="5715000"/>
            <a:chExt cx="635181" cy="457200"/>
          </a:xfrm>
        </p:grpSpPr>
        <p:sp>
          <p:nvSpPr>
            <p:cNvPr id="196" name="Oval 195">
              <a:extLst>
                <a:ext uri="{FF2B5EF4-FFF2-40B4-BE49-F238E27FC236}">
                  <a16:creationId xmlns:a16="http://schemas.microsoft.com/office/drawing/2014/main" id="{7C1DAA78-EEF7-354C-94ED-DBA5444EBAB7}"/>
                </a:ext>
              </a:extLst>
            </p:cNvPr>
            <p:cNvSpPr/>
            <p:nvPr/>
          </p:nvSpPr>
          <p:spPr bwMode="auto">
            <a:xfrm>
              <a:off x="1916178" y="5715000"/>
              <a:ext cx="635181" cy="457200"/>
            </a:xfrm>
            <a:prstGeom prst="ellipse">
              <a:avLst/>
            </a:prstGeom>
            <a:solidFill>
              <a:schemeClr val="bg1">
                <a:lumMod val="8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sz="2800" b="0" i="0" u="none" strike="noStrike" cap="none" normalizeH="0" baseline="0">
                <a:ln>
                  <a:noFill/>
                </a:ln>
                <a:solidFill>
                  <a:schemeClr val="tx1"/>
                </a:solidFill>
                <a:effectLst/>
                <a:latin typeface="Arial" pitchFamily="34" charset="0"/>
              </a:endParaRPr>
            </a:p>
          </p:txBody>
        </p:sp>
        <p:sp>
          <p:nvSpPr>
            <p:cNvPr id="197" name="TextBox 196">
              <a:extLst>
                <a:ext uri="{FF2B5EF4-FFF2-40B4-BE49-F238E27FC236}">
                  <a16:creationId xmlns:a16="http://schemas.microsoft.com/office/drawing/2014/main" id="{320E878A-1155-B941-B769-099B456DF728}"/>
                </a:ext>
              </a:extLst>
            </p:cNvPr>
            <p:cNvSpPr txBox="1"/>
            <p:nvPr/>
          </p:nvSpPr>
          <p:spPr>
            <a:xfrm>
              <a:off x="2095606" y="5737195"/>
              <a:ext cx="298479" cy="338554"/>
            </a:xfrm>
            <a:prstGeom prst="rect">
              <a:avLst/>
            </a:prstGeom>
            <a:noFill/>
          </p:spPr>
          <p:txBody>
            <a:bodyPr wrap="none" rtlCol="0">
              <a:spAutoFit/>
            </a:bodyPr>
            <a:lstStyle/>
            <a:p>
              <a:r>
                <a:rPr lang="en-US" sz="1600" b="0" dirty="0"/>
                <a:t>a</a:t>
              </a:r>
              <a:endParaRPr lang="en-IL" sz="1600" b="0" dirty="0"/>
            </a:p>
          </p:txBody>
        </p:sp>
      </p:grpSp>
      <p:grpSp>
        <p:nvGrpSpPr>
          <p:cNvPr id="198" name="Group 197">
            <a:extLst>
              <a:ext uri="{FF2B5EF4-FFF2-40B4-BE49-F238E27FC236}">
                <a16:creationId xmlns:a16="http://schemas.microsoft.com/office/drawing/2014/main" id="{3C5F3CE0-DFB8-AC4C-BBB4-0A47089FC3A2}"/>
              </a:ext>
            </a:extLst>
          </p:cNvPr>
          <p:cNvGrpSpPr/>
          <p:nvPr/>
        </p:nvGrpSpPr>
        <p:grpSpPr>
          <a:xfrm>
            <a:off x="7465158" y="3533959"/>
            <a:ext cx="635181" cy="457200"/>
            <a:chOff x="3064567" y="5754434"/>
            <a:chExt cx="635181" cy="457200"/>
          </a:xfrm>
        </p:grpSpPr>
        <p:sp>
          <p:nvSpPr>
            <p:cNvPr id="199" name="Oval 198">
              <a:extLst>
                <a:ext uri="{FF2B5EF4-FFF2-40B4-BE49-F238E27FC236}">
                  <a16:creationId xmlns:a16="http://schemas.microsoft.com/office/drawing/2014/main" id="{28CF101D-D899-F04B-AD3F-338330FBCD12}"/>
                </a:ext>
              </a:extLst>
            </p:cNvPr>
            <p:cNvSpPr/>
            <p:nvPr/>
          </p:nvSpPr>
          <p:spPr bwMode="auto">
            <a:xfrm>
              <a:off x="3064567" y="5754434"/>
              <a:ext cx="635181" cy="457200"/>
            </a:xfrm>
            <a:prstGeom prst="ellipse">
              <a:avLst/>
            </a:prstGeom>
            <a:solidFill>
              <a:schemeClr val="bg1">
                <a:lumMod val="8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b="0" i="0" u="none" strike="noStrike" cap="none" normalizeH="0" baseline="0">
                <a:ln>
                  <a:noFill/>
                </a:ln>
                <a:solidFill>
                  <a:schemeClr val="tx1"/>
                </a:solidFill>
                <a:effectLst/>
                <a:latin typeface="Arial" pitchFamily="34" charset="0"/>
              </a:endParaRPr>
            </a:p>
          </p:txBody>
        </p:sp>
        <p:sp>
          <p:nvSpPr>
            <p:cNvPr id="200" name="TextBox 199">
              <a:extLst>
                <a:ext uri="{FF2B5EF4-FFF2-40B4-BE49-F238E27FC236}">
                  <a16:creationId xmlns:a16="http://schemas.microsoft.com/office/drawing/2014/main" id="{C19560B3-EE2E-9849-9193-A11A0DB11000}"/>
                </a:ext>
              </a:extLst>
            </p:cNvPr>
            <p:cNvSpPr txBox="1"/>
            <p:nvPr/>
          </p:nvSpPr>
          <p:spPr>
            <a:xfrm>
              <a:off x="3252941" y="5783870"/>
              <a:ext cx="298479" cy="338554"/>
            </a:xfrm>
            <a:prstGeom prst="rect">
              <a:avLst/>
            </a:prstGeom>
            <a:noFill/>
          </p:spPr>
          <p:txBody>
            <a:bodyPr wrap="none" rtlCol="0">
              <a:spAutoFit/>
            </a:bodyPr>
            <a:lstStyle/>
            <a:p>
              <a:r>
                <a:rPr lang="en-US" sz="1600" b="0" dirty="0"/>
                <a:t>b</a:t>
              </a:r>
              <a:endParaRPr lang="en-IL" sz="1600" b="0" dirty="0"/>
            </a:p>
          </p:txBody>
        </p:sp>
      </p:grpSp>
      <p:grpSp>
        <p:nvGrpSpPr>
          <p:cNvPr id="201" name="Group 200">
            <a:extLst>
              <a:ext uri="{FF2B5EF4-FFF2-40B4-BE49-F238E27FC236}">
                <a16:creationId xmlns:a16="http://schemas.microsoft.com/office/drawing/2014/main" id="{46BAF5EC-225F-8F46-9B73-4B572CC11FCE}"/>
              </a:ext>
            </a:extLst>
          </p:cNvPr>
          <p:cNvGrpSpPr/>
          <p:nvPr/>
        </p:nvGrpSpPr>
        <p:grpSpPr>
          <a:xfrm>
            <a:off x="6041759" y="3516214"/>
            <a:ext cx="1131239" cy="841756"/>
            <a:chOff x="5099276" y="4048509"/>
            <a:chExt cx="1131239" cy="841756"/>
          </a:xfrm>
        </p:grpSpPr>
        <p:cxnSp>
          <p:nvCxnSpPr>
            <p:cNvPr id="202" name="Straight Arrow Connector 201">
              <a:extLst>
                <a:ext uri="{FF2B5EF4-FFF2-40B4-BE49-F238E27FC236}">
                  <a16:creationId xmlns:a16="http://schemas.microsoft.com/office/drawing/2014/main" id="{DCFA0875-CB97-E640-AAFA-09026B5DEEB0}"/>
                </a:ext>
              </a:extLst>
            </p:cNvPr>
            <p:cNvCxnSpPr>
              <a:cxnSpLocks/>
            </p:cNvCxnSpPr>
            <p:nvPr/>
          </p:nvCxnSpPr>
          <p:spPr bwMode="auto">
            <a:xfrm flipH="1">
              <a:off x="5192570" y="4474003"/>
              <a:ext cx="298921" cy="416262"/>
            </a:xfrm>
            <a:prstGeom prst="straightConnector1">
              <a:avLst/>
            </a:prstGeom>
            <a:noFill/>
            <a:ln w="9525"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4"/>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cxnSp>
          <p:nvCxnSpPr>
            <p:cNvPr id="203" name="Straight Arrow Connector 202">
              <a:extLst>
                <a:ext uri="{FF2B5EF4-FFF2-40B4-BE49-F238E27FC236}">
                  <a16:creationId xmlns:a16="http://schemas.microsoft.com/office/drawing/2014/main" id="{2A87DC10-7A36-324A-99B0-CCECE870036A}"/>
                </a:ext>
              </a:extLst>
            </p:cNvPr>
            <p:cNvCxnSpPr>
              <a:cxnSpLocks/>
            </p:cNvCxnSpPr>
            <p:nvPr/>
          </p:nvCxnSpPr>
          <p:spPr bwMode="auto">
            <a:xfrm>
              <a:off x="5852305" y="4474003"/>
              <a:ext cx="245866" cy="416262"/>
            </a:xfrm>
            <a:prstGeom prst="straightConnector1">
              <a:avLst/>
            </a:prstGeom>
            <a:noFill/>
            <a:ln w="9525"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4"/>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sp>
          <p:nvSpPr>
            <p:cNvPr id="204" name="TextBox 203">
              <a:extLst>
                <a:ext uri="{FF2B5EF4-FFF2-40B4-BE49-F238E27FC236}">
                  <a16:creationId xmlns:a16="http://schemas.microsoft.com/office/drawing/2014/main" id="{C4867E82-7F2C-F743-BD2B-ABCFD84D51A5}"/>
                </a:ext>
              </a:extLst>
            </p:cNvPr>
            <p:cNvSpPr txBox="1"/>
            <p:nvPr/>
          </p:nvSpPr>
          <p:spPr>
            <a:xfrm>
              <a:off x="5099276" y="4445787"/>
              <a:ext cx="291901" cy="308867"/>
            </a:xfrm>
            <a:prstGeom prst="rect">
              <a:avLst/>
            </a:prstGeom>
            <a:noFill/>
            <a:ln>
              <a:noFill/>
            </a:ln>
          </p:spPr>
          <p:txBody>
            <a:bodyPr wrap="square" lIns="0" tIns="46800" rIns="0" rtlCol="0">
              <a:spAutoFit/>
            </a:bodyPr>
            <a:lstStyle/>
            <a:p>
              <a:r>
                <a:rPr lang="en-IL" sz="1400" b="0" dirty="0">
                  <a:latin typeface="Consolas" panose="020B0609020204030204" pitchFamily="49" charset="0"/>
                  <a:cs typeface="Consolas" panose="020B0609020204030204" pitchFamily="49" charset="0"/>
                </a:rPr>
                <a:t>0</a:t>
              </a:r>
            </a:p>
          </p:txBody>
        </p:sp>
        <p:sp>
          <p:nvSpPr>
            <p:cNvPr id="205" name="TextBox 204">
              <a:extLst>
                <a:ext uri="{FF2B5EF4-FFF2-40B4-BE49-F238E27FC236}">
                  <a16:creationId xmlns:a16="http://schemas.microsoft.com/office/drawing/2014/main" id="{21639D55-D8CE-F241-AD80-778A0B735626}"/>
                </a:ext>
              </a:extLst>
            </p:cNvPr>
            <p:cNvSpPr txBox="1"/>
            <p:nvPr/>
          </p:nvSpPr>
          <p:spPr>
            <a:xfrm>
              <a:off x="5938614" y="4440143"/>
              <a:ext cx="291901" cy="308867"/>
            </a:xfrm>
            <a:prstGeom prst="rect">
              <a:avLst/>
            </a:prstGeom>
            <a:noFill/>
            <a:ln>
              <a:noFill/>
            </a:ln>
          </p:spPr>
          <p:txBody>
            <a:bodyPr wrap="square" lIns="0" tIns="46800" rIns="0" rtlCol="0">
              <a:spAutoFit/>
            </a:bodyPr>
            <a:lstStyle/>
            <a:p>
              <a:r>
                <a:rPr lang="he-IL" sz="1400" b="0" dirty="0">
                  <a:latin typeface="Consolas" panose="020B0609020204030204" pitchFamily="49" charset="0"/>
                  <a:cs typeface="Consolas" panose="020B0609020204030204" pitchFamily="49" charset="0"/>
                </a:rPr>
                <a:t>1</a:t>
              </a:r>
              <a:endParaRPr lang="en-IL" sz="1400" b="0" dirty="0">
                <a:latin typeface="Consolas" panose="020B0609020204030204" pitchFamily="49" charset="0"/>
                <a:cs typeface="Consolas" panose="020B0609020204030204" pitchFamily="49" charset="0"/>
              </a:endParaRPr>
            </a:p>
          </p:txBody>
        </p:sp>
        <p:sp>
          <p:nvSpPr>
            <p:cNvPr id="206" name="Oval 205">
              <a:extLst>
                <a:ext uri="{FF2B5EF4-FFF2-40B4-BE49-F238E27FC236}">
                  <a16:creationId xmlns:a16="http://schemas.microsoft.com/office/drawing/2014/main" id="{A2EA8FAE-6EC1-2D47-AC0F-56F8A7C295AA}"/>
                </a:ext>
              </a:extLst>
            </p:cNvPr>
            <p:cNvSpPr/>
            <p:nvPr/>
          </p:nvSpPr>
          <p:spPr bwMode="auto">
            <a:xfrm>
              <a:off x="5340057" y="4048509"/>
              <a:ext cx="635181" cy="457200"/>
            </a:xfrm>
            <a:prstGeom prst="ellipse">
              <a:avLst/>
            </a:prstGeom>
            <a:solidFill>
              <a:schemeClr val="bg1">
                <a:lumMod val="8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b="0" i="0" u="none" strike="noStrike" cap="none" normalizeH="0" baseline="0">
                <a:ln>
                  <a:noFill/>
                </a:ln>
                <a:solidFill>
                  <a:schemeClr val="tx1"/>
                </a:solidFill>
                <a:effectLst/>
                <a:latin typeface="Arial" pitchFamily="34" charset="0"/>
              </a:endParaRPr>
            </a:p>
          </p:txBody>
        </p:sp>
      </p:grpSp>
      <p:cxnSp>
        <p:nvCxnSpPr>
          <p:cNvPr id="208" name="Straight Arrow Connector 207">
            <a:extLst>
              <a:ext uri="{FF2B5EF4-FFF2-40B4-BE49-F238E27FC236}">
                <a16:creationId xmlns:a16="http://schemas.microsoft.com/office/drawing/2014/main" id="{C79C4C43-718F-3243-950E-D7420274D075}"/>
              </a:ext>
            </a:extLst>
          </p:cNvPr>
          <p:cNvCxnSpPr>
            <a:cxnSpLocks/>
          </p:cNvCxnSpPr>
          <p:nvPr/>
        </p:nvCxnSpPr>
        <p:spPr bwMode="auto">
          <a:xfrm flipH="1">
            <a:off x="2610325" y="3905626"/>
            <a:ext cx="266879" cy="452344"/>
          </a:xfrm>
          <a:prstGeom prst="straightConnector1">
            <a:avLst/>
          </a:prstGeom>
          <a:noFill/>
          <a:ln w="9525"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4"/>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cxnSp>
        <p:nvCxnSpPr>
          <p:cNvPr id="209" name="Straight Arrow Connector 208">
            <a:extLst>
              <a:ext uri="{FF2B5EF4-FFF2-40B4-BE49-F238E27FC236}">
                <a16:creationId xmlns:a16="http://schemas.microsoft.com/office/drawing/2014/main" id="{984ADA17-295F-6942-8B96-877AE92131EF}"/>
              </a:ext>
            </a:extLst>
          </p:cNvPr>
          <p:cNvCxnSpPr>
            <a:cxnSpLocks/>
          </p:cNvCxnSpPr>
          <p:nvPr/>
        </p:nvCxnSpPr>
        <p:spPr bwMode="auto">
          <a:xfrm>
            <a:off x="3238017" y="3905626"/>
            <a:ext cx="245866" cy="416262"/>
          </a:xfrm>
          <a:prstGeom prst="straightConnector1">
            <a:avLst/>
          </a:prstGeom>
          <a:noFill/>
          <a:ln w="38100" cap="flat" cmpd="sng" algn="ctr">
            <a:solidFill>
              <a:srgbClr val="C00000"/>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4"/>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sp>
        <p:nvSpPr>
          <p:cNvPr id="210" name="TextBox 209">
            <a:extLst>
              <a:ext uri="{FF2B5EF4-FFF2-40B4-BE49-F238E27FC236}">
                <a16:creationId xmlns:a16="http://schemas.microsoft.com/office/drawing/2014/main" id="{90CFEE35-FF8A-4445-BC12-6D314155F75B}"/>
              </a:ext>
            </a:extLst>
          </p:cNvPr>
          <p:cNvSpPr txBox="1"/>
          <p:nvPr/>
        </p:nvSpPr>
        <p:spPr>
          <a:xfrm>
            <a:off x="2473508" y="3857492"/>
            <a:ext cx="291901" cy="308867"/>
          </a:xfrm>
          <a:prstGeom prst="rect">
            <a:avLst/>
          </a:prstGeom>
          <a:noFill/>
          <a:ln>
            <a:noFill/>
          </a:ln>
        </p:spPr>
        <p:txBody>
          <a:bodyPr wrap="square" lIns="0" tIns="46800" rIns="0" rtlCol="0">
            <a:spAutoFit/>
          </a:bodyPr>
          <a:lstStyle/>
          <a:p>
            <a:r>
              <a:rPr lang="en-IL" sz="1400" b="0" dirty="0">
                <a:latin typeface="Consolas" panose="020B0609020204030204" pitchFamily="49" charset="0"/>
                <a:cs typeface="Consolas" panose="020B0609020204030204" pitchFamily="49" charset="0"/>
              </a:rPr>
              <a:t>0</a:t>
            </a:r>
          </a:p>
        </p:txBody>
      </p:sp>
      <p:sp>
        <p:nvSpPr>
          <p:cNvPr id="211" name="TextBox 210">
            <a:extLst>
              <a:ext uri="{FF2B5EF4-FFF2-40B4-BE49-F238E27FC236}">
                <a16:creationId xmlns:a16="http://schemas.microsoft.com/office/drawing/2014/main" id="{40FF6FD0-D921-F448-96E0-9DF59B15702C}"/>
              </a:ext>
            </a:extLst>
          </p:cNvPr>
          <p:cNvSpPr txBox="1"/>
          <p:nvPr/>
        </p:nvSpPr>
        <p:spPr>
          <a:xfrm>
            <a:off x="3324326" y="3871766"/>
            <a:ext cx="291901" cy="308867"/>
          </a:xfrm>
          <a:prstGeom prst="rect">
            <a:avLst/>
          </a:prstGeom>
          <a:noFill/>
          <a:ln>
            <a:noFill/>
          </a:ln>
        </p:spPr>
        <p:txBody>
          <a:bodyPr wrap="square" lIns="0" tIns="46800" rIns="0" rtlCol="0">
            <a:spAutoFit/>
          </a:bodyPr>
          <a:lstStyle/>
          <a:p>
            <a:r>
              <a:rPr lang="he-IL" sz="1400" b="0" dirty="0">
                <a:latin typeface="Consolas" panose="020B0609020204030204" pitchFamily="49" charset="0"/>
                <a:cs typeface="Consolas" panose="020B0609020204030204" pitchFamily="49" charset="0"/>
              </a:rPr>
              <a:t>1</a:t>
            </a:r>
            <a:endParaRPr lang="en-IL" sz="1400" b="0" dirty="0">
              <a:latin typeface="Consolas" panose="020B0609020204030204" pitchFamily="49" charset="0"/>
              <a:cs typeface="Consolas" panose="020B0609020204030204" pitchFamily="49" charset="0"/>
            </a:endParaRPr>
          </a:p>
        </p:txBody>
      </p:sp>
      <p:sp>
        <p:nvSpPr>
          <p:cNvPr id="212" name="Oval 211">
            <a:extLst>
              <a:ext uri="{FF2B5EF4-FFF2-40B4-BE49-F238E27FC236}">
                <a16:creationId xmlns:a16="http://schemas.microsoft.com/office/drawing/2014/main" id="{74C97F85-9FDE-8D4F-B06B-9F92F66E98CB}"/>
              </a:ext>
            </a:extLst>
          </p:cNvPr>
          <p:cNvSpPr/>
          <p:nvPr/>
        </p:nvSpPr>
        <p:spPr bwMode="auto">
          <a:xfrm>
            <a:off x="2725769" y="3480132"/>
            <a:ext cx="635181" cy="457200"/>
          </a:xfrm>
          <a:prstGeom prst="ellipse">
            <a:avLst/>
          </a:prstGeom>
          <a:solidFill>
            <a:schemeClr val="bg1">
              <a:lumMod val="8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b="0" i="0" u="none" strike="noStrike" cap="none" normalizeH="0" baseline="0">
              <a:ln>
                <a:noFill/>
              </a:ln>
              <a:solidFill>
                <a:schemeClr val="tx1"/>
              </a:solidFill>
              <a:effectLst/>
              <a:latin typeface="Arial" pitchFamily="34" charset="0"/>
            </a:endParaRPr>
          </a:p>
        </p:txBody>
      </p:sp>
      <p:grpSp>
        <p:nvGrpSpPr>
          <p:cNvPr id="213" name="Group 212">
            <a:extLst>
              <a:ext uri="{FF2B5EF4-FFF2-40B4-BE49-F238E27FC236}">
                <a16:creationId xmlns:a16="http://schemas.microsoft.com/office/drawing/2014/main" id="{F3783FCE-6A3C-124F-91F5-E9898A681FF7}"/>
              </a:ext>
            </a:extLst>
          </p:cNvPr>
          <p:cNvGrpSpPr/>
          <p:nvPr/>
        </p:nvGrpSpPr>
        <p:grpSpPr>
          <a:xfrm>
            <a:off x="4286403" y="3466445"/>
            <a:ext cx="1165073" cy="891525"/>
            <a:chOff x="5099276" y="4048509"/>
            <a:chExt cx="1165073" cy="891525"/>
          </a:xfrm>
        </p:grpSpPr>
        <p:cxnSp>
          <p:nvCxnSpPr>
            <p:cNvPr id="214" name="Straight Arrow Connector 213">
              <a:extLst>
                <a:ext uri="{FF2B5EF4-FFF2-40B4-BE49-F238E27FC236}">
                  <a16:creationId xmlns:a16="http://schemas.microsoft.com/office/drawing/2014/main" id="{47A7FD88-01BF-2841-803A-76F0875BFE4B}"/>
                </a:ext>
              </a:extLst>
            </p:cNvPr>
            <p:cNvCxnSpPr>
              <a:cxnSpLocks/>
            </p:cNvCxnSpPr>
            <p:nvPr/>
          </p:nvCxnSpPr>
          <p:spPr bwMode="auto">
            <a:xfrm flipH="1">
              <a:off x="5143418" y="4474003"/>
              <a:ext cx="348074" cy="466031"/>
            </a:xfrm>
            <a:prstGeom prst="straightConnector1">
              <a:avLst/>
            </a:prstGeom>
            <a:noFill/>
            <a:ln w="9525"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4"/>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cxnSp>
          <p:nvCxnSpPr>
            <p:cNvPr id="215" name="Straight Arrow Connector 214">
              <a:extLst>
                <a:ext uri="{FF2B5EF4-FFF2-40B4-BE49-F238E27FC236}">
                  <a16:creationId xmlns:a16="http://schemas.microsoft.com/office/drawing/2014/main" id="{6D72B6A6-BB9C-D140-B995-1928C9793A38}"/>
                </a:ext>
              </a:extLst>
            </p:cNvPr>
            <p:cNvCxnSpPr>
              <a:cxnSpLocks/>
            </p:cNvCxnSpPr>
            <p:nvPr/>
          </p:nvCxnSpPr>
          <p:spPr bwMode="auto">
            <a:xfrm>
              <a:off x="5852305" y="4474003"/>
              <a:ext cx="273718" cy="466031"/>
            </a:xfrm>
            <a:prstGeom prst="straightConnector1">
              <a:avLst/>
            </a:prstGeom>
            <a:noFill/>
            <a:ln w="9525"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4"/>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sp>
          <p:nvSpPr>
            <p:cNvPr id="216" name="TextBox 215">
              <a:extLst>
                <a:ext uri="{FF2B5EF4-FFF2-40B4-BE49-F238E27FC236}">
                  <a16:creationId xmlns:a16="http://schemas.microsoft.com/office/drawing/2014/main" id="{585716D5-B360-3B46-89B7-BCCE193C0B88}"/>
                </a:ext>
              </a:extLst>
            </p:cNvPr>
            <p:cNvSpPr txBox="1"/>
            <p:nvPr/>
          </p:nvSpPr>
          <p:spPr>
            <a:xfrm>
              <a:off x="5099276" y="4445787"/>
              <a:ext cx="291901" cy="308867"/>
            </a:xfrm>
            <a:prstGeom prst="rect">
              <a:avLst/>
            </a:prstGeom>
            <a:noFill/>
            <a:ln>
              <a:noFill/>
            </a:ln>
          </p:spPr>
          <p:txBody>
            <a:bodyPr wrap="square" lIns="0" tIns="46800" rIns="0" rtlCol="0">
              <a:spAutoFit/>
            </a:bodyPr>
            <a:lstStyle/>
            <a:p>
              <a:r>
                <a:rPr lang="en-IL" sz="1400" b="0" dirty="0">
                  <a:latin typeface="Consolas" panose="020B0609020204030204" pitchFamily="49" charset="0"/>
                  <a:cs typeface="Consolas" panose="020B0609020204030204" pitchFamily="49" charset="0"/>
                </a:rPr>
                <a:t>0</a:t>
              </a:r>
            </a:p>
          </p:txBody>
        </p:sp>
        <p:sp>
          <p:nvSpPr>
            <p:cNvPr id="217" name="TextBox 216">
              <a:extLst>
                <a:ext uri="{FF2B5EF4-FFF2-40B4-BE49-F238E27FC236}">
                  <a16:creationId xmlns:a16="http://schemas.microsoft.com/office/drawing/2014/main" id="{FA8D433C-9A8D-D04F-A434-5A97536A0D5F}"/>
                </a:ext>
              </a:extLst>
            </p:cNvPr>
            <p:cNvSpPr txBox="1"/>
            <p:nvPr/>
          </p:nvSpPr>
          <p:spPr>
            <a:xfrm>
              <a:off x="5972448" y="4439556"/>
              <a:ext cx="291901" cy="308867"/>
            </a:xfrm>
            <a:prstGeom prst="rect">
              <a:avLst/>
            </a:prstGeom>
            <a:noFill/>
            <a:ln>
              <a:noFill/>
            </a:ln>
          </p:spPr>
          <p:txBody>
            <a:bodyPr wrap="square" lIns="0" tIns="46800" rIns="0" rtlCol="0">
              <a:spAutoFit/>
            </a:bodyPr>
            <a:lstStyle/>
            <a:p>
              <a:r>
                <a:rPr lang="he-IL" sz="1400" b="0" dirty="0">
                  <a:latin typeface="Consolas" panose="020B0609020204030204" pitchFamily="49" charset="0"/>
                  <a:cs typeface="Consolas" panose="020B0609020204030204" pitchFamily="49" charset="0"/>
                </a:rPr>
                <a:t>1</a:t>
              </a:r>
              <a:endParaRPr lang="en-IL" sz="1400" b="0" dirty="0">
                <a:latin typeface="Consolas" panose="020B0609020204030204" pitchFamily="49" charset="0"/>
                <a:cs typeface="Consolas" panose="020B0609020204030204" pitchFamily="49" charset="0"/>
              </a:endParaRPr>
            </a:p>
          </p:txBody>
        </p:sp>
        <p:sp>
          <p:nvSpPr>
            <p:cNvPr id="218" name="Oval 217">
              <a:extLst>
                <a:ext uri="{FF2B5EF4-FFF2-40B4-BE49-F238E27FC236}">
                  <a16:creationId xmlns:a16="http://schemas.microsoft.com/office/drawing/2014/main" id="{38447991-954F-384E-BB71-E378A793B7C4}"/>
                </a:ext>
              </a:extLst>
            </p:cNvPr>
            <p:cNvSpPr/>
            <p:nvPr/>
          </p:nvSpPr>
          <p:spPr bwMode="auto">
            <a:xfrm>
              <a:off x="5340057" y="4048509"/>
              <a:ext cx="635181" cy="457200"/>
            </a:xfrm>
            <a:prstGeom prst="ellipse">
              <a:avLst/>
            </a:prstGeom>
            <a:solidFill>
              <a:schemeClr val="bg1">
                <a:lumMod val="8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b="0" i="0" u="none" strike="noStrike" cap="none" normalizeH="0" baseline="0">
                <a:ln>
                  <a:noFill/>
                </a:ln>
                <a:solidFill>
                  <a:schemeClr val="tx1"/>
                </a:solidFill>
                <a:effectLst/>
                <a:latin typeface="Arial" pitchFamily="34" charset="0"/>
              </a:endParaRPr>
            </a:p>
          </p:txBody>
        </p:sp>
      </p:grpSp>
      <p:cxnSp>
        <p:nvCxnSpPr>
          <p:cNvPr id="220" name="Straight Arrow Connector 219">
            <a:extLst>
              <a:ext uri="{FF2B5EF4-FFF2-40B4-BE49-F238E27FC236}">
                <a16:creationId xmlns:a16="http://schemas.microsoft.com/office/drawing/2014/main" id="{5F9EA5E1-3ED8-BB49-904C-0F29806BEF23}"/>
              </a:ext>
            </a:extLst>
          </p:cNvPr>
          <p:cNvCxnSpPr>
            <a:cxnSpLocks/>
          </p:cNvCxnSpPr>
          <p:nvPr/>
        </p:nvCxnSpPr>
        <p:spPr bwMode="auto">
          <a:xfrm flipH="1">
            <a:off x="6686338" y="3034363"/>
            <a:ext cx="298921" cy="416262"/>
          </a:xfrm>
          <a:prstGeom prst="straightConnector1">
            <a:avLst/>
          </a:prstGeom>
          <a:noFill/>
          <a:ln w="9525"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4"/>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cxnSp>
        <p:nvCxnSpPr>
          <p:cNvPr id="221" name="Straight Arrow Connector 220">
            <a:extLst>
              <a:ext uri="{FF2B5EF4-FFF2-40B4-BE49-F238E27FC236}">
                <a16:creationId xmlns:a16="http://schemas.microsoft.com/office/drawing/2014/main" id="{FFD58EC7-FAFB-CF44-8233-E11E3698D33D}"/>
              </a:ext>
            </a:extLst>
          </p:cNvPr>
          <p:cNvCxnSpPr>
            <a:cxnSpLocks/>
          </p:cNvCxnSpPr>
          <p:nvPr/>
        </p:nvCxnSpPr>
        <p:spPr bwMode="auto">
          <a:xfrm>
            <a:off x="7346073" y="3034363"/>
            <a:ext cx="360220" cy="416262"/>
          </a:xfrm>
          <a:prstGeom prst="straightConnector1">
            <a:avLst/>
          </a:prstGeom>
          <a:noFill/>
          <a:ln w="12700"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4"/>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sp>
        <p:nvSpPr>
          <p:cNvPr id="222" name="TextBox 221">
            <a:extLst>
              <a:ext uri="{FF2B5EF4-FFF2-40B4-BE49-F238E27FC236}">
                <a16:creationId xmlns:a16="http://schemas.microsoft.com/office/drawing/2014/main" id="{02440669-65FC-E74B-B678-BEF9B28A05BC}"/>
              </a:ext>
            </a:extLst>
          </p:cNvPr>
          <p:cNvSpPr txBox="1"/>
          <p:nvPr/>
        </p:nvSpPr>
        <p:spPr>
          <a:xfrm>
            <a:off x="6581525" y="2946447"/>
            <a:ext cx="291901" cy="339645"/>
          </a:xfrm>
          <a:prstGeom prst="rect">
            <a:avLst/>
          </a:prstGeom>
          <a:noFill/>
          <a:ln>
            <a:noFill/>
          </a:ln>
        </p:spPr>
        <p:txBody>
          <a:bodyPr wrap="square" lIns="0" tIns="46800" rIns="0" rtlCol="0">
            <a:spAutoFit/>
          </a:bodyPr>
          <a:lstStyle/>
          <a:p>
            <a:r>
              <a:rPr lang="en-IL" sz="1600" b="0" dirty="0">
                <a:latin typeface="Consolas" panose="020B0609020204030204" pitchFamily="49" charset="0"/>
                <a:cs typeface="Consolas" panose="020B0609020204030204" pitchFamily="49" charset="0"/>
              </a:rPr>
              <a:t>0</a:t>
            </a:r>
          </a:p>
        </p:txBody>
      </p:sp>
      <p:sp>
        <p:nvSpPr>
          <p:cNvPr id="223" name="TextBox 222">
            <a:extLst>
              <a:ext uri="{FF2B5EF4-FFF2-40B4-BE49-F238E27FC236}">
                <a16:creationId xmlns:a16="http://schemas.microsoft.com/office/drawing/2014/main" id="{468A4FF0-8CE6-6748-B8FE-AB9AFA9F9C40}"/>
              </a:ext>
            </a:extLst>
          </p:cNvPr>
          <p:cNvSpPr txBox="1"/>
          <p:nvPr/>
        </p:nvSpPr>
        <p:spPr>
          <a:xfrm>
            <a:off x="7482627" y="2926598"/>
            <a:ext cx="291901" cy="339645"/>
          </a:xfrm>
          <a:prstGeom prst="rect">
            <a:avLst/>
          </a:prstGeom>
          <a:noFill/>
          <a:ln>
            <a:noFill/>
          </a:ln>
        </p:spPr>
        <p:txBody>
          <a:bodyPr wrap="square" lIns="0" tIns="46800" rIns="0" rtlCol="0">
            <a:spAutoFit/>
          </a:bodyPr>
          <a:lstStyle/>
          <a:p>
            <a:r>
              <a:rPr lang="he-IL" sz="1600" b="0" dirty="0">
                <a:latin typeface="Consolas" panose="020B0609020204030204" pitchFamily="49" charset="0"/>
                <a:cs typeface="Consolas" panose="020B0609020204030204" pitchFamily="49" charset="0"/>
              </a:rPr>
              <a:t>1</a:t>
            </a:r>
            <a:endParaRPr lang="en-IL" sz="1600" b="0" dirty="0">
              <a:latin typeface="Consolas" panose="020B0609020204030204" pitchFamily="49" charset="0"/>
              <a:cs typeface="Consolas" panose="020B0609020204030204" pitchFamily="49" charset="0"/>
            </a:endParaRPr>
          </a:p>
        </p:txBody>
      </p:sp>
      <p:sp>
        <p:nvSpPr>
          <p:cNvPr id="224" name="Oval 223">
            <a:extLst>
              <a:ext uri="{FF2B5EF4-FFF2-40B4-BE49-F238E27FC236}">
                <a16:creationId xmlns:a16="http://schemas.microsoft.com/office/drawing/2014/main" id="{93959835-E916-564F-9C7A-809A0F6AB1DB}"/>
              </a:ext>
            </a:extLst>
          </p:cNvPr>
          <p:cNvSpPr/>
          <p:nvPr/>
        </p:nvSpPr>
        <p:spPr bwMode="auto">
          <a:xfrm>
            <a:off x="6833825" y="2608869"/>
            <a:ext cx="635181" cy="457200"/>
          </a:xfrm>
          <a:prstGeom prst="ellipse">
            <a:avLst/>
          </a:prstGeom>
          <a:solidFill>
            <a:schemeClr val="bg1">
              <a:lumMod val="8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sz="2800" b="0" i="0" u="none" strike="noStrike" cap="none" normalizeH="0" baseline="0">
              <a:ln>
                <a:noFill/>
              </a:ln>
              <a:solidFill>
                <a:schemeClr val="tx1"/>
              </a:solidFill>
              <a:effectLst/>
              <a:latin typeface="Arial" pitchFamily="34" charset="0"/>
            </a:endParaRPr>
          </a:p>
        </p:txBody>
      </p:sp>
      <p:cxnSp>
        <p:nvCxnSpPr>
          <p:cNvPr id="226" name="Straight Arrow Connector 225">
            <a:extLst>
              <a:ext uri="{FF2B5EF4-FFF2-40B4-BE49-F238E27FC236}">
                <a16:creationId xmlns:a16="http://schemas.microsoft.com/office/drawing/2014/main" id="{F4CC6E57-DFE8-E340-82C2-DF0532A3DBEB}"/>
              </a:ext>
            </a:extLst>
          </p:cNvPr>
          <p:cNvCxnSpPr>
            <a:cxnSpLocks/>
          </p:cNvCxnSpPr>
          <p:nvPr/>
        </p:nvCxnSpPr>
        <p:spPr bwMode="auto">
          <a:xfrm flipH="1">
            <a:off x="3246759" y="3008887"/>
            <a:ext cx="481302" cy="423340"/>
          </a:xfrm>
          <a:prstGeom prst="straightConnector1">
            <a:avLst/>
          </a:prstGeom>
          <a:noFill/>
          <a:ln w="38100" cap="flat" cmpd="sng" algn="ctr">
            <a:solidFill>
              <a:srgbClr val="C00000"/>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4"/>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cxnSp>
        <p:nvCxnSpPr>
          <p:cNvPr id="227" name="Straight Arrow Connector 226">
            <a:extLst>
              <a:ext uri="{FF2B5EF4-FFF2-40B4-BE49-F238E27FC236}">
                <a16:creationId xmlns:a16="http://schemas.microsoft.com/office/drawing/2014/main" id="{CB71A43D-5C68-684A-9699-7AE738855D44}"/>
              </a:ext>
            </a:extLst>
          </p:cNvPr>
          <p:cNvCxnSpPr>
            <a:cxnSpLocks/>
          </p:cNvCxnSpPr>
          <p:nvPr/>
        </p:nvCxnSpPr>
        <p:spPr bwMode="auto">
          <a:xfrm>
            <a:off x="4088874" y="3008887"/>
            <a:ext cx="554085" cy="403803"/>
          </a:xfrm>
          <a:prstGeom prst="straightConnector1">
            <a:avLst/>
          </a:prstGeom>
          <a:noFill/>
          <a:ln w="9525"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4"/>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sp>
        <p:nvSpPr>
          <p:cNvPr id="228" name="TextBox 227">
            <a:extLst>
              <a:ext uri="{FF2B5EF4-FFF2-40B4-BE49-F238E27FC236}">
                <a16:creationId xmlns:a16="http://schemas.microsoft.com/office/drawing/2014/main" id="{E9189FEF-B866-0042-B2CA-EB8E29AB20A4}"/>
              </a:ext>
            </a:extLst>
          </p:cNvPr>
          <p:cNvSpPr txBox="1"/>
          <p:nvPr/>
        </p:nvSpPr>
        <p:spPr>
          <a:xfrm>
            <a:off x="3210981" y="2941844"/>
            <a:ext cx="291901" cy="339645"/>
          </a:xfrm>
          <a:prstGeom prst="rect">
            <a:avLst/>
          </a:prstGeom>
          <a:noFill/>
          <a:ln>
            <a:noFill/>
          </a:ln>
        </p:spPr>
        <p:txBody>
          <a:bodyPr wrap="square" lIns="0" tIns="46800" rIns="0" rtlCol="0">
            <a:spAutoFit/>
          </a:bodyPr>
          <a:lstStyle/>
          <a:p>
            <a:r>
              <a:rPr lang="en-IL" sz="1600" b="0" dirty="0">
                <a:latin typeface="Consolas" panose="020B0609020204030204" pitchFamily="49" charset="0"/>
                <a:cs typeface="Consolas" panose="020B0609020204030204" pitchFamily="49" charset="0"/>
              </a:rPr>
              <a:t>0</a:t>
            </a:r>
          </a:p>
        </p:txBody>
      </p:sp>
      <p:sp>
        <p:nvSpPr>
          <p:cNvPr id="229" name="TextBox 228">
            <a:extLst>
              <a:ext uri="{FF2B5EF4-FFF2-40B4-BE49-F238E27FC236}">
                <a16:creationId xmlns:a16="http://schemas.microsoft.com/office/drawing/2014/main" id="{0BC5E982-2AEF-2541-B6B6-373B18C4FFEA}"/>
              </a:ext>
            </a:extLst>
          </p:cNvPr>
          <p:cNvSpPr txBox="1"/>
          <p:nvPr/>
        </p:nvSpPr>
        <p:spPr>
          <a:xfrm>
            <a:off x="4319992" y="2879561"/>
            <a:ext cx="291901" cy="339645"/>
          </a:xfrm>
          <a:prstGeom prst="rect">
            <a:avLst/>
          </a:prstGeom>
          <a:noFill/>
          <a:ln>
            <a:noFill/>
          </a:ln>
        </p:spPr>
        <p:txBody>
          <a:bodyPr wrap="square" lIns="0" tIns="46800" rIns="0" rtlCol="0">
            <a:spAutoFit/>
          </a:bodyPr>
          <a:lstStyle/>
          <a:p>
            <a:r>
              <a:rPr lang="he-IL" sz="1600" b="0" dirty="0">
                <a:latin typeface="Consolas" panose="020B0609020204030204" pitchFamily="49" charset="0"/>
                <a:cs typeface="Consolas" panose="020B0609020204030204" pitchFamily="49" charset="0"/>
              </a:rPr>
              <a:t>1</a:t>
            </a:r>
            <a:endParaRPr lang="en-IL" sz="1600" b="0" dirty="0">
              <a:latin typeface="Consolas" panose="020B0609020204030204" pitchFamily="49" charset="0"/>
              <a:cs typeface="Consolas" panose="020B0609020204030204" pitchFamily="49" charset="0"/>
            </a:endParaRPr>
          </a:p>
        </p:txBody>
      </p:sp>
      <p:sp>
        <p:nvSpPr>
          <p:cNvPr id="230" name="Oval 229">
            <a:extLst>
              <a:ext uri="{FF2B5EF4-FFF2-40B4-BE49-F238E27FC236}">
                <a16:creationId xmlns:a16="http://schemas.microsoft.com/office/drawing/2014/main" id="{CCA72487-044F-9C4F-8FF3-C514ADD8DAE4}"/>
              </a:ext>
            </a:extLst>
          </p:cNvPr>
          <p:cNvSpPr/>
          <p:nvPr/>
        </p:nvSpPr>
        <p:spPr bwMode="auto">
          <a:xfrm>
            <a:off x="3576626" y="2583393"/>
            <a:ext cx="635181" cy="457200"/>
          </a:xfrm>
          <a:prstGeom prst="ellipse">
            <a:avLst/>
          </a:prstGeom>
          <a:solidFill>
            <a:schemeClr val="bg1">
              <a:lumMod val="8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sz="2800" b="0" i="0" u="none" strike="noStrike" cap="none" normalizeH="0" baseline="0">
              <a:ln>
                <a:noFill/>
              </a:ln>
              <a:solidFill>
                <a:schemeClr val="tx1"/>
              </a:solidFill>
              <a:effectLst/>
              <a:latin typeface="Arial" pitchFamily="34" charset="0"/>
            </a:endParaRPr>
          </a:p>
        </p:txBody>
      </p:sp>
      <p:cxnSp>
        <p:nvCxnSpPr>
          <p:cNvPr id="232" name="Straight Arrow Connector 231">
            <a:extLst>
              <a:ext uri="{FF2B5EF4-FFF2-40B4-BE49-F238E27FC236}">
                <a16:creationId xmlns:a16="http://schemas.microsoft.com/office/drawing/2014/main" id="{26B7FF48-1CDE-4749-B302-E948A35D95C3}"/>
              </a:ext>
            </a:extLst>
          </p:cNvPr>
          <p:cNvCxnSpPr>
            <a:cxnSpLocks/>
          </p:cNvCxnSpPr>
          <p:nvPr/>
        </p:nvCxnSpPr>
        <p:spPr bwMode="auto">
          <a:xfrm flipH="1">
            <a:off x="4102425" y="2101682"/>
            <a:ext cx="1265030" cy="472880"/>
          </a:xfrm>
          <a:prstGeom prst="straightConnector1">
            <a:avLst/>
          </a:prstGeom>
          <a:noFill/>
          <a:ln w="38100" cap="flat" cmpd="sng" algn="ctr">
            <a:solidFill>
              <a:srgbClr val="C00000"/>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4"/>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cxnSp>
        <p:nvCxnSpPr>
          <p:cNvPr id="233" name="Straight Arrow Connector 232">
            <a:extLst>
              <a:ext uri="{FF2B5EF4-FFF2-40B4-BE49-F238E27FC236}">
                <a16:creationId xmlns:a16="http://schemas.microsoft.com/office/drawing/2014/main" id="{BB1E7495-F463-B347-A0A8-1DF22ACF0F49}"/>
              </a:ext>
            </a:extLst>
          </p:cNvPr>
          <p:cNvCxnSpPr>
            <a:cxnSpLocks/>
          </p:cNvCxnSpPr>
          <p:nvPr/>
        </p:nvCxnSpPr>
        <p:spPr bwMode="auto">
          <a:xfrm>
            <a:off x="5728267" y="2101682"/>
            <a:ext cx="1256992" cy="467741"/>
          </a:xfrm>
          <a:prstGeom prst="straightConnector1">
            <a:avLst/>
          </a:prstGeom>
          <a:noFill/>
          <a:ln w="12700"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4"/>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sp>
        <p:nvSpPr>
          <p:cNvPr id="234" name="TextBox 233">
            <a:extLst>
              <a:ext uri="{FF2B5EF4-FFF2-40B4-BE49-F238E27FC236}">
                <a16:creationId xmlns:a16="http://schemas.microsoft.com/office/drawing/2014/main" id="{4D9036D4-E585-D74A-BAD4-F2B3E48C88CF}"/>
              </a:ext>
            </a:extLst>
          </p:cNvPr>
          <p:cNvSpPr txBox="1"/>
          <p:nvPr/>
        </p:nvSpPr>
        <p:spPr>
          <a:xfrm>
            <a:off x="4669075" y="1927299"/>
            <a:ext cx="291901" cy="339645"/>
          </a:xfrm>
          <a:prstGeom prst="rect">
            <a:avLst/>
          </a:prstGeom>
          <a:noFill/>
          <a:ln>
            <a:noFill/>
          </a:ln>
        </p:spPr>
        <p:txBody>
          <a:bodyPr wrap="square" lIns="0" tIns="46800" rIns="0" rtlCol="0">
            <a:spAutoFit/>
          </a:bodyPr>
          <a:lstStyle/>
          <a:p>
            <a:r>
              <a:rPr lang="en-IL" sz="1600" b="0" dirty="0">
                <a:latin typeface="Consolas" panose="020B0609020204030204" pitchFamily="49" charset="0"/>
                <a:cs typeface="Consolas" panose="020B0609020204030204" pitchFamily="49" charset="0"/>
              </a:rPr>
              <a:t>0</a:t>
            </a:r>
          </a:p>
        </p:txBody>
      </p:sp>
      <p:sp>
        <p:nvSpPr>
          <p:cNvPr id="235" name="TextBox 234">
            <a:extLst>
              <a:ext uri="{FF2B5EF4-FFF2-40B4-BE49-F238E27FC236}">
                <a16:creationId xmlns:a16="http://schemas.microsoft.com/office/drawing/2014/main" id="{A11336A5-9D46-854E-BBA1-2EA8CF91DD6D}"/>
              </a:ext>
            </a:extLst>
          </p:cNvPr>
          <p:cNvSpPr txBox="1"/>
          <p:nvPr/>
        </p:nvSpPr>
        <p:spPr>
          <a:xfrm>
            <a:off x="6356763" y="1982617"/>
            <a:ext cx="291901" cy="339645"/>
          </a:xfrm>
          <a:prstGeom prst="rect">
            <a:avLst/>
          </a:prstGeom>
          <a:noFill/>
          <a:ln>
            <a:noFill/>
          </a:ln>
        </p:spPr>
        <p:txBody>
          <a:bodyPr wrap="square" lIns="0" tIns="46800" rIns="0" rtlCol="0">
            <a:spAutoFit/>
          </a:bodyPr>
          <a:lstStyle/>
          <a:p>
            <a:r>
              <a:rPr lang="he-IL" sz="1600" b="0" dirty="0">
                <a:latin typeface="Consolas" panose="020B0609020204030204" pitchFamily="49" charset="0"/>
                <a:cs typeface="Consolas" panose="020B0609020204030204" pitchFamily="49" charset="0"/>
              </a:rPr>
              <a:t>1</a:t>
            </a:r>
            <a:endParaRPr lang="en-IL" sz="1600" b="0" dirty="0">
              <a:latin typeface="Consolas" panose="020B0609020204030204" pitchFamily="49" charset="0"/>
              <a:cs typeface="Consolas" panose="020B0609020204030204" pitchFamily="49" charset="0"/>
            </a:endParaRPr>
          </a:p>
        </p:txBody>
      </p:sp>
      <p:sp>
        <p:nvSpPr>
          <p:cNvPr id="236" name="Oval 235">
            <a:extLst>
              <a:ext uri="{FF2B5EF4-FFF2-40B4-BE49-F238E27FC236}">
                <a16:creationId xmlns:a16="http://schemas.microsoft.com/office/drawing/2014/main" id="{73BA03C7-05A1-8840-8DC3-8CFCE79E4930}"/>
              </a:ext>
            </a:extLst>
          </p:cNvPr>
          <p:cNvSpPr/>
          <p:nvPr/>
        </p:nvSpPr>
        <p:spPr bwMode="auto">
          <a:xfrm>
            <a:off x="5216019" y="1676188"/>
            <a:ext cx="635181" cy="457200"/>
          </a:xfrm>
          <a:prstGeom prst="ellipse">
            <a:avLst/>
          </a:prstGeom>
          <a:solidFill>
            <a:schemeClr val="bg1">
              <a:lumMod val="8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sz="2800" b="0" i="0" u="none" strike="noStrike" cap="none" normalizeH="0" baseline="0">
              <a:ln>
                <a:noFill/>
              </a:ln>
              <a:solidFill>
                <a:schemeClr val="tx1"/>
              </a:solidFill>
              <a:effectLst/>
              <a:latin typeface="Arial" pitchFamily="34" charset="0"/>
            </a:endParaRPr>
          </a:p>
        </p:txBody>
      </p:sp>
      <p:cxnSp>
        <p:nvCxnSpPr>
          <p:cNvPr id="77" name="Straight Arrow Connector 76">
            <a:extLst>
              <a:ext uri="{FF2B5EF4-FFF2-40B4-BE49-F238E27FC236}">
                <a16:creationId xmlns:a16="http://schemas.microsoft.com/office/drawing/2014/main" id="{5A1A3091-A65D-EC49-A18E-F1B08D549937}"/>
              </a:ext>
            </a:extLst>
          </p:cNvPr>
          <p:cNvCxnSpPr>
            <a:cxnSpLocks/>
          </p:cNvCxnSpPr>
          <p:nvPr/>
        </p:nvCxnSpPr>
        <p:spPr bwMode="auto">
          <a:xfrm flipH="1">
            <a:off x="4322707" y="1152128"/>
            <a:ext cx="412233" cy="494427"/>
          </a:xfrm>
          <a:prstGeom prst="straightConnector1">
            <a:avLst/>
          </a:prstGeom>
          <a:noFill/>
          <a:ln w="12700"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4"/>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cxnSp>
        <p:nvCxnSpPr>
          <p:cNvPr id="78" name="Straight Arrow Connector 77">
            <a:extLst>
              <a:ext uri="{FF2B5EF4-FFF2-40B4-BE49-F238E27FC236}">
                <a16:creationId xmlns:a16="http://schemas.microsoft.com/office/drawing/2014/main" id="{2DBE3881-D6E0-4949-8667-FB8AC9C5D018}"/>
              </a:ext>
            </a:extLst>
          </p:cNvPr>
          <p:cNvCxnSpPr>
            <a:cxnSpLocks/>
          </p:cNvCxnSpPr>
          <p:nvPr/>
        </p:nvCxnSpPr>
        <p:spPr bwMode="auto">
          <a:xfrm>
            <a:off x="4982716" y="1165193"/>
            <a:ext cx="422828" cy="464067"/>
          </a:xfrm>
          <a:prstGeom prst="straightConnector1">
            <a:avLst/>
          </a:prstGeom>
          <a:noFill/>
          <a:ln w="38100" cap="flat" cmpd="sng" algn="ctr">
            <a:solidFill>
              <a:srgbClr val="C00000"/>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4"/>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sp>
        <p:nvSpPr>
          <p:cNvPr id="79" name="TextBox 78">
            <a:extLst>
              <a:ext uri="{FF2B5EF4-FFF2-40B4-BE49-F238E27FC236}">
                <a16:creationId xmlns:a16="http://schemas.microsoft.com/office/drawing/2014/main" id="{52EC5EFD-403F-2B45-9566-23DD8F38AB3F}"/>
              </a:ext>
            </a:extLst>
          </p:cNvPr>
          <p:cNvSpPr txBox="1"/>
          <p:nvPr/>
        </p:nvSpPr>
        <p:spPr>
          <a:xfrm>
            <a:off x="4268658" y="1143361"/>
            <a:ext cx="291901" cy="339645"/>
          </a:xfrm>
          <a:prstGeom prst="rect">
            <a:avLst/>
          </a:prstGeom>
          <a:noFill/>
          <a:ln>
            <a:noFill/>
          </a:ln>
        </p:spPr>
        <p:txBody>
          <a:bodyPr wrap="square" lIns="0" tIns="46800" rIns="0" rtlCol="0">
            <a:spAutoFit/>
          </a:bodyPr>
          <a:lstStyle/>
          <a:p>
            <a:r>
              <a:rPr lang="en-IL" sz="1600" b="0" dirty="0">
                <a:latin typeface="Consolas" panose="020B0609020204030204" pitchFamily="49" charset="0"/>
                <a:cs typeface="Consolas" panose="020B0609020204030204" pitchFamily="49" charset="0"/>
              </a:rPr>
              <a:t>0</a:t>
            </a:r>
          </a:p>
        </p:txBody>
      </p:sp>
      <p:sp>
        <p:nvSpPr>
          <p:cNvPr id="80" name="TextBox 79">
            <a:extLst>
              <a:ext uri="{FF2B5EF4-FFF2-40B4-BE49-F238E27FC236}">
                <a16:creationId xmlns:a16="http://schemas.microsoft.com/office/drawing/2014/main" id="{4376FF24-7748-D540-B8DA-B24AA7206E44}"/>
              </a:ext>
            </a:extLst>
          </p:cNvPr>
          <p:cNvSpPr txBox="1"/>
          <p:nvPr/>
        </p:nvSpPr>
        <p:spPr>
          <a:xfrm>
            <a:off x="5143327" y="1132208"/>
            <a:ext cx="300569" cy="339645"/>
          </a:xfrm>
          <a:prstGeom prst="rect">
            <a:avLst/>
          </a:prstGeom>
          <a:noFill/>
          <a:ln>
            <a:noFill/>
          </a:ln>
        </p:spPr>
        <p:txBody>
          <a:bodyPr wrap="square" lIns="0" tIns="46800" rIns="0" rtlCol="0">
            <a:spAutoFit/>
          </a:bodyPr>
          <a:lstStyle/>
          <a:p>
            <a:r>
              <a:rPr lang="he-IL" sz="1600" b="0" dirty="0">
                <a:latin typeface="Consolas" panose="020B0609020204030204" pitchFamily="49" charset="0"/>
                <a:cs typeface="Consolas" panose="020B0609020204030204" pitchFamily="49" charset="0"/>
              </a:rPr>
              <a:t>1</a:t>
            </a:r>
            <a:endParaRPr lang="en-IL" sz="1600" b="0" dirty="0">
              <a:latin typeface="Consolas" panose="020B0609020204030204" pitchFamily="49" charset="0"/>
              <a:cs typeface="Consolas" panose="020B0609020204030204" pitchFamily="49" charset="0"/>
            </a:endParaRPr>
          </a:p>
        </p:txBody>
      </p:sp>
      <p:sp>
        <p:nvSpPr>
          <p:cNvPr id="81" name="Oval 80">
            <a:extLst>
              <a:ext uri="{FF2B5EF4-FFF2-40B4-BE49-F238E27FC236}">
                <a16:creationId xmlns:a16="http://schemas.microsoft.com/office/drawing/2014/main" id="{4FF1BF28-A12A-034E-968B-1012FD257ED5}"/>
              </a:ext>
            </a:extLst>
          </p:cNvPr>
          <p:cNvSpPr/>
          <p:nvPr/>
        </p:nvSpPr>
        <p:spPr bwMode="auto">
          <a:xfrm>
            <a:off x="4546535" y="740191"/>
            <a:ext cx="635181" cy="457200"/>
          </a:xfrm>
          <a:prstGeom prst="ellipse">
            <a:avLst/>
          </a:prstGeom>
          <a:solidFill>
            <a:schemeClr val="bg1">
              <a:lumMod val="8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b="0" i="0" u="none" strike="noStrike" cap="none" normalizeH="0" baseline="0" dirty="0">
              <a:ln>
                <a:noFill/>
              </a:ln>
              <a:solidFill>
                <a:schemeClr val="tx1"/>
              </a:solidFill>
              <a:effectLst/>
              <a:latin typeface="Arial" pitchFamily="34" charset="0"/>
            </a:endParaRPr>
          </a:p>
        </p:txBody>
      </p:sp>
      <p:sp>
        <p:nvSpPr>
          <p:cNvPr id="73" name="Rectangle 72">
            <a:extLst>
              <a:ext uri="{FF2B5EF4-FFF2-40B4-BE49-F238E27FC236}">
                <a16:creationId xmlns:a16="http://schemas.microsoft.com/office/drawing/2014/main" id="{401C2E40-E111-9E46-BEEE-8C86DB5C89A5}"/>
              </a:ext>
            </a:extLst>
          </p:cNvPr>
          <p:cNvSpPr/>
          <p:nvPr/>
        </p:nvSpPr>
        <p:spPr>
          <a:xfrm>
            <a:off x="7090578" y="1552093"/>
            <a:ext cx="1047082" cy="369332"/>
          </a:xfrm>
          <a:prstGeom prst="rect">
            <a:avLst/>
          </a:prstGeom>
        </p:spPr>
        <p:txBody>
          <a:bodyPr wrap="none">
            <a:spAutoFit/>
          </a:bodyPr>
          <a:lstStyle/>
          <a:p>
            <a:pPr algn="l"/>
            <a:r>
              <a:rPr lang="en-IL" sz="1800" b="0" dirty="0">
                <a:latin typeface="Consolas" panose="020B0609020204030204" pitchFamily="49" charset="0"/>
                <a:cs typeface="Consolas" panose="020B0609020204030204" pitchFamily="49" charset="0"/>
              </a:rPr>
              <a:t>"</a:t>
            </a:r>
            <a:r>
              <a:rPr lang="en-IL" sz="1800" b="0" spc="200" dirty="0">
                <a:latin typeface="Consolas" panose="020B0609020204030204" pitchFamily="49" charset="0"/>
                <a:cs typeface="Consolas" panose="020B0609020204030204" pitchFamily="49" charset="0"/>
              </a:rPr>
              <a:t>abad</a:t>
            </a:r>
            <a:r>
              <a:rPr lang="en-IL" sz="1800" b="0" dirty="0">
                <a:latin typeface="Consolas" panose="020B0609020204030204" pitchFamily="49" charset="0"/>
                <a:cs typeface="Consolas" panose="020B0609020204030204" pitchFamily="49" charset="0"/>
              </a:rPr>
              <a:t>"</a:t>
            </a:r>
          </a:p>
        </p:txBody>
      </p:sp>
      <p:sp>
        <p:nvSpPr>
          <p:cNvPr id="69" name="Rectangle 68">
            <a:extLst>
              <a:ext uri="{FF2B5EF4-FFF2-40B4-BE49-F238E27FC236}">
                <a16:creationId xmlns:a16="http://schemas.microsoft.com/office/drawing/2014/main" id="{F78F7B9C-FDE7-ED46-AE03-2B1507A432A3}"/>
              </a:ext>
            </a:extLst>
          </p:cNvPr>
          <p:cNvSpPr/>
          <p:nvPr/>
        </p:nvSpPr>
        <p:spPr>
          <a:xfrm>
            <a:off x="277083" y="1227949"/>
            <a:ext cx="2487950" cy="338554"/>
          </a:xfrm>
          <a:prstGeom prst="rect">
            <a:avLst/>
          </a:prstGeom>
        </p:spPr>
        <p:txBody>
          <a:bodyPr wrap="square">
            <a:spAutoFit/>
          </a:bodyPr>
          <a:lstStyle/>
          <a:p>
            <a:pPr algn="l"/>
            <a:r>
              <a:rPr lang="en-IL" sz="1600" b="0" dirty="0">
                <a:latin typeface="Times New Roman" panose="02020603050405020304" pitchFamily="18" charset="0"/>
                <a:cs typeface="Times New Roman" panose="02020603050405020304" pitchFamily="18" charset="0"/>
              </a:rPr>
              <a:t>Compressed text:</a:t>
            </a:r>
            <a:endParaRPr lang="en-IL" sz="1800" b="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958364264"/>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8E29DF-072E-354E-8B5E-245D26B4315F}"/>
              </a:ext>
            </a:extLst>
          </p:cNvPr>
          <p:cNvSpPr>
            <a:spLocks noGrp="1"/>
          </p:cNvSpPr>
          <p:nvPr>
            <p:ph type="title"/>
          </p:nvPr>
        </p:nvSpPr>
        <p:spPr/>
        <p:txBody>
          <a:bodyPr/>
          <a:lstStyle/>
          <a:p>
            <a:r>
              <a:rPr lang="en-US" dirty="0"/>
              <a:t>Decompression</a:t>
            </a:r>
          </a:p>
        </p:txBody>
      </p:sp>
      <p:sp>
        <p:nvSpPr>
          <p:cNvPr id="71" name="Rectangle 70">
            <a:extLst>
              <a:ext uri="{FF2B5EF4-FFF2-40B4-BE49-F238E27FC236}">
                <a16:creationId xmlns:a16="http://schemas.microsoft.com/office/drawing/2014/main" id="{5BC27FF3-D585-AD4A-BC56-B48392BB8855}"/>
              </a:ext>
            </a:extLst>
          </p:cNvPr>
          <p:cNvSpPr/>
          <p:nvPr/>
        </p:nvSpPr>
        <p:spPr>
          <a:xfrm>
            <a:off x="304800" y="1600200"/>
            <a:ext cx="2852850" cy="369332"/>
          </a:xfrm>
          <a:prstGeom prst="rect">
            <a:avLst/>
          </a:prstGeom>
        </p:spPr>
        <p:txBody>
          <a:bodyPr wrap="square">
            <a:spAutoFit/>
          </a:bodyPr>
          <a:lstStyle/>
          <a:p>
            <a:pPr algn="l"/>
            <a:r>
              <a:rPr lang="en-IL" sz="1800" b="0" spc="200" dirty="0">
                <a:latin typeface="Consolas" panose="020B0609020204030204" pitchFamily="49" charset="0"/>
                <a:cs typeface="Consolas" panose="020B0609020204030204" pitchFamily="49" charset="0"/>
              </a:rPr>
              <a:t>01110100110000111</a:t>
            </a:r>
          </a:p>
        </p:txBody>
      </p:sp>
      <p:sp>
        <p:nvSpPr>
          <p:cNvPr id="72" name="Down Arrow 71">
            <a:extLst>
              <a:ext uri="{FF2B5EF4-FFF2-40B4-BE49-F238E27FC236}">
                <a16:creationId xmlns:a16="http://schemas.microsoft.com/office/drawing/2014/main" id="{1AA824BE-5624-204D-BA7F-155C65BC0389}"/>
              </a:ext>
            </a:extLst>
          </p:cNvPr>
          <p:cNvSpPr/>
          <p:nvPr/>
        </p:nvSpPr>
        <p:spPr bwMode="auto">
          <a:xfrm rot="16200000" flipH="1">
            <a:off x="3090337" y="1604302"/>
            <a:ext cx="338555" cy="381001"/>
          </a:xfrm>
          <a:prstGeom prst="downArrow">
            <a:avLst/>
          </a:prstGeom>
          <a:solidFill>
            <a:srgbClr val="C00000"/>
          </a:solidFill>
          <a:ln w="9525" cap="flat" cmpd="sng" algn="ctr">
            <a:no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2"/>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sz="3200" b="1" i="0" u="none" strike="noStrike" cap="none" normalizeH="0" baseline="0" dirty="0">
              <a:ln>
                <a:noFill/>
              </a:ln>
              <a:solidFill>
                <a:schemeClr val="tx1"/>
              </a:solidFill>
              <a:effectLst/>
              <a:latin typeface="Arial" pitchFamily="34" charset="0"/>
            </a:endParaRPr>
          </a:p>
        </p:txBody>
      </p:sp>
      <p:sp>
        <p:nvSpPr>
          <p:cNvPr id="82" name="Down Arrow 81">
            <a:extLst>
              <a:ext uri="{FF2B5EF4-FFF2-40B4-BE49-F238E27FC236}">
                <a16:creationId xmlns:a16="http://schemas.microsoft.com/office/drawing/2014/main" id="{C3C7EB36-436E-1541-8D25-D558CD81EC5F}"/>
              </a:ext>
            </a:extLst>
          </p:cNvPr>
          <p:cNvSpPr/>
          <p:nvPr/>
        </p:nvSpPr>
        <p:spPr bwMode="auto">
          <a:xfrm rot="16200000" flipH="1">
            <a:off x="6511710" y="1474298"/>
            <a:ext cx="338555" cy="506424"/>
          </a:xfrm>
          <a:prstGeom prst="downArrow">
            <a:avLst/>
          </a:prstGeom>
          <a:solidFill>
            <a:srgbClr val="C00000"/>
          </a:solidFill>
          <a:ln w="9525" cap="flat" cmpd="sng" algn="ctr">
            <a:no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2"/>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sz="3200" b="1" i="0" u="none" strike="noStrike" cap="none" normalizeH="0" baseline="0" dirty="0">
              <a:ln>
                <a:noFill/>
              </a:ln>
              <a:solidFill>
                <a:schemeClr val="tx1"/>
              </a:solidFill>
              <a:effectLst/>
              <a:latin typeface="Arial" pitchFamily="34" charset="0"/>
            </a:endParaRPr>
          </a:p>
        </p:txBody>
      </p:sp>
      <p:sp>
        <p:nvSpPr>
          <p:cNvPr id="84" name="Down Arrow 83">
            <a:extLst>
              <a:ext uri="{FF2B5EF4-FFF2-40B4-BE49-F238E27FC236}">
                <a16:creationId xmlns:a16="http://schemas.microsoft.com/office/drawing/2014/main" id="{F802F873-B715-404A-B9C2-AF8483DF4797}"/>
              </a:ext>
            </a:extLst>
          </p:cNvPr>
          <p:cNvSpPr/>
          <p:nvPr/>
        </p:nvSpPr>
        <p:spPr bwMode="auto">
          <a:xfrm rot="10800000" flipH="1">
            <a:off x="1688958" y="1964080"/>
            <a:ext cx="262356" cy="307776"/>
          </a:xfrm>
          <a:prstGeom prst="downArrow">
            <a:avLst/>
          </a:prstGeom>
          <a:solidFill>
            <a:schemeClr val="bg1">
              <a:lumMod val="75000"/>
            </a:schemeClr>
          </a:solidFill>
          <a:ln w="9525" cap="flat" cmpd="sng" algn="ctr">
            <a:no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2"/>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sz="3200" b="1" i="0" u="none" strike="noStrike" cap="none" normalizeH="0" baseline="0" dirty="0">
              <a:ln>
                <a:noFill/>
              </a:ln>
              <a:solidFill>
                <a:schemeClr val="tx1"/>
              </a:solidFill>
              <a:effectLst/>
              <a:latin typeface="Arial" pitchFamily="34" charset="0"/>
            </a:endParaRPr>
          </a:p>
        </p:txBody>
      </p:sp>
      <p:grpSp>
        <p:nvGrpSpPr>
          <p:cNvPr id="167" name="Group 166">
            <a:extLst>
              <a:ext uri="{FF2B5EF4-FFF2-40B4-BE49-F238E27FC236}">
                <a16:creationId xmlns:a16="http://schemas.microsoft.com/office/drawing/2014/main" id="{2FAAED43-A343-A848-B8F6-185ABFAE615B}"/>
              </a:ext>
            </a:extLst>
          </p:cNvPr>
          <p:cNvGrpSpPr/>
          <p:nvPr/>
        </p:nvGrpSpPr>
        <p:grpSpPr>
          <a:xfrm>
            <a:off x="2292735" y="4409449"/>
            <a:ext cx="635181" cy="457200"/>
            <a:chOff x="1916178" y="5715000"/>
            <a:chExt cx="635181" cy="457200"/>
          </a:xfrm>
        </p:grpSpPr>
        <p:sp>
          <p:nvSpPr>
            <p:cNvPr id="168" name="Oval 167">
              <a:extLst>
                <a:ext uri="{FF2B5EF4-FFF2-40B4-BE49-F238E27FC236}">
                  <a16:creationId xmlns:a16="http://schemas.microsoft.com/office/drawing/2014/main" id="{2D9D7174-A3A7-E24C-886C-A55A355A8919}"/>
                </a:ext>
              </a:extLst>
            </p:cNvPr>
            <p:cNvSpPr/>
            <p:nvPr/>
          </p:nvSpPr>
          <p:spPr bwMode="auto">
            <a:xfrm>
              <a:off x="1916178" y="5715000"/>
              <a:ext cx="635181" cy="457200"/>
            </a:xfrm>
            <a:prstGeom prst="ellipse">
              <a:avLst/>
            </a:prstGeom>
            <a:solidFill>
              <a:schemeClr val="bg1">
                <a:lumMod val="8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b="0" i="0" u="none" strike="noStrike" cap="none" normalizeH="0" baseline="0">
                <a:ln>
                  <a:noFill/>
                </a:ln>
                <a:solidFill>
                  <a:schemeClr val="tx1"/>
                </a:solidFill>
                <a:effectLst/>
                <a:latin typeface="Arial" pitchFamily="34" charset="0"/>
              </a:endParaRPr>
            </a:p>
          </p:txBody>
        </p:sp>
        <p:sp>
          <p:nvSpPr>
            <p:cNvPr id="169" name="TextBox 168">
              <a:extLst>
                <a:ext uri="{FF2B5EF4-FFF2-40B4-BE49-F238E27FC236}">
                  <a16:creationId xmlns:a16="http://schemas.microsoft.com/office/drawing/2014/main" id="{8FAB08F8-E74A-E148-BEB3-BB1B69DFB8D9}"/>
                </a:ext>
              </a:extLst>
            </p:cNvPr>
            <p:cNvSpPr txBox="1"/>
            <p:nvPr/>
          </p:nvSpPr>
          <p:spPr>
            <a:xfrm>
              <a:off x="2101218" y="5726256"/>
              <a:ext cx="287258" cy="338554"/>
            </a:xfrm>
            <a:prstGeom prst="rect">
              <a:avLst/>
            </a:prstGeom>
            <a:noFill/>
          </p:spPr>
          <p:txBody>
            <a:bodyPr wrap="none" rtlCol="0">
              <a:spAutoFit/>
            </a:bodyPr>
            <a:lstStyle/>
            <a:p>
              <a:r>
                <a:rPr lang="en-US" sz="1600" b="0" dirty="0"/>
                <a:t>c</a:t>
              </a:r>
              <a:endParaRPr lang="en-IL" sz="1600" b="0" dirty="0"/>
            </a:p>
          </p:txBody>
        </p:sp>
      </p:grpSp>
      <p:grpSp>
        <p:nvGrpSpPr>
          <p:cNvPr id="170" name="Group 169">
            <a:extLst>
              <a:ext uri="{FF2B5EF4-FFF2-40B4-BE49-F238E27FC236}">
                <a16:creationId xmlns:a16="http://schemas.microsoft.com/office/drawing/2014/main" id="{70FA42AD-4050-F04C-8F15-1721585F2044}"/>
              </a:ext>
            </a:extLst>
          </p:cNvPr>
          <p:cNvGrpSpPr/>
          <p:nvPr/>
        </p:nvGrpSpPr>
        <p:grpSpPr>
          <a:xfrm>
            <a:off x="3126702" y="4392205"/>
            <a:ext cx="635181" cy="457200"/>
            <a:chOff x="3064567" y="5754434"/>
            <a:chExt cx="635181" cy="457200"/>
          </a:xfrm>
        </p:grpSpPr>
        <p:sp>
          <p:nvSpPr>
            <p:cNvPr id="171" name="Oval 170">
              <a:extLst>
                <a:ext uri="{FF2B5EF4-FFF2-40B4-BE49-F238E27FC236}">
                  <a16:creationId xmlns:a16="http://schemas.microsoft.com/office/drawing/2014/main" id="{F9431492-BEBD-344B-86FF-5C52093044F9}"/>
                </a:ext>
              </a:extLst>
            </p:cNvPr>
            <p:cNvSpPr/>
            <p:nvPr/>
          </p:nvSpPr>
          <p:spPr bwMode="auto">
            <a:xfrm>
              <a:off x="3064567" y="5754434"/>
              <a:ext cx="635181" cy="457200"/>
            </a:xfrm>
            <a:prstGeom prst="ellipse">
              <a:avLst/>
            </a:prstGeom>
            <a:solidFill>
              <a:schemeClr val="bg1">
                <a:lumMod val="8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b="0" i="0" u="none" strike="noStrike" cap="none" normalizeH="0" baseline="0">
                <a:ln>
                  <a:noFill/>
                </a:ln>
                <a:solidFill>
                  <a:schemeClr val="tx1"/>
                </a:solidFill>
                <a:effectLst/>
                <a:latin typeface="Arial" pitchFamily="34" charset="0"/>
              </a:endParaRPr>
            </a:p>
          </p:txBody>
        </p:sp>
        <p:sp>
          <p:nvSpPr>
            <p:cNvPr id="172" name="TextBox 171">
              <a:extLst>
                <a:ext uri="{FF2B5EF4-FFF2-40B4-BE49-F238E27FC236}">
                  <a16:creationId xmlns:a16="http://schemas.microsoft.com/office/drawing/2014/main" id="{8D7BD11E-C745-CE4F-A61F-1440E3A0844D}"/>
                </a:ext>
              </a:extLst>
            </p:cNvPr>
            <p:cNvSpPr txBox="1"/>
            <p:nvPr/>
          </p:nvSpPr>
          <p:spPr>
            <a:xfrm>
              <a:off x="3252941" y="5782934"/>
              <a:ext cx="298479" cy="338554"/>
            </a:xfrm>
            <a:prstGeom prst="rect">
              <a:avLst/>
            </a:prstGeom>
            <a:noFill/>
          </p:spPr>
          <p:txBody>
            <a:bodyPr wrap="none" rtlCol="0">
              <a:spAutoFit/>
            </a:bodyPr>
            <a:lstStyle/>
            <a:p>
              <a:r>
                <a:rPr lang="en-US" sz="1600" b="0" dirty="0"/>
                <a:t>d</a:t>
              </a:r>
              <a:endParaRPr lang="en-IL" sz="1600" b="0" dirty="0"/>
            </a:p>
          </p:txBody>
        </p:sp>
      </p:grpSp>
      <p:grpSp>
        <p:nvGrpSpPr>
          <p:cNvPr id="173" name="Group 172">
            <a:extLst>
              <a:ext uri="{FF2B5EF4-FFF2-40B4-BE49-F238E27FC236}">
                <a16:creationId xmlns:a16="http://schemas.microsoft.com/office/drawing/2014/main" id="{DB26F5AE-8787-AF4F-86D7-60CDBE4C8B11}"/>
              </a:ext>
            </a:extLst>
          </p:cNvPr>
          <p:cNvGrpSpPr/>
          <p:nvPr/>
        </p:nvGrpSpPr>
        <p:grpSpPr>
          <a:xfrm>
            <a:off x="4044023" y="4409449"/>
            <a:ext cx="635181" cy="457200"/>
            <a:chOff x="1916178" y="5715000"/>
            <a:chExt cx="635181" cy="457200"/>
          </a:xfrm>
        </p:grpSpPr>
        <p:sp>
          <p:nvSpPr>
            <p:cNvPr id="174" name="Oval 173">
              <a:extLst>
                <a:ext uri="{FF2B5EF4-FFF2-40B4-BE49-F238E27FC236}">
                  <a16:creationId xmlns:a16="http://schemas.microsoft.com/office/drawing/2014/main" id="{D51713E3-E11D-BC48-94ED-C4114BCC0C26}"/>
                </a:ext>
              </a:extLst>
            </p:cNvPr>
            <p:cNvSpPr/>
            <p:nvPr/>
          </p:nvSpPr>
          <p:spPr bwMode="auto">
            <a:xfrm>
              <a:off x="1916178" y="5715000"/>
              <a:ext cx="635181" cy="457200"/>
            </a:xfrm>
            <a:prstGeom prst="ellipse">
              <a:avLst/>
            </a:prstGeom>
            <a:solidFill>
              <a:schemeClr val="bg1">
                <a:lumMod val="8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b="0" i="0" u="none" strike="noStrike" cap="none" normalizeH="0" baseline="0">
                <a:ln>
                  <a:noFill/>
                </a:ln>
                <a:solidFill>
                  <a:schemeClr val="tx1"/>
                </a:solidFill>
                <a:effectLst/>
                <a:latin typeface="Arial" pitchFamily="34" charset="0"/>
              </a:endParaRPr>
            </a:p>
          </p:txBody>
        </p:sp>
        <p:sp>
          <p:nvSpPr>
            <p:cNvPr id="175" name="TextBox 174">
              <a:extLst>
                <a:ext uri="{FF2B5EF4-FFF2-40B4-BE49-F238E27FC236}">
                  <a16:creationId xmlns:a16="http://schemas.microsoft.com/office/drawing/2014/main" id="{3367E37B-435B-E144-A6B2-DB930B920C51}"/>
                </a:ext>
              </a:extLst>
            </p:cNvPr>
            <p:cNvSpPr txBox="1"/>
            <p:nvPr/>
          </p:nvSpPr>
          <p:spPr>
            <a:xfrm>
              <a:off x="2095606" y="5726256"/>
              <a:ext cx="298479" cy="338554"/>
            </a:xfrm>
            <a:prstGeom prst="rect">
              <a:avLst/>
            </a:prstGeom>
            <a:noFill/>
          </p:spPr>
          <p:txBody>
            <a:bodyPr wrap="none" rtlCol="0">
              <a:spAutoFit/>
            </a:bodyPr>
            <a:lstStyle/>
            <a:p>
              <a:r>
                <a:rPr lang="en-US" sz="1600" b="0" dirty="0"/>
                <a:t>e</a:t>
              </a:r>
              <a:endParaRPr lang="en-IL" sz="1600" b="0" dirty="0"/>
            </a:p>
          </p:txBody>
        </p:sp>
      </p:grpSp>
      <p:grpSp>
        <p:nvGrpSpPr>
          <p:cNvPr id="176" name="Group 175">
            <a:extLst>
              <a:ext uri="{FF2B5EF4-FFF2-40B4-BE49-F238E27FC236}">
                <a16:creationId xmlns:a16="http://schemas.microsoft.com/office/drawing/2014/main" id="{DBBE5066-5D47-AD4C-A37D-6A132D26BBE6}"/>
              </a:ext>
            </a:extLst>
          </p:cNvPr>
          <p:cNvGrpSpPr/>
          <p:nvPr/>
        </p:nvGrpSpPr>
        <p:grpSpPr>
          <a:xfrm>
            <a:off x="4920594" y="4417638"/>
            <a:ext cx="635181" cy="457200"/>
            <a:chOff x="3064567" y="5754434"/>
            <a:chExt cx="635181" cy="457200"/>
          </a:xfrm>
        </p:grpSpPr>
        <p:sp>
          <p:nvSpPr>
            <p:cNvPr id="177" name="Oval 176">
              <a:extLst>
                <a:ext uri="{FF2B5EF4-FFF2-40B4-BE49-F238E27FC236}">
                  <a16:creationId xmlns:a16="http://schemas.microsoft.com/office/drawing/2014/main" id="{49EAC30E-782F-E947-ACEE-0B186498882C}"/>
                </a:ext>
              </a:extLst>
            </p:cNvPr>
            <p:cNvSpPr/>
            <p:nvPr/>
          </p:nvSpPr>
          <p:spPr bwMode="auto">
            <a:xfrm>
              <a:off x="3064567" y="5754434"/>
              <a:ext cx="635181" cy="457200"/>
            </a:xfrm>
            <a:prstGeom prst="ellipse">
              <a:avLst/>
            </a:prstGeom>
            <a:solidFill>
              <a:schemeClr val="bg1">
                <a:lumMod val="8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b="0" i="0" u="none" strike="noStrike" cap="none" normalizeH="0" baseline="0">
                <a:ln>
                  <a:noFill/>
                </a:ln>
                <a:solidFill>
                  <a:schemeClr val="tx1"/>
                </a:solidFill>
                <a:effectLst/>
                <a:latin typeface="Arial" pitchFamily="34" charset="0"/>
              </a:endParaRPr>
            </a:p>
          </p:txBody>
        </p:sp>
        <p:sp>
          <p:nvSpPr>
            <p:cNvPr id="178" name="TextBox 177">
              <a:extLst>
                <a:ext uri="{FF2B5EF4-FFF2-40B4-BE49-F238E27FC236}">
                  <a16:creationId xmlns:a16="http://schemas.microsoft.com/office/drawing/2014/main" id="{E2618744-064B-1F44-B5D8-DA320AD427BA}"/>
                </a:ext>
              </a:extLst>
            </p:cNvPr>
            <p:cNvSpPr txBox="1"/>
            <p:nvPr/>
          </p:nvSpPr>
          <p:spPr>
            <a:xfrm>
              <a:off x="3280995" y="5757501"/>
              <a:ext cx="242374" cy="338554"/>
            </a:xfrm>
            <a:prstGeom prst="rect">
              <a:avLst/>
            </a:prstGeom>
            <a:noFill/>
          </p:spPr>
          <p:txBody>
            <a:bodyPr wrap="none" rtlCol="0">
              <a:spAutoFit/>
            </a:bodyPr>
            <a:lstStyle/>
            <a:p>
              <a:r>
                <a:rPr lang="en-US" sz="1600" b="0" dirty="0"/>
                <a:t>f</a:t>
              </a:r>
              <a:endParaRPr lang="en-IL" sz="1600" b="0" dirty="0"/>
            </a:p>
          </p:txBody>
        </p:sp>
      </p:grpSp>
      <p:grpSp>
        <p:nvGrpSpPr>
          <p:cNvPr id="179" name="Group 178">
            <a:extLst>
              <a:ext uri="{FF2B5EF4-FFF2-40B4-BE49-F238E27FC236}">
                <a16:creationId xmlns:a16="http://schemas.microsoft.com/office/drawing/2014/main" id="{42061355-2093-0C43-986D-5D7CAD2E27C7}"/>
              </a:ext>
            </a:extLst>
          </p:cNvPr>
          <p:cNvGrpSpPr/>
          <p:nvPr/>
        </p:nvGrpSpPr>
        <p:grpSpPr>
          <a:xfrm>
            <a:off x="5806384" y="4409449"/>
            <a:ext cx="635181" cy="457200"/>
            <a:chOff x="1916178" y="5715000"/>
            <a:chExt cx="635181" cy="457200"/>
          </a:xfrm>
        </p:grpSpPr>
        <p:sp>
          <p:nvSpPr>
            <p:cNvPr id="180" name="Oval 179">
              <a:extLst>
                <a:ext uri="{FF2B5EF4-FFF2-40B4-BE49-F238E27FC236}">
                  <a16:creationId xmlns:a16="http://schemas.microsoft.com/office/drawing/2014/main" id="{C4592195-403D-6D4F-A552-8E9951EC4702}"/>
                </a:ext>
              </a:extLst>
            </p:cNvPr>
            <p:cNvSpPr/>
            <p:nvPr/>
          </p:nvSpPr>
          <p:spPr bwMode="auto">
            <a:xfrm>
              <a:off x="1916178" y="5715000"/>
              <a:ext cx="635181" cy="457200"/>
            </a:xfrm>
            <a:prstGeom prst="ellipse">
              <a:avLst/>
            </a:prstGeom>
            <a:solidFill>
              <a:schemeClr val="bg1">
                <a:lumMod val="8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b="0" i="0" u="none" strike="noStrike" cap="none" normalizeH="0" baseline="0">
                <a:ln>
                  <a:noFill/>
                </a:ln>
                <a:solidFill>
                  <a:schemeClr val="tx1"/>
                </a:solidFill>
                <a:effectLst/>
                <a:latin typeface="Arial" pitchFamily="34" charset="0"/>
              </a:endParaRPr>
            </a:p>
          </p:txBody>
        </p:sp>
        <p:sp>
          <p:nvSpPr>
            <p:cNvPr id="191" name="TextBox 190">
              <a:extLst>
                <a:ext uri="{FF2B5EF4-FFF2-40B4-BE49-F238E27FC236}">
                  <a16:creationId xmlns:a16="http://schemas.microsoft.com/office/drawing/2014/main" id="{AE5E6577-D33D-8740-83FC-13AB93377852}"/>
                </a:ext>
              </a:extLst>
            </p:cNvPr>
            <p:cNvSpPr txBox="1"/>
            <p:nvPr/>
          </p:nvSpPr>
          <p:spPr>
            <a:xfrm>
              <a:off x="2095606" y="5726256"/>
              <a:ext cx="298479" cy="338554"/>
            </a:xfrm>
            <a:prstGeom prst="rect">
              <a:avLst/>
            </a:prstGeom>
            <a:noFill/>
          </p:spPr>
          <p:txBody>
            <a:bodyPr wrap="none" rtlCol="0">
              <a:spAutoFit/>
            </a:bodyPr>
            <a:lstStyle/>
            <a:p>
              <a:r>
                <a:rPr lang="en-US" sz="1600" b="0" dirty="0"/>
                <a:t>g</a:t>
              </a:r>
              <a:endParaRPr lang="en-IL" sz="1600" b="0" dirty="0"/>
            </a:p>
          </p:txBody>
        </p:sp>
      </p:grpSp>
      <p:grpSp>
        <p:nvGrpSpPr>
          <p:cNvPr id="192" name="Group 191">
            <a:extLst>
              <a:ext uri="{FF2B5EF4-FFF2-40B4-BE49-F238E27FC236}">
                <a16:creationId xmlns:a16="http://schemas.microsoft.com/office/drawing/2014/main" id="{06B5FDCF-8306-1843-BEBD-A80AF752246D}"/>
              </a:ext>
            </a:extLst>
          </p:cNvPr>
          <p:cNvGrpSpPr/>
          <p:nvPr/>
        </p:nvGrpSpPr>
        <p:grpSpPr>
          <a:xfrm>
            <a:off x="6692174" y="4409449"/>
            <a:ext cx="635181" cy="457200"/>
            <a:chOff x="3064567" y="5754434"/>
            <a:chExt cx="635181" cy="457200"/>
          </a:xfrm>
        </p:grpSpPr>
        <p:sp>
          <p:nvSpPr>
            <p:cNvPr id="193" name="Oval 192">
              <a:extLst>
                <a:ext uri="{FF2B5EF4-FFF2-40B4-BE49-F238E27FC236}">
                  <a16:creationId xmlns:a16="http://schemas.microsoft.com/office/drawing/2014/main" id="{4D2A0AB5-9B7A-144F-BE57-658452063461}"/>
                </a:ext>
              </a:extLst>
            </p:cNvPr>
            <p:cNvSpPr/>
            <p:nvPr/>
          </p:nvSpPr>
          <p:spPr bwMode="auto">
            <a:xfrm>
              <a:off x="3064567" y="5754434"/>
              <a:ext cx="635181" cy="457200"/>
            </a:xfrm>
            <a:prstGeom prst="ellipse">
              <a:avLst/>
            </a:prstGeom>
            <a:solidFill>
              <a:schemeClr val="bg1">
                <a:lumMod val="8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b="0" i="0" u="none" strike="noStrike" cap="none" normalizeH="0" baseline="0">
                <a:ln>
                  <a:noFill/>
                </a:ln>
                <a:solidFill>
                  <a:schemeClr val="tx1"/>
                </a:solidFill>
                <a:effectLst/>
                <a:latin typeface="Arial" pitchFamily="34" charset="0"/>
              </a:endParaRPr>
            </a:p>
          </p:txBody>
        </p:sp>
        <p:sp>
          <p:nvSpPr>
            <p:cNvPr id="194" name="TextBox 193">
              <a:extLst>
                <a:ext uri="{FF2B5EF4-FFF2-40B4-BE49-F238E27FC236}">
                  <a16:creationId xmlns:a16="http://schemas.microsoft.com/office/drawing/2014/main" id="{AD4D322C-0CFB-4C46-945A-3C335A2B618A}"/>
                </a:ext>
              </a:extLst>
            </p:cNvPr>
            <p:cNvSpPr txBox="1"/>
            <p:nvPr/>
          </p:nvSpPr>
          <p:spPr>
            <a:xfrm>
              <a:off x="3252941" y="5765690"/>
              <a:ext cx="298479" cy="338554"/>
            </a:xfrm>
            <a:prstGeom prst="rect">
              <a:avLst/>
            </a:prstGeom>
            <a:noFill/>
          </p:spPr>
          <p:txBody>
            <a:bodyPr wrap="none" rtlCol="0">
              <a:spAutoFit/>
            </a:bodyPr>
            <a:lstStyle/>
            <a:p>
              <a:r>
                <a:rPr lang="en-US" sz="1600" b="0" dirty="0"/>
                <a:t>h</a:t>
              </a:r>
              <a:endParaRPr lang="en-IL" sz="1600" b="0" dirty="0"/>
            </a:p>
          </p:txBody>
        </p:sp>
      </p:grpSp>
      <p:grpSp>
        <p:nvGrpSpPr>
          <p:cNvPr id="195" name="Group 194">
            <a:extLst>
              <a:ext uri="{FF2B5EF4-FFF2-40B4-BE49-F238E27FC236}">
                <a16:creationId xmlns:a16="http://schemas.microsoft.com/office/drawing/2014/main" id="{FF5BAE6F-F6D8-A34E-9312-CD3BE2206DAC}"/>
              </a:ext>
            </a:extLst>
          </p:cNvPr>
          <p:cNvGrpSpPr/>
          <p:nvPr/>
        </p:nvGrpSpPr>
        <p:grpSpPr>
          <a:xfrm>
            <a:off x="3888702" y="1655310"/>
            <a:ext cx="635181" cy="457200"/>
            <a:chOff x="1916178" y="5715000"/>
            <a:chExt cx="635181" cy="457200"/>
          </a:xfrm>
        </p:grpSpPr>
        <p:sp>
          <p:nvSpPr>
            <p:cNvPr id="196" name="Oval 195">
              <a:extLst>
                <a:ext uri="{FF2B5EF4-FFF2-40B4-BE49-F238E27FC236}">
                  <a16:creationId xmlns:a16="http://schemas.microsoft.com/office/drawing/2014/main" id="{7C1DAA78-EEF7-354C-94ED-DBA5444EBAB7}"/>
                </a:ext>
              </a:extLst>
            </p:cNvPr>
            <p:cNvSpPr/>
            <p:nvPr/>
          </p:nvSpPr>
          <p:spPr bwMode="auto">
            <a:xfrm>
              <a:off x="1916178" y="5715000"/>
              <a:ext cx="635181" cy="457200"/>
            </a:xfrm>
            <a:prstGeom prst="ellipse">
              <a:avLst/>
            </a:prstGeom>
            <a:solidFill>
              <a:schemeClr val="bg1">
                <a:lumMod val="8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sz="2800" b="0" i="0" u="none" strike="noStrike" cap="none" normalizeH="0" baseline="0">
                <a:ln>
                  <a:noFill/>
                </a:ln>
                <a:solidFill>
                  <a:schemeClr val="tx1"/>
                </a:solidFill>
                <a:effectLst/>
                <a:latin typeface="Arial" pitchFamily="34" charset="0"/>
              </a:endParaRPr>
            </a:p>
          </p:txBody>
        </p:sp>
        <p:sp>
          <p:nvSpPr>
            <p:cNvPr id="197" name="TextBox 196">
              <a:extLst>
                <a:ext uri="{FF2B5EF4-FFF2-40B4-BE49-F238E27FC236}">
                  <a16:creationId xmlns:a16="http://schemas.microsoft.com/office/drawing/2014/main" id="{320E878A-1155-B941-B769-099B456DF728}"/>
                </a:ext>
              </a:extLst>
            </p:cNvPr>
            <p:cNvSpPr txBox="1"/>
            <p:nvPr/>
          </p:nvSpPr>
          <p:spPr>
            <a:xfrm>
              <a:off x="2095606" y="5737195"/>
              <a:ext cx="298479" cy="338554"/>
            </a:xfrm>
            <a:prstGeom prst="rect">
              <a:avLst/>
            </a:prstGeom>
            <a:noFill/>
          </p:spPr>
          <p:txBody>
            <a:bodyPr wrap="none" rtlCol="0">
              <a:spAutoFit/>
            </a:bodyPr>
            <a:lstStyle/>
            <a:p>
              <a:r>
                <a:rPr lang="en-US" sz="1600" b="0" dirty="0"/>
                <a:t>a</a:t>
              </a:r>
              <a:endParaRPr lang="en-IL" sz="1600" b="0" dirty="0"/>
            </a:p>
          </p:txBody>
        </p:sp>
      </p:grpSp>
      <p:grpSp>
        <p:nvGrpSpPr>
          <p:cNvPr id="198" name="Group 197">
            <a:extLst>
              <a:ext uri="{FF2B5EF4-FFF2-40B4-BE49-F238E27FC236}">
                <a16:creationId xmlns:a16="http://schemas.microsoft.com/office/drawing/2014/main" id="{3C5F3CE0-DFB8-AC4C-BBB4-0A47089FC3A2}"/>
              </a:ext>
            </a:extLst>
          </p:cNvPr>
          <p:cNvGrpSpPr/>
          <p:nvPr/>
        </p:nvGrpSpPr>
        <p:grpSpPr>
          <a:xfrm>
            <a:off x="7465158" y="3533959"/>
            <a:ext cx="635181" cy="457200"/>
            <a:chOff x="3064567" y="5754434"/>
            <a:chExt cx="635181" cy="457200"/>
          </a:xfrm>
        </p:grpSpPr>
        <p:sp>
          <p:nvSpPr>
            <p:cNvPr id="199" name="Oval 198">
              <a:extLst>
                <a:ext uri="{FF2B5EF4-FFF2-40B4-BE49-F238E27FC236}">
                  <a16:creationId xmlns:a16="http://schemas.microsoft.com/office/drawing/2014/main" id="{28CF101D-D899-F04B-AD3F-338330FBCD12}"/>
                </a:ext>
              </a:extLst>
            </p:cNvPr>
            <p:cNvSpPr/>
            <p:nvPr/>
          </p:nvSpPr>
          <p:spPr bwMode="auto">
            <a:xfrm>
              <a:off x="3064567" y="5754434"/>
              <a:ext cx="635181" cy="457200"/>
            </a:xfrm>
            <a:prstGeom prst="ellipse">
              <a:avLst/>
            </a:prstGeom>
            <a:solidFill>
              <a:schemeClr val="bg1">
                <a:lumMod val="8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b="0" i="0" u="none" strike="noStrike" cap="none" normalizeH="0" baseline="0">
                <a:ln>
                  <a:noFill/>
                </a:ln>
                <a:solidFill>
                  <a:schemeClr val="tx1"/>
                </a:solidFill>
                <a:effectLst/>
                <a:latin typeface="Arial" pitchFamily="34" charset="0"/>
              </a:endParaRPr>
            </a:p>
          </p:txBody>
        </p:sp>
        <p:sp>
          <p:nvSpPr>
            <p:cNvPr id="200" name="TextBox 199">
              <a:extLst>
                <a:ext uri="{FF2B5EF4-FFF2-40B4-BE49-F238E27FC236}">
                  <a16:creationId xmlns:a16="http://schemas.microsoft.com/office/drawing/2014/main" id="{C19560B3-EE2E-9849-9193-A11A0DB11000}"/>
                </a:ext>
              </a:extLst>
            </p:cNvPr>
            <p:cNvSpPr txBox="1"/>
            <p:nvPr/>
          </p:nvSpPr>
          <p:spPr>
            <a:xfrm>
              <a:off x="3252941" y="5783870"/>
              <a:ext cx="298479" cy="338554"/>
            </a:xfrm>
            <a:prstGeom prst="rect">
              <a:avLst/>
            </a:prstGeom>
            <a:noFill/>
          </p:spPr>
          <p:txBody>
            <a:bodyPr wrap="none" rtlCol="0">
              <a:spAutoFit/>
            </a:bodyPr>
            <a:lstStyle/>
            <a:p>
              <a:r>
                <a:rPr lang="en-US" sz="1600" b="0" dirty="0"/>
                <a:t>b</a:t>
              </a:r>
              <a:endParaRPr lang="en-IL" sz="1600" b="0" dirty="0"/>
            </a:p>
          </p:txBody>
        </p:sp>
      </p:grpSp>
      <p:grpSp>
        <p:nvGrpSpPr>
          <p:cNvPr id="201" name="Group 200">
            <a:extLst>
              <a:ext uri="{FF2B5EF4-FFF2-40B4-BE49-F238E27FC236}">
                <a16:creationId xmlns:a16="http://schemas.microsoft.com/office/drawing/2014/main" id="{46BAF5EC-225F-8F46-9B73-4B572CC11FCE}"/>
              </a:ext>
            </a:extLst>
          </p:cNvPr>
          <p:cNvGrpSpPr/>
          <p:nvPr/>
        </p:nvGrpSpPr>
        <p:grpSpPr>
          <a:xfrm>
            <a:off x="6041759" y="3516214"/>
            <a:ext cx="1131239" cy="841756"/>
            <a:chOff x="5099276" y="4048509"/>
            <a:chExt cx="1131239" cy="841756"/>
          </a:xfrm>
        </p:grpSpPr>
        <p:cxnSp>
          <p:nvCxnSpPr>
            <p:cNvPr id="202" name="Straight Arrow Connector 201">
              <a:extLst>
                <a:ext uri="{FF2B5EF4-FFF2-40B4-BE49-F238E27FC236}">
                  <a16:creationId xmlns:a16="http://schemas.microsoft.com/office/drawing/2014/main" id="{DCFA0875-CB97-E640-AAFA-09026B5DEEB0}"/>
                </a:ext>
              </a:extLst>
            </p:cNvPr>
            <p:cNvCxnSpPr>
              <a:cxnSpLocks/>
            </p:cNvCxnSpPr>
            <p:nvPr/>
          </p:nvCxnSpPr>
          <p:spPr bwMode="auto">
            <a:xfrm flipH="1">
              <a:off x="5192570" y="4474003"/>
              <a:ext cx="298921" cy="416262"/>
            </a:xfrm>
            <a:prstGeom prst="straightConnector1">
              <a:avLst/>
            </a:prstGeom>
            <a:noFill/>
            <a:ln w="9525"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4"/>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cxnSp>
          <p:nvCxnSpPr>
            <p:cNvPr id="203" name="Straight Arrow Connector 202">
              <a:extLst>
                <a:ext uri="{FF2B5EF4-FFF2-40B4-BE49-F238E27FC236}">
                  <a16:creationId xmlns:a16="http://schemas.microsoft.com/office/drawing/2014/main" id="{2A87DC10-7A36-324A-99B0-CCECE870036A}"/>
                </a:ext>
              </a:extLst>
            </p:cNvPr>
            <p:cNvCxnSpPr>
              <a:cxnSpLocks/>
            </p:cNvCxnSpPr>
            <p:nvPr/>
          </p:nvCxnSpPr>
          <p:spPr bwMode="auto">
            <a:xfrm>
              <a:off x="5852305" y="4474003"/>
              <a:ext cx="245866" cy="416262"/>
            </a:xfrm>
            <a:prstGeom prst="straightConnector1">
              <a:avLst/>
            </a:prstGeom>
            <a:noFill/>
            <a:ln w="9525"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4"/>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sp>
          <p:nvSpPr>
            <p:cNvPr id="204" name="TextBox 203">
              <a:extLst>
                <a:ext uri="{FF2B5EF4-FFF2-40B4-BE49-F238E27FC236}">
                  <a16:creationId xmlns:a16="http://schemas.microsoft.com/office/drawing/2014/main" id="{C4867E82-7F2C-F743-BD2B-ABCFD84D51A5}"/>
                </a:ext>
              </a:extLst>
            </p:cNvPr>
            <p:cNvSpPr txBox="1"/>
            <p:nvPr/>
          </p:nvSpPr>
          <p:spPr>
            <a:xfrm>
              <a:off x="5099276" y="4445787"/>
              <a:ext cx="291901" cy="308867"/>
            </a:xfrm>
            <a:prstGeom prst="rect">
              <a:avLst/>
            </a:prstGeom>
            <a:noFill/>
            <a:ln>
              <a:noFill/>
            </a:ln>
          </p:spPr>
          <p:txBody>
            <a:bodyPr wrap="square" lIns="0" tIns="46800" rIns="0" rtlCol="0">
              <a:spAutoFit/>
            </a:bodyPr>
            <a:lstStyle/>
            <a:p>
              <a:r>
                <a:rPr lang="en-IL" sz="1400" b="0" dirty="0">
                  <a:latin typeface="Consolas" panose="020B0609020204030204" pitchFamily="49" charset="0"/>
                  <a:cs typeface="Consolas" panose="020B0609020204030204" pitchFamily="49" charset="0"/>
                </a:rPr>
                <a:t>0</a:t>
              </a:r>
            </a:p>
          </p:txBody>
        </p:sp>
        <p:sp>
          <p:nvSpPr>
            <p:cNvPr id="205" name="TextBox 204">
              <a:extLst>
                <a:ext uri="{FF2B5EF4-FFF2-40B4-BE49-F238E27FC236}">
                  <a16:creationId xmlns:a16="http://schemas.microsoft.com/office/drawing/2014/main" id="{21639D55-D8CE-F241-AD80-778A0B735626}"/>
                </a:ext>
              </a:extLst>
            </p:cNvPr>
            <p:cNvSpPr txBox="1"/>
            <p:nvPr/>
          </p:nvSpPr>
          <p:spPr>
            <a:xfrm>
              <a:off x="5938614" y="4440143"/>
              <a:ext cx="291901" cy="308867"/>
            </a:xfrm>
            <a:prstGeom prst="rect">
              <a:avLst/>
            </a:prstGeom>
            <a:noFill/>
            <a:ln>
              <a:noFill/>
            </a:ln>
          </p:spPr>
          <p:txBody>
            <a:bodyPr wrap="square" lIns="0" tIns="46800" rIns="0" rtlCol="0">
              <a:spAutoFit/>
            </a:bodyPr>
            <a:lstStyle/>
            <a:p>
              <a:r>
                <a:rPr lang="he-IL" sz="1400" b="0" dirty="0">
                  <a:latin typeface="Consolas" panose="020B0609020204030204" pitchFamily="49" charset="0"/>
                  <a:cs typeface="Consolas" panose="020B0609020204030204" pitchFamily="49" charset="0"/>
                </a:rPr>
                <a:t>1</a:t>
              </a:r>
              <a:endParaRPr lang="en-IL" sz="1400" b="0" dirty="0">
                <a:latin typeface="Consolas" panose="020B0609020204030204" pitchFamily="49" charset="0"/>
                <a:cs typeface="Consolas" panose="020B0609020204030204" pitchFamily="49" charset="0"/>
              </a:endParaRPr>
            </a:p>
          </p:txBody>
        </p:sp>
        <p:sp>
          <p:nvSpPr>
            <p:cNvPr id="206" name="Oval 205">
              <a:extLst>
                <a:ext uri="{FF2B5EF4-FFF2-40B4-BE49-F238E27FC236}">
                  <a16:creationId xmlns:a16="http://schemas.microsoft.com/office/drawing/2014/main" id="{A2EA8FAE-6EC1-2D47-AC0F-56F8A7C295AA}"/>
                </a:ext>
              </a:extLst>
            </p:cNvPr>
            <p:cNvSpPr/>
            <p:nvPr/>
          </p:nvSpPr>
          <p:spPr bwMode="auto">
            <a:xfrm>
              <a:off x="5340057" y="4048509"/>
              <a:ext cx="635181" cy="457200"/>
            </a:xfrm>
            <a:prstGeom prst="ellipse">
              <a:avLst/>
            </a:prstGeom>
            <a:solidFill>
              <a:schemeClr val="bg1">
                <a:lumMod val="8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b="0" i="0" u="none" strike="noStrike" cap="none" normalizeH="0" baseline="0">
                <a:ln>
                  <a:noFill/>
                </a:ln>
                <a:solidFill>
                  <a:schemeClr val="tx1"/>
                </a:solidFill>
                <a:effectLst/>
                <a:latin typeface="Arial" pitchFamily="34" charset="0"/>
              </a:endParaRPr>
            </a:p>
          </p:txBody>
        </p:sp>
      </p:grpSp>
      <p:cxnSp>
        <p:nvCxnSpPr>
          <p:cNvPr id="208" name="Straight Arrow Connector 207">
            <a:extLst>
              <a:ext uri="{FF2B5EF4-FFF2-40B4-BE49-F238E27FC236}">
                <a16:creationId xmlns:a16="http://schemas.microsoft.com/office/drawing/2014/main" id="{C79C4C43-718F-3243-950E-D7420274D075}"/>
              </a:ext>
            </a:extLst>
          </p:cNvPr>
          <p:cNvCxnSpPr>
            <a:cxnSpLocks/>
          </p:cNvCxnSpPr>
          <p:nvPr/>
        </p:nvCxnSpPr>
        <p:spPr bwMode="auto">
          <a:xfrm flipH="1">
            <a:off x="2610325" y="3905626"/>
            <a:ext cx="266879" cy="452344"/>
          </a:xfrm>
          <a:prstGeom prst="straightConnector1">
            <a:avLst/>
          </a:prstGeom>
          <a:noFill/>
          <a:ln w="9525"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4"/>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cxnSp>
        <p:nvCxnSpPr>
          <p:cNvPr id="209" name="Straight Arrow Connector 208">
            <a:extLst>
              <a:ext uri="{FF2B5EF4-FFF2-40B4-BE49-F238E27FC236}">
                <a16:creationId xmlns:a16="http://schemas.microsoft.com/office/drawing/2014/main" id="{984ADA17-295F-6942-8B96-877AE92131EF}"/>
              </a:ext>
            </a:extLst>
          </p:cNvPr>
          <p:cNvCxnSpPr>
            <a:cxnSpLocks/>
          </p:cNvCxnSpPr>
          <p:nvPr/>
        </p:nvCxnSpPr>
        <p:spPr bwMode="auto">
          <a:xfrm>
            <a:off x="3238017" y="3905626"/>
            <a:ext cx="245866" cy="416262"/>
          </a:xfrm>
          <a:prstGeom prst="straightConnector1">
            <a:avLst/>
          </a:prstGeom>
          <a:noFill/>
          <a:ln w="12700"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4"/>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sp>
        <p:nvSpPr>
          <p:cNvPr id="210" name="TextBox 209">
            <a:extLst>
              <a:ext uri="{FF2B5EF4-FFF2-40B4-BE49-F238E27FC236}">
                <a16:creationId xmlns:a16="http://schemas.microsoft.com/office/drawing/2014/main" id="{90CFEE35-FF8A-4445-BC12-6D314155F75B}"/>
              </a:ext>
            </a:extLst>
          </p:cNvPr>
          <p:cNvSpPr txBox="1"/>
          <p:nvPr/>
        </p:nvSpPr>
        <p:spPr>
          <a:xfrm>
            <a:off x="2473508" y="3857492"/>
            <a:ext cx="291901" cy="308867"/>
          </a:xfrm>
          <a:prstGeom prst="rect">
            <a:avLst/>
          </a:prstGeom>
          <a:noFill/>
          <a:ln>
            <a:noFill/>
          </a:ln>
        </p:spPr>
        <p:txBody>
          <a:bodyPr wrap="square" lIns="0" tIns="46800" rIns="0" rtlCol="0">
            <a:spAutoFit/>
          </a:bodyPr>
          <a:lstStyle/>
          <a:p>
            <a:r>
              <a:rPr lang="en-IL" sz="1400" b="0" dirty="0">
                <a:latin typeface="Consolas" panose="020B0609020204030204" pitchFamily="49" charset="0"/>
                <a:cs typeface="Consolas" panose="020B0609020204030204" pitchFamily="49" charset="0"/>
              </a:rPr>
              <a:t>0</a:t>
            </a:r>
          </a:p>
        </p:txBody>
      </p:sp>
      <p:sp>
        <p:nvSpPr>
          <p:cNvPr id="211" name="TextBox 210">
            <a:extLst>
              <a:ext uri="{FF2B5EF4-FFF2-40B4-BE49-F238E27FC236}">
                <a16:creationId xmlns:a16="http://schemas.microsoft.com/office/drawing/2014/main" id="{40FF6FD0-D921-F448-96E0-9DF59B15702C}"/>
              </a:ext>
            </a:extLst>
          </p:cNvPr>
          <p:cNvSpPr txBox="1"/>
          <p:nvPr/>
        </p:nvSpPr>
        <p:spPr>
          <a:xfrm>
            <a:off x="3324326" y="3871766"/>
            <a:ext cx="291901" cy="308867"/>
          </a:xfrm>
          <a:prstGeom prst="rect">
            <a:avLst/>
          </a:prstGeom>
          <a:noFill/>
          <a:ln>
            <a:noFill/>
          </a:ln>
        </p:spPr>
        <p:txBody>
          <a:bodyPr wrap="square" lIns="0" tIns="46800" rIns="0" rtlCol="0">
            <a:spAutoFit/>
          </a:bodyPr>
          <a:lstStyle/>
          <a:p>
            <a:r>
              <a:rPr lang="he-IL" sz="1400" b="0" dirty="0">
                <a:latin typeface="Consolas" panose="020B0609020204030204" pitchFamily="49" charset="0"/>
                <a:cs typeface="Consolas" panose="020B0609020204030204" pitchFamily="49" charset="0"/>
              </a:rPr>
              <a:t>1</a:t>
            </a:r>
            <a:endParaRPr lang="en-IL" sz="1400" b="0" dirty="0">
              <a:latin typeface="Consolas" panose="020B0609020204030204" pitchFamily="49" charset="0"/>
              <a:cs typeface="Consolas" panose="020B0609020204030204" pitchFamily="49" charset="0"/>
            </a:endParaRPr>
          </a:p>
        </p:txBody>
      </p:sp>
      <p:sp>
        <p:nvSpPr>
          <p:cNvPr id="212" name="Oval 211">
            <a:extLst>
              <a:ext uri="{FF2B5EF4-FFF2-40B4-BE49-F238E27FC236}">
                <a16:creationId xmlns:a16="http://schemas.microsoft.com/office/drawing/2014/main" id="{74C97F85-9FDE-8D4F-B06B-9F92F66E98CB}"/>
              </a:ext>
            </a:extLst>
          </p:cNvPr>
          <p:cNvSpPr/>
          <p:nvPr/>
        </p:nvSpPr>
        <p:spPr bwMode="auto">
          <a:xfrm>
            <a:off x="2725769" y="3480132"/>
            <a:ext cx="635181" cy="457200"/>
          </a:xfrm>
          <a:prstGeom prst="ellipse">
            <a:avLst/>
          </a:prstGeom>
          <a:solidFill>
            <a:schemeClr val="bg1">
              <a:lumMod val="8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b="0" i="0" u="none" strike="noStrike" cap="none" normalizeH="0" baseline="0">
              <a:ln>
                <a:noFill/>
              </a:ln>
              <a:solidFill>
                <a:schemeClr val="tx1"/>
              </a:solidFill>
              <a:effectLst/>
              <a:latin typeface="Arial" pitchFamily="34" charset="0"/>
            </a:endParaRPr>
          </a:p>
        </p:txBody>
      </p:sp>
      <p:grpSp>
        <p:nvGrpSpPr>
          <p:cNvPr id="213" name="Group 212">
            <a:extLst>
              <a:ext uri="{FF2B5EF4-FFF2-40B4-BE49-F238E27FC236}">
                <a16:creationId xmlns:a16="http://schemas.microsoft.com/office/drawing/2014/main" id="{F3783FCE-6A3C-124F-91F5-E9898A681FF7}"/>
              </a:ext>
            </a:extLst>
          </p:cNvPr>
          <p:cNvGrpSpPr/>
          <p:nvPr/>
        </p:nvGrpSpPr>
        <p:grpSpPr>
          <a:xfrm>
            <a:off x="4286403" y="3466445"/>
            <a:ext cx="1165073" cy="891525"/>
            <a:chOff x="5099276" y="4048509"/>
            <a:chExt cx="1165073" cy="891525"/>
          </a:xfrm>
        </p:grpSpPr>
        <p:cxnSp>
          <p:nvCxnSpPr>
            <p:cNvPr id="214" name="Straight Arrow Connector 213">
              <a:extLst>
                <a:ext uri="{FF2B5EF4-FFF2-40B4-BE49-F238E27FC236}">
                  <a16:creationId xmlns:a16="http://schemas.microsoft.com/office/drawing/2014/main" id="{47A7FD88-01BF-2841-803A-76F0875BFE4B}"/>
                </a:ext>
              </a:extLst>
            </p:cNvPr>
            <p:cNvCxnSpPr>
              <a:cxnSpLocks/>
            </p:cNvCxnSpPr>
            <p:nvPr/>
          </p:nvCxnSpPr>
          <p:spPr bwMode="auto">
            <a:xfrm flipH="1">
              <a:off x="5143418" y="4474003"/>
              <a:ext cx="348074" cy="466031"/>
            </a:xfrm>
            <a:prstGeom prst="straightConnector1">
              <a:avLst/>
            </a:prstGeom>
            <a:noFill/>
            <a:ln w="9525"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4"/>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cxnSp>
          <p:nvCxnSpPr>
            <p:cNvPr id="215" name="Straight Arrow Connector 214">
              <a:extLst>
                <a:ext uri="{FF2B5EF4-FFF2-40B4-BE49-F238E27FC236}">
                  <a16:creationId xmlns:a16="http://schemas.microsoft.com/office/drawing/2014/main" id="{6D72B6A6-BB9C-D140-B995-1928C9793A38}"/>
                </a:ext>
              </a:extLst>
            </p:cNvPr>
            <p:cNvCxnSpPr>
              <a:cxnSpLocks/>
            </p:cNvCxnSpPr>
            <p:nvPr/>
          </p:nvCxnSpPr>
          <p:spPr bwMode="auto">
            <a:xfrm>
              <a:off x="5852305" y="4474003"/>
              <a:ext cx="273718" cy="466031"/>
            </a:xfrm>
            <a:prstGeom prst="straightConnector1">
              <a:avLst/>
            </a:prstGeom>
            <a:noFill/>
            <a:ln w="9525"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4"/>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sp>
          <p:nvSpPr>
            <p:cNvPr id="216" name="TextBox 215">
              <a:extLst>
                <a:ext uri="{FF2B5EF4-FFF2-40B4-BE49-F238E27FC236}">
                  <a16:creationId xmlns:a16="http://schemas.microsoft.com/office/drawing/2014/main" id="{585716D5-B360-3B46-89B7-BCCE193C0B88}"/>
                </a:ext>
              </a:extLst>
            </p:cNvPr>
            <p:cNvSpPr txBox="1"/>
            <p:nvPr/>
          </p:nvSpPr>
          <p:spPr>
            <a:xfrm>
              <a:off x="5099276" y="4445787"/>
              <a:ext cx="291901" cy="308867"/>
            </a:xfrm>
            <a:prstGeom prst="rect">
              <a:avLst/>
            </a:prstGeom>
            <a:noFill/>
            <a:ln>
              <a:noFill/>
            </a:ln>
          </p:spPr>
          <p:txBody>
            <a:bodyPr wrap="square" lIns="0" tIns="46800" rIns="0" rtlCol="0">
              <a:spAutoFit/>
            </a:bodyPr>
            <a:lstStyle/>
            <a:p>
              <a:r>
                <a:rPr lang="en-IL" sz="1400" b="0" dirty="0">
                  <a:latin typeface="Consolas" panose="020B0609020204030204" pitchFamily="49" charset="0"/>
                  <a:cs typeface="Consolas" panose="020B0609020204030204" pitchFamily="49" charset="0"/>
                </a:rPr>
                <a:t>0</a:t>
              </a:r>
            </a:p>
          </p:txBody>
        </p:sp>
        <p:sp>
          <p:nvSpPr>
            <p:cNvPr id="217" name="TextBox 216">
              <a:extLst>
                <a:ext uri="{FF2B5EF4-FFF2-40B4-BE49-F238E27FC236}">
                  <a16:creationId xmlns:a16="http://schemas.microsoft.com/office/drawing/2014/main" id="{FA8D433C-9A8D-D04F-A434-5A97536A0D5F}"/>
                </a:ext>
              </a:extLst>
            </p:cNvPr>
            <p:cNvSpPr txBox="1"/>
            <p:nvPr/>
          </p:nvSpPr>
          <p:spPr>
            <a:xfrm>
              <a:off x="5972448" y="4439556"/>
              <a:ext cx="291901" cy="308867"/>
            </a:xfrm>
            <a:prstGeom prst="rect">
              <a:avLst/>
            </a:prstGeom>
            <a:noFill/>
            <a:ln>
              <a:noFill/>
            </a:ln>
          </p:spPr>
          <p:txBody>
            <a:bodyPr wrap="square" lIns="0" tIns="46800" rIns="0" rtlCol="0">
              <a:spAutoFit/>
            </a:bodyPr>
            <a:lstStyle/>
            <a:p>
              <a:r>
                <a:rPr lang="he-IL" sz="1400" b="0" dirty="0">
                  <a:latin typeface="Consolas" panose="020B0609020204030204" pitchFamily="49" charset="0"/>
                  <a:cs typeface="Consolas" panose="020B0609020204030204" pitchFamily="49" charset="0"/>
                </a:rPr>
                <a:t>1</a:t>
              </a:r>
              <a:endParaRPr lang="en-IL" sz="1400" b="0" dirty="0">
                <a:latin typeface="Consolas" panose="020B0609020204030204" pitchFamily="49" charset="0"/>
                <a:cs typeface="Consolas" panose="020B0609020204030204" pitchFamily="49" charset="0"/>
              </a:endParaRPr>
            </a:p>
          </p:txBody>
        </p:sp>
        <p:sp>
          <p:nvSpPr>
            <p:cNvPr id="218" name="Oval 217">
              <a:extLst>
                <a:ext uri="{FF2B5EF4-FFF2-40B4-BE49-F238E27FC236}">
                  <a16:creationId xmlns:a16="http://schemas.microsoft.com/office/drawing/2014/main" id="{38447991-954F-384E-BB71-E378A793B7C4}"/>
                </a:ext>
              </a:extLst>
            </p:cNvPr>
            <p:cNvSpPr/>
            <p:nvPr/>
          </p:nvSpPr>
          <p:spPr bwMode="auto">
            <a:xfrm>
              <a:off x="5340057" y="4048509"/>
              <a:ext cx="635181" cy="457200"/>
            </a:xfrm>
            <a:prstGeom prst="ellipse">
              <a:avLst/>
            </a:prstGeom>
            <a:solidFill>
              <a:schemeClr val="bg1">
                <a:lumMod val="8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b="0" i="0" u="none" strike="noStrike" cap="none" normalizeH="0" baseline="0">
                <a:ln>
                  <a:noFill/>
                </a:ln>
                <a:solidFill>
                  <a:schemeClr val="tx1"/>
                </a:solidFill>
                <a:effectLst/>
                <a:latin typeface="Arial" pitchFamily="34" charset="0"/>
              </a:endParaRPr>
            </a:p>
          </p:txBody>
        </p:sp>
      </p:grpSp>
      <p:cxnSp>
        <p:nvCxnSpPr>
          <p:cNvPr id="220" name="Straight Arrow Connector 219">
            <a:extLst>
              <a:ext uri="{FF2B5EF4-FFF2-40B4-BE49-F238E27FC236}">
                <a16:creationId xmlns:a16="http://schemas.microsoft.com/office/drawing/2014/main" id="{5F9EA5E1-3ED8-BB49-904C-0F29806BEF23}"/>
              </a:ext>
            </a:extLst>
          </p:cNvPr>
          <p:cNvCxnSpPr>
            <a:cxnSpLocks/>
          </p:cNvCxnSpPr>
          <p:nvPr/>
        </p:nvCxnSpPr>
        <p:spPr bwMode="auto">
          <a:xfrm flipH="1">
            <a:off x="6686338" y="3034363"/>
            <a:ext cx="298921" cy="416262"/>
          </a:xfrm>
          <a:prstGeom prst="straightConnector1">
            <a:avLst/>
          </a:prstGeom>
          <a:noFill/>
          <a:ln w="9525"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4"/>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cxnSp>
        <p:nvCxnSpPr>
          <p:cNvPr id="221" name="Straight Arrow Connector 220">
            <a:extLst>
              <a:ext uri="{FF2B5EF4-FFF2-40B4-BE49-F238E27FC236}">
                <a16:creationId xmlns:a16="http://schemas.microsoft.com/office/drawing/2014/main" id="{FFD58EC7-FAFB-CF44-8233-E11E3698D33D}"/>
              </a:ext>
            </a:extLst>
          </p:cNvPr>
          <p:cNvCxnSpPr>
            <a:cxnSpLocks/>
          </p:cNvCxnSpPr>
          <p:nvPr/>
        </p:nvCxnSpPr>
        <p:spPr bwMode="auto">
          <a:xfrm>
            <a:off x="7346073" y="3034363"/>
            <a:ext cx="360220" cy="416262"/>
          </a:xfrm>
          <a:prstGeom prst="straightConnector1">
            <a:avLst/>
          </a:prstGeom>
          <a:noFill/>
          <a:ln w="12700"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4"/>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sp>
        <p:nvSpPr>
          <p:cNvPr id="222" name="TextBox 221">
            <a:extLst>
              <a:ext uri="{FF2B5EF4-FFF2-40B4-BE49-F238E27FC236}">
                <a16:creationId xmlns:a16="http://schemas.microsoft.com/office/drawing/2014/main" id="{02440669-65FC-E74B-B678-BEF9B28A05BC}"/>
              </a:ext>
            </a:extLst>
          </p:cNvPr>
          <p:cNvSpPr txBox="1"/>
          <p:nvPr/>
        </p:nvSpPr>
        <p:spPr>
          <a:xfrm>
            <a:off x="6581525" y="2946447"/>
            <a:ext cx="291901" cy="339645"/>
          </a:xfrm>
          <a:prstGeom prst="rect">
            <a:avLst/>
          </a:prstGeom>
          <a:noFill/>
          <a:ln>
            <a:noFill/>
          </a:ln>
        </p:spPr>
        <p:txBody>
          <a:bodyPr wrap="square" lIns="0" tIns="46800" rIns="0" rtlCol="0">
            <a:spAutoFit/>
          </a:bodyPr>
          <a:lstStyle/>
          <a:p>
            <a:r>
              <a:rPr lang="en-IL" sz="1600" b="0" dirty="0">
                <a:latin typeface="Consolas" panose="020B0609020204030204" pitchFamily="49" charset="0"/>
                <a:cs typeface="Consolas" panose="020B0609020204030204" pitchFamily="49" charset="0"/>
              </a:rPr>
              <a:t>0</a:t>
            </a:r>
          </a:p>
        </p:txBody>
      </p:sp>
      <p:sp>
        <p:nvSpPr>
          <p:cNvPr id="223" name="TextBox 222">
            <a:extLst>
              <a:ext uri="{FF2B5EF4-FFF2-40B4-BE49-F238E27FC236}">
                <a16:creationId xmlns:a16="http://schemas.microsoft.com/office/drawing/2014/main" id="{468A4FF0-8CE6-6748-B8FE-AB9AFA9F9C40}"/>
              </a:ext>
            </a:extLst>
          </p:cNvPr>
          <p:cNvSpPr txBox="1"/>
          <p:nvPr/>
        </p:nvSpPr>
        <p:spPr>
          <a:xfrm>
            <a:off x="7482627" y="2926598"/>
            <a:ext cx="291901" cy="339645"/>
          </a:xfrm>
          <a:prstGeom prst="rect">
            <a:avLst/>
          </a:prstGeom>
          <a:noFill/>
          <a:ln>
            <a:noFill/>
          </a:ln>
        </p:spPr>
        <p:txBody>
          <a:bodyPr wrap="square" lIns="0" tIns="46800" rIns="0" rtlCol="0">
            <a:spAutoFit/>
          </a:bodyPr>
          <a:lstStyle/>
          <a:p>
            <a:r>
              <a:rPr lang="he-IL" sz="1600" b="0" dirty="0">
                <a:latin typeface="Consolas" panose="020B0609020204030204" pitchFamily="49" charset="0"/>
                <a:cs typeface="Consolas" panose="020B0609020204030204" pitchFamily="49" charset="0"/>
              </a:rPr>
              <a:t>1</a:t>
            </a:r>
            <a:endParaRPr lang="en-IL" sz="1600" b="0" dirty="0">
              <a:latin typeface="Consolas" panose="020B0609020204030204" pitchFamily="49" charset="0"/>
              <a:cs typeface="Consolas" panose="020B0609020204030204" pitchFamily="49" charset="0"/>
            </a:endParaRPr>
          </a:p>
        </p:txBody>
      </p:sp>
      <p:sp>
        <p:nvSpPr>
          <p:cNvPr id="224" name="Oval 223">
            <a:extLst>
              <a:ext uri="{FF2B5EF4-FFF2-40B4-BE49-F238E27FC236}">
                <a16:creationId xmlns:a16="http://schemas.microsoft.com/office/drawing/2014/main" id="{93959835-E916-564F-9C7A-809A0F6AB1DB}"/>
              </a:ext>
            </a:extLst>
          </p:cNvPr>
          <p:cNvSpPr/>
          <p:nvPr/>
        </p:nvSpPr>
        <p:spPr bwMode="auto">
          <a:xfrm>
            <a:off x="6833825" y="2608869"/>
            <a:ext cx="635181" cy="457200"/>
          </a:xfrm>
          <a:prstGeom prst="ellipse">
            <a:avLst/>
          </a:prstGeom>
          <a:solidFill>
            <a:schemeClr val="bg1">
              <a:lumMod val="8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sz="2800" b="0" i="0" u="none" strike="noStrike" cap="none" normalizeH="0" baseline="0">
              <a:ln>
                <a:noFill/>
              </a:ln>
              <a:solidFill>
                <a:schemeClr val="tx1"/>
              </a:solidFill>
              <a:effectLst/>
              <a:latin typeface="Arial" pitchFamily="34" charset="0"/>
            </a:endParaRPr>
          </a:p>
        </p:txBody>
      </p:sp>
      <p:cxnSp>
        <p:nvCxnSpPr>
          <p:cNvPr id="226" name="Straight Arrow Connector 225">
            <a:extLst>
              <a:ext uri="{FF2B5EF4-FFF2-40B4-BE49-F238E27FC236}">
                <a16:creationId xmlns:a16="http://schemas.microsoft.com/office/drawing/2014/main" id="{F4CC6E57-DFE8-E340-82C2-DF0532A3DBEB}"/>
              </a:ext>
            </a:extLst>
          </p:cNvPr>
          <p:cNvCxnSpPr>
            <a:cxnSpLocks/>
          </p:cNvCxnSpPr>
          <p:nvPr/>
        </p:nvCxnSpPr>
        <p:spPr bwMode="auto">
          <a:xfrm flipH="1">
            <a:off x="3246759" y="3008887"/>
            <a:ext cx="481302" cy="423340"/>
          </a:xfrm>
          <a:prstGeom prst="straightConnector1">
            <a:avLst/>
          </a:prstGeom>
          <a:noFill/>
          <a:ln w="12700"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4"/>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cxnSp>
        <p:nvCxnSpPr>
          <p:cNvPr id="227" name="Straight Arrow Connector 226">
            <a:extLst>
              <a:ext uri="{FF2B5EF4-FFF2-40B4-BE49-F238E27FC236}">
                <a16:creationId xmlns:a16="http://schemas.microsoft.com/office/drawing/2014/main" id="{CB71A43D-5C68-684A-9699-7AE738855D44}"/>
              </a:ext>
            </a:extLst>
          </p:cNvPr>
          <p:cNvCxnSpPr>
            <a:cxnSpLocks/>
          </p:cNvCxnSpPr>
          <p:nvPr/>
        </p:nvCxnSpPr>
        <p:spPr bwMode="auto">
          <a:xfrm>
            <a:off x="4088874" y="3008887"/>
            <a:ext cx="554085" cy="403803"/>
          </a:xfrm>
          <a:prstGeom prst="straightConnector1">
            <a:avLst/>
          </a:prstGeom>
          <a:noFill/>
          <a:ln w="9525"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4"/>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sp>
        <p:nvSpPr>
          <p:cNvPr id="228" name="TextBox 227">
            <a:extLst>
              <a:ext uri="{FF2B5EF4-FFF2-40B4-BE49-F238E27FC236}">
                <a16:creationId xmlns:a16="http://schemas.microsoft.com/office/drawing/2014/main" id="{E9189FEF-B866-0042-B2CA-EB8E29AB20A4}"/>
              </a:ext>
            </a:extLst>
          </p:cNvPr>
          <p:cNvSpPr txBox="1"/>
          <p:nvPr/>
        </p:nvSpPr>
        <p:spPr>
          <a:xfrm>
            <a:off x="3210981" y="2941844"/>
            <a:ext cx="291901" cy="339645"/>
          </a:xfrm>
          <a:prstGeom prst="rect">
            <a:avLst/>
          </a:prstGeom>
          <a:noFill/>
          <a:ln>
            <a:noFill/>
          </a:ln>
        </p:spPr>
        <p:txBody>
          <a:bodyPr wrap="square" lIns="0" tIns="46800" rIns="0" rtlCol="0">
            <a:spAutoFit/>
          </a:bodyPr>
          <a:lstStyle/>
          <a:p>
            <a:r>
              <a:rPr lang="en-IL" sz="1600" b="0" dirty="0">
                <a:latin typeface="Consolas" panose="020B0609020204030204" pitchFamily="49" charset="0"/>
                <a:cs typeface="Consolas" panose="020B0609020204030204" pitchFamily="49" charset="0"/>
              </a:rPr>
              <a:t>0</a:t>
            </a:r>
          </a:p>
        </p:txBody>
      </p:sp>
      <p:sp>
        <p:nvSpPr>
          <p:cNvPr id="229" name="TextBox 228">
            <a:extLst>
              <a:ext uri="{FF2B5EF4-FFF2-40B4-BE49-F238E27FC236}">
                <a16:creationId xmlns:a16="http://schemas.microsoft.com/office/drawing/2014/main" id="{0BC5E982-2AEF-2541-B6B6-373B18C4FFEA}"/>
              </a:ext>
            </a:extLst>
          </p:cNvPr>
          <p:cNvSpPr txBox="1"/>
          <p:nvPr/>
        </p:nvSpPr>
        <p:spPr>
          <a:xfrm>
            <a:off x="4319992" y="2879561"/>
            <a:ext cx="291901" cy="339645"/>
          </a:xfrm>
          <a:prstGeom prst="rect">
            <a:avLst/>
          </a:prstGeom>
          <a:noFill/>
          <a:ln>
            <a:noFill/>
          </a:ln>
        </p:spPr>
        <p:txBody>
          <a:bodyPr wrap="square" lIns="0" tIns="46800" rIns="0" rtlCol="0">
            <a:spAutoFit/>
          </a:bodyPr>
          <a:lstStyle/>
          <a:p>
            <a:r>
              <a:rPr lang="he-IL" sz="1600" b="0" dirty="0">
                <a:latin typeface="Consolas" panose="020B0609020204030204" pitchFamily="49" charset="0"/>
                <a:cs typeface="Consolas" panose="020B0609020204030204" pitchFamily="49" charset="0"/>
              </a:rPr>
              <a:t>1</a:t>
            </a:r>
            <a:endParaRPr lang="en-IL" sz="1600" b="0" dirty="0">
              <a:latin typeface="Consolas" panose="020B0609020204030204" pitchFamily="49" charset="0"/>
              <a:cs typeface="Consolas" panose="020B0609020204030204" pitchFamily="49" charset="0"/>
            </a:endParaRPr>
          </a:p>
        </p:txBody>
      </p:sp>
      <p:sp>
        <p:nvSpPr>
          <p:cNvPr id="230" name="Oval 229">
            <a:extLst>
              <a:ext uri="{FF2B5EF4-FFF2-40B4-BE49-F238E27FC236}">
                <a16:creationId xmlns:a16="http://schemas.microsoft.com/office/drawing/2014/main" id="{CCA72487-044F-9C4F-8FF3-C514ADD8DAE4}"/>
              </a:ext>
            </a:extLst>
          </p:cNvPr>
          <p:cNvSpPr/>
          <p:nvPr/>
        </p:nvSpPr>
        <p:spPr bwMode="auto">
          <a:xfrm>
            <a:off x="3576626" y="2583393"/>
            <a:ext cx="635181" cy="457200"/>
          </a:xfrm>
          <a:prstGeom prst="ellipse">
            <a:avLst/>
          </a:prstGeom>
          <a:solidFill>
            <a:schemeClr val="bg1">
              <a:lumMod val="8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sz="2800" b="0" i="0" u="none" strike="noStrike" cap="none" normalizeH="0" baseline="0">
              <a:ln>
                <a:noFill/>
              </a:ln>
              <a:solidFill>
                <a:schemeClr val="tx1"/>
              </a:solidFill>
              <a:effectLst/>
              <a:latin typeface="Arial" pitchFamily="34" charset="0"/>
            </a:endParaRPr>
          </a:p>
        </p:txBody>
      </p:sp>
      <p:cxnSp>
        <p:nvCxnSpPr>
          <p:cNvPr id="232" name="Straight Arrow Connector 231">
            <a:extLst>
              <a:ext uri="{FF2B5EF4-FFF2-40B4-BE49-F238E27FC236}">
                <a16:creationId xmlns:a16="http://schemas.microsoft.com/office/drawing/2014/main" id="{26B7FF48-1CDE-4749-B302-E948A35D95C3}"/>
              </a:ext>
            </a:extLst>
          </p:cNvPr>
          <p:cNvCxnSpPr>
            <a:cxnSpLocks/>
          </p:cNvCxnSpPr>
          <p:nvPr/>
        </p:nvCxnSpPr>
        <p:spPr bwMode="auto">
          <a:xfrm flipH="1">
            <a:off x="4102425" y="2101682"/>
            <a:ext cx="1265030" cy="472880"/>
          </a:xfrm>
          <a:prstGeom prst="straightConnector1">
            <a:avLst/>
          </a:prstGeom>
          <a:noFill/>
          <a:ln w="12700"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4"/>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cxnSp>
        <p:nvCxnSpPr>
          <p:cNvPr id="233" name="Straight Arrow Connector 232">
            <a:extLst>
              <a:ext uri="{FF2B5EF4-FFF2-40B4-BE49-F238E27FC236}">
                <a16:creationId xmlns:a16="http://schemas.microsoft.com/office/drawing/2014/main" id="{BB1E7495-F463-B347-A0A8-1DF22ACF0F49}"/>
              </a:ext>
            </a:extLst>
          </p:cNvPr>
          <p:cNvCxnSpPr>
            <a:cxnSpLocks/>
          </p:cNvCxnSpPr>
          <p:nvPr/>
        </p:nvCxnSpPr>
        <p:spPr bwMode="auto">
          <a:xfrm>
            <a:off x="5728267" y="2101682"/>
            <a:ext cx="1256992" cy="467741"/>
          </a:xfrm>
          <a:prstGeom prst="straightConnector1">
            <a:avLst/>
          </a:prstGeom>
          <a:noFill/>
          <a:ln w="12700"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4"/>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sp>
        <p:nvSpPr>
          <p:cNvPr id="234" name="TextBox 233">
            <a:extLst>
              <a:ext uri="{FF2B5EF4-FFF2-40B4-BE49-F238E27FC236}">
                <a16:creationId xmlns:a16="http://schemas.microsoft.com/office/drawing/2014/main" id="{4D9036D4-E585-D74A-BAD4-F2B3E48C88CF}"/>
              </a:ext>
            </a:extLst>
          </p:cNvPr>
          <p:cNvSpPr txBox="1"/>
          <p:nvPr/>
        </p:nvSpPr>
        <p:spPr>
          <a:xfrm>
            <a:off x="4669075" y="1927299"/>
            <a:ext cx="291901" cy="339645"/>
          </a:xfrm>
          <a:prstGeom prst="rect">
            <a:avLst/>
          </a:prstGeom>
          <a:noFill/>
          <a:ln>
            <a:noFill/>
          </a:ln>
        </p:spPr>
        <p:txBody>
          <a:bodyPr wrap="square" lIns="0" tIns="46800" rIns="0" rtlCol="0">
            <a:spAutoFit/>
          </a:bodyPr>
          <a:lstStyle/>
          <a:p>
            <a:r>
              <a:rPr lang="en-IL" sz="1600" b="0" dirty="0">
                <a:latin typeface="Consolas" panose="020B0609020204030204" pitchFamily="49" charset="0"/>
                <a:cs typeface="Consolas" panose="020B0609020204030204" pitchFamily="49" charset="0"/>
              </a:rPr>
              <a:t>0</a:t>
            </a:r>
          </a:p>
        </p:txBody>
      </p:sp>
      <p:sp>
        <p:nvSpPr>
          <p:cNvPr id="235" name="TextBox 234">
            <a:extLst>
              <a:ext uri="{FF2B5EF4-FFF2-40B4-BE49-F238E27FC236}">
                <a16:creationId xmlns:a16="http://schemas.microsoft.com/office/drawing/2014/main" id="{A11336A5-9D46-854E-BBA1-2EA8CF91DD6D}"/>
              </a:ext>
            </a:extLst>
          </p:cNvPr>
          <p:cNvSpPr txBox="1"/>
          <p:nvPr/>
        </p:nvSpPr>
        <p:spPr>
          <a:xfrm>
            <a:off x="6356763" y="1982617"/>
            <a:ext cx="291901" cy="339645"/>
          </a:xfrm>
          <a:prstGeom prst="rect">
            <a:avLst/>
          </a:prstGeom>
          <a:noFill/>
          <a:ln>
            <a:noFill/>
          </a:ln>
        </p:spPr>
        <p:txBody>
          <a:bodyPr wrap="square" lIns="0" tIns="46800" rIns="0" rtlCol="0">
            <a:spAutoFit/>
          </a:bodyPr>
          <a:lstStyle/>
          <a:p>
            <a:r>
              <a:rPr lang="he-IL" sz="1600" b="0" dirty="0">
                <a:latin typeface="Consolas" panose="020B0609020204030204" pitchFamily="49" charset="0"/>
                <a:cs typeface="Consolas" panose="020B0609020204030204" pitchFamily="49" charset="0"/>
              </a:rPr>
              <a:t>1</a:t>
            </a:r>
            <a:endParaRPr lang="en-IL" sz="1600" b="0" dirty="0">
              <a:latin typeface="Consolas" panose="020B0609020204030204" pitchFamily="49" charset="0"/>
              <a:cs typeface="Consolas" panose="020B0609020204030204" pitchFamily="49" charset="0"/>
            </a:endParaRPr>
          </a:p>
        </p:txBody>
      </p:sp>
      <p:sp>
        <p:nvSpPr>
          <p:cNvPr id="236" name="Oval 235">
            <a:extLst>
              <a:ext uri="{FF2B5EF4-FFF2-40B4-BE49-F238E27FC236}">
                <a16:creationId xmlns:a16="http://schemas.microsoft.com/office/drawing/2014/main" id="{73BA03C7-05A1-8840-8DC3-8CFCE79E4930}"/>
              </a:ext>
            </a:extLst>
          </p:cNvPr>
          <p:cNvSpPr/>
          <p:nvPr/>
        </p:nvSpPr>
        <p:spPr bwMode="auto">
          <a:xfrm>
            <a:off x="5216019" y="1676188"/>
            <a:ext cx="635181" cy="457200"/>
          </a:xfrm>
          <a:prstGeom prst="ellipse">
            <a:avLst/>
          </a:prstGeom>
          <a:solidFill>
            <a:schemeClr val="bg1">
              <a:lumMod val="8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sz="2800" b="0" i="0" u="none" strike="noStrike" cap="none" normalizeH="0" baseline="0">
              <a:ln>
                <a:noFill/>
              </a:ln>
              <a:solidFill>
                <a:schemeClr val="tx1"/>
              </a:solidFill>
              <a:effectLst/>
              <a:latin typeface="Arial" pitchFamily="34" charset="0"/>
            </a:endParaRPr>
          </a:p>
        </p:txBody>
      </p:sp>
      <p:cxnSp>
        <p:nvCxnSpPr>
          <p:cNvPr id="77" name="Straight Arrow Connector 76">
            <a:extLst>
              <a:ext uri="{FF2B5EF4-FFF2-40B4-BE49-F238E27FC236}">
                <a16:creationId xmlns:a16="http://schemas.microsoft.com/office/drawing/2014/main" id="{5A1A3091-A65D-EC49-A18E-F1B08D549937}"/>
              </a:ext>
            </a:extLst>
          </p:cNvPr>
          <p:cNvCxnSpPr>
            <a:cxnSpLocks/>
          </p:cNvCxnSpPr>
          <p:nvPr/>
        </p:nvCxnSpPr>
        <p:spPr bwMode="auto">
          <a:xfrm flipH="1">
            <a:off x="4322707" y="1152128"/>
            <a:ext cx="412233" cy="494427"/>
          </a:xfrm>
          <a:prstGeom prst="straightConnector1">
            <a:avLst/>
          </a:prstGeom>
          <a:noFill/>
          <a:ln w="12700"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4"/>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cxnSp>
        <p:nvCxnSpPr>
          <p:cNvPr id="78" name="Straight Arrow Connector 77">
            <a:extLst>
              <a:ext uri="{FF2B5EF4-FFF2-40B4-BE49-F238E27FC236}">
                <a16:creationId xmlns:a16="http://schemas.microsoft.com/office/drawing/2014/main" id="{2DBE3881-D6E0-4949-8667-FB8AC9C5D018}"/>
              </a:ext>
            </a:extLst>
          </p:cNvPr>
          <p:cNvCxnSpPr>
            <a:cxnSpLocks/>
          </p:cNvCxnSpPr>
          <p:nvPr/>
        </p:nvCxnSpPr>
        <p:spPr bwMode="auto">
          <a:xfrm>
            <a:off x="4982716" y="1165193"/>
            <a:ext cx="422828" cy="464067"/>
          </a:xfrm>
          <a:prstGeom prst="straightConnector1">
            <a:avLst/>
          </a:prstGeom>
          <a:noFill/>
          <a:ln w="12700"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4"/>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sp>
        <p:nvSpPr>
          <p:cNvPr id="79" name="TextBox 78">
            <a:extLst>
              <a:ext uri="{FF2B5EF4-FFF2-40B4-BE49-F238E27FC236}">
                <a16:creationId xmlns:a16="http://schemas.microsoft.com/office/drawing/2014/main" id="{52EC5EFD-403F-2B45-9566-23DD8F38AB3F}"/>
              </a:ext>
            </a:extLst>
          </p:cNvPr>
          <p:cNvSpPr txBox="1"/>
          <p:nvPr/>
        </p:nvSpPr>
        <p:spPr>
          <a:xfrm>
            <a:off x="4268658" y="1143361"/>
            <a:ext cx="291901" cy="339645"/>
          </a:xfrm>
          <a:prstGeom prst="rect">
            <a:avLst/>
          </a:prstGeom>
          <a:noFill/>
          <a:ln>
            <a:noFill/>
          </a:ln>
        </p:spPr>
        <p:txBody>
          <a:bodyPr wrap="square" lIns="0" tIns="46800" rIns="0" rtlCol="0">
            <a:spAutoFit/>
          </a:bodyPr>
          <a:lstStyle/>
          <a:p>
            <a:r>
              <a:rPr lang="en-IL" sz="1600" b="0" dirty="0">
                <a:latin typeface="Consolas" panose="020B0609020204030204" pitchFamily="49" charset="0"/>
                <a:cs typeface="Consolas" panose="020B0609020204030204" pitchFamily="49" charset="0"/>
              </a:rPr>
              <a:t>0</a:t>
            </a:r>
          </a:p>
        </p:txBody>
      </p:sp>
      <p:sp>
        <p:nvSpPr>
          <p:cNvPr id="80" name="TextBox 79">
            <a:extLst>
              <a:ext uri="{FF2B5EF4-FFF2-40B4-BE49-F238E27FC236}">
                <a16:creationId xmlns:a16="http://schemas.microsoft.com/office/drawing/2014/main" id="{4376FF24-7748-D540-B8DA-B24AA7206E44}"/>
              </a:ext>
            </a:extLst>
          </p:cNvPr>
          <p:cNvSpPr txBox="1"/>
          <p:nvPr/>
        </p:nvSpPr>
        <p:spPr>
          <a:xfrm>
            <a:off x="5143327" y="1132208"/>
            <a:ext cx="300569" cy="339645"/>
          </a:xfrm>
          <a:prstGeom prst="rect">
            <a:avLst/>
          </a:prstGeom>
          <a:noFill/>
          <a:ln>
            <a:noFill/>
          </a:ln>
        </p:spPr>
        <p:txBody>
          <a:bodyPr wrap="square" lIns="0" tIns="46800" rIns="0" rtlCol="0">
            <a:spAutoFit/>
          </a:bodyPr>
          <a:lstStyle/>
          <a:p>
            <a:r>
              <a:rPr lang="he-IL" sz="1600" b="0" dirty="0">
                <a:latin typeface="Consolas" panose="020B0609020204030204" pitchFamily="49" charset="0"/>
                <a:cs typeface="Consolas" panose="020B0609020204030204" pitchFamily="49" charset="0"/>
              </a:rPr>
              <a:t>1</a:t>
            </a:r>
            <a:endParaRPr lang="en-IL" sz="1600" b="0" dirty="0">
              <a:latin typeface="Consolas" panose="020B0609020204030204" pitchFamily="49" charset="0"/>
              <a:cs typeface="Consolas" panose="020B0609020204030204" pitchFamily="49" charset="0"/>
            </a:endParaRPr>
          </a:p>
        </p:txBody>
      </p:sp>
      <p:sp>
        <p:nvSpPr>
          <p:cNvPr id="81" name="Oval 80">
            <a:extLst>
              <a:ext uri="{FF2B5EF4-FFF2-40B4-BE49-F238E27FC236}">
                <a16:creationId xmlns:a16="http://schemas.microsoft.com/office/drawing/2014/main" id="{4FF1BF28-A12A-034E-968B-1012FD257ED5}"/>
              </a:ext>
            </a:extLst>
          </p:cNvPr>
          <p:cNvSpPr/>
          <p:nvPr/>
        </p:nvSpPr>
        <p:spPr bwMode="auto">
          <a:xfrm>
            <a:off x="4546535" y="740191"/>
            <a:ext cx="635181" cy="457200"/>
          </a:xfrm>
          <a:prstGeom prst="ellipse">
            <a:avLst/>
          </a:prstGeom>
          <a:solidFill>
            <a:schemeClr val="bg1">
              <a:lumMod val="8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b="0" i="0" u="none" strike="noStrike" cap="none" normalizeH="0" baseline="0" dirty="0">
              <a:ln>
                <a:noFill/>
              </a:ln>
              <a:solidFill>
                <a:schemeClr val="tx1"/>
              </a:solidFill>
              <a:effectLst/>
              <a:latin typeface="Arial" pitchFamily="34" charset="0"/>
            </a:endParaRPr>
          </a:p>
        </p:txBody>
      </p:sp>
      <p:sp>
        <p:nvSpPr>
          <p:cNvPr id="73" name="Rectangle 72">
            <a:extLst>
              <a:ext uri="{FF2B5EF4-FFF2-40B4-BE49-F238E27FC236}">
                <a16:creationId xmlns:a16="http://schemas.microsoft.com/office/drawing/2014/main" id="{401C2E40-E111-9E46-BEEE-8C86DB5C89A5}"/>
              </a:ext>
            </a:extLst>
          </p:cNvPr>
          <p:cNvSpPr/>
          <p:nvPr/>
        </p:nvSpPr>
        <p:spPr>
          <a:xfrm>
            <a:off x="7090578" y="1552093"/>
            <a:ext cx="1047082" cy="369332"/>
          </a:xfrm>
          <a:prstGeom prst="rect">
            <a:avLst/>
          </a:prstGeom>
        </p:spPr>
        <p:txBody>
          <a:bodyPr wrap="none">
            <a:spAutoFit/>
          </a:bodyPr>
          <a:lstStyle/>
          <a:p>
            <a:pPr algn="l"/>
            <a:r>
              <a:rPr lang="en-IL" sz="1800" b="0" dirty="0">
                <a:latin typeface="Consolas" panose="020B0609020204030204" pitchFamily="49" charset="0"/>
                <a:cs typeface="Consolas" panose="020B0609020204030204" pitchFamily="49" charset="0"/>
              </a:rPr>
              <a:t>"</a:t>
            </a:r>
            <a:r>
              <a:rPr lang="en-IL" sz="1800" b="0" spc="200" dirty="0">
                <a:latin typeface="Consolas" panose="020B0609020204030204" pitchFamily="49" charset="0"/>
                <a:cs typeface="Consolas" panose="020B0609020204030204" pitchFamily="49" charset="0"/>
              </a:rPr>
              <a:t>abad</a:t>
            </a:r>
            <a:r>
              <a:rPr lang="en-IL" sz="1800" b="0" dirty="0">
                <a:latin typeface="Consolas" panose="020B0609020204030204" pitchFamily="49" charset="0"/>
                <a:cs typeface="Consolas" panose="020B0609020204030204" pitchFamily="49" charset="0"/>
              </a:rPr>
              <a:t>"</a:t>
            </a:r>
          </a:p>
        </p:txBody>
      </p:sp>
      <p:sp>
        <p:nvSpPr>
          <p:cNvPr id="69" name="Rectangle 68">
            <a:extLst>
              <a:ext uri="{FF2B5EF4-FFF2-40B4-BE49-F238E27FC236}">
                <a16:creationId xmlns:a16="http://schemas.microsoft.com/office/drawing/2014/main" id="{B8B891B5-5E5A-D742-A988-387EB37EA676}"/>
              </a:ext>
            </a:extLst>
          </p:cNvPr>
          <p:cNvSpPr/>
          <p:nvPr/>
        </p:nvSpPr>
        <p:spPr>
          <a:xfrm>
            <a:off x="277083" y="1227949"/>
            <a:ext cx="2487950" cy="338554"/>
          </a:xfrm>
          <a:prstGeom prst="rect">
            <a:avLst/>
          </a:prstGeom>
        </p:spPr>
        <p:txBody>
          <a:bodyPr wrap="square">
            <a:spAutoFit/>
          </a:bodyPr>
          <a:lstStyle/>
          <a:p>
            <a:pPr algn="l"/>
            <a:r>
              <a:rPr lang="en-IL" sz="1600" b="0" dirty="0">
                <a:latin typeface="Times New Roman" panose="02020603050405020304" pitchFamily="18" charset="0"/>
                <a:cs typeface="Times New Roman" panose="02020603050405020304" pitchFamily="18" charset="0"/>
              </a:rPr>
              <a:t>Compressed text:</a:t>
            </a:r>
            <a:endParaRPr lang="en-IL" sz="1800" b="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541642176"/>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8E29DF-072E-354E-8B5E-245D26B4315F}"/>
              </a:ext>
            </a:extLst>
          </p:cNvPr>
          <p:cNvSpPr>
            <a:spLocks noGrp="1"/>
          </p:cNvSpPr>
          <p:nvPr>
            <p:ph type="title"/>
          </p:nvPr>
        </p:nvSpPr>
        <p:spPr/>
        <p:txBody>
          <a:bodyPr/>
          <a:lstStyle/>
          <a:p>
            <a:r>
              <a:rPr lang="en-US" dirty="0"/>
              <a:t>Decompression</a:t>
            </a:r>
          </a:p>
        </p:txBody>
      </p:sp>
      <p:sp>
        <p:nvSpPr>
          <p:cNvPr id="71" name="Rectangle 70">
            <a:extLst>
              <a:ext uri="{FF2B5EF4-FFF2-40B4-BE49-F238E27FC236}">
                <a16:creationId xmlns:a16="http://schemas.microsoft.com/office/drawing/2014/main" id="{5BC27FF3-D585-AD4A-BC56-B48392BB8855}"/>
              </a:ext>
            </a:extLst>
          </p:cNvPr>
          <p:cNvSpPr/>
          <p:nvPr/>
        </p:nvSpPr>
        <p:spPr>
          <a:xfrm>
            <a:off x="304800" y="1600200"/>
            <a:ext cx="2852850" cy="369332"/>
          </a:xfrm>
          <a:prstGeom prst="rect">
            <a:avLst/>
          </a:prstGeom>
        </p:spPr>
        <p:txBody>
          <a:bodyPr wrap="square">
            <a:spAutoFit/>
          </a:bodyPr>
          <a:lstStyle/>
          <a:p>
            <a:pPr algn="l"/>
            <a:r>
              <a:rPr lang="en-IL" sz="1800" b="0" spc="200" dirty="0">
                <a:latin typeface="Consolas" panose="020B0609020204030204" pitchFamily="49" charset="0"/>
                <a:cs typeface="Consolas" panose="020B0609020204030204" pitchFamily="49" charset="0"/>
              </a:rPr>
              <a:t>011101001</a:t>
            </a:r>
            <a:r>
              <a:rPr lang="en-IL" sz="1800" b="0" spc="200" dirty="0">
                <a:solidFill>
                  <a:srgbClr val="C00000"/>
                </a:solidFill>
                <a:latin typeface="Consolas" panose="020B0609020204030204" pitchFamily="49" charset="0"/>
                <a:cs typeface="Consolas" panose="020B0609020204030204" pitchFamily="49" charset="0"/>
              </a:rPr>
              <a:t>1000</a:t>
            </a:r>
            <a:r>
              <a:rPr lang="en-IL" sz="1800" b="0" spc="200" dirty="0">
                <a:latin typeface="Consolas" panose="020B0609020204030204" pitchFamily="49" charset="0"/>
                <a:cs typeface="Consolas" panose="020B0609020204030204" pitchFamily="49" charset="0"/>
              </a:rPr>
              <a:t>0111</a:t>
            </a:r>
          </a:p>
        </p:txBody>
      </p:sp>
      <p:sp>
        <p:nvSpPr>
          <p:cNvPr id="72" name="Down Arrow 71">
            <a:extLst>
              <a:ext uri="{FF2B5EF4-FFF2-40B4-BE49-F238E27FC236}">
                <a16:creationId xmlns:a16="http://schemas.microsoft.com/office/drawing/2014/main" id="{1AA824BE-5624-204D-BA7F-155C65BC0389}"/>
              </a:ext>
            </a:extLst>
          </p:cNvPr>
          <p:cNvSpPr/>
          <p:nvPr/>
        </p:nvSpPr>
        <p:spPr bwMode="auto">
          <a:xfrm rot="16200000" flipH="1">
            <a:off x="3090337" y="1604302"/>
            <a:ext cx="338555" cy="381001"/>
          </a:xfrm>
          <a:prstGeom prst="downArrow">
            <a:avLst/>
          </a:prstGeom>
          <a:solidFill>
            <a:srgbClr val="C00000"/>
          </a:solidFill>
          <a:ln w="9525" cap="flat" cmpd="sng" algn="ctr">
            <a:no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2"/>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sz="3200" b="1" i="0" u="none" strike="noStrike" cap="none" normalizeH="0" baseline="0" dirty="0">
              <a:ln>
                <a:noFill/>
              </a:ln>
              <a:solidFill>
                <a:schemeClr val="tx1"/>
              </a:solidFill>
              <a:effectLst/>
              <a:latin typeface="Arial" pitchFamily="34" charset="0"/>
            </a:endParaRPr>
          </a:p>
        </p:txBody>
      </p:sp>
      <p:sp>
        <p:nvSpPr>
          <p:cNvPr id="82" name="Down Arrow 81">
            <a:extLst>
              <a:ext uri="{FF2B5EF4-FFF2-40B4-BE49-F238E27FC236}">
                <a16:creationId xmlns:a16="http://schemas.microsoft.com/office/drawing/2014/main" id="{C3C7EB36-436E-1541-8D25-D558CD81EC5F}"/>
              </a:ext>
            </a:extLst>
          </p:cNvPr>
          <p:cNvSpPr/>
          <p:nvPr/>
        </p:nvSpPr>
        <p:spPr bwMode="auto">
          <a:xfrm rot="16200000" flipH="1">
            <a:off x="6511710" y="1474298"/>
            <a:ext cx="338555" cy="506424"/>
          </a:xfrm>
          <a:prstGeom prst="downArrow">
            <a:avLst/>
          </a:prstGeom>
          <a:solidFill>
            <a:srgbClr val="C00000"/>
          </a:solidFill>
          <a:ln w="9525" cap="flat" cmpd="sng" algn="ctr">
            <a:no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2"/>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sz="3200" b="1" i="0" u="none" strike="noStrike" cap="none" normalizeH="0" baseline="0" dirty="0">
              <a:ln>
                <a:noFill/>
              </a:ln>
              <a:solidFill>
                <a:schemeClr val="tx1"/>
              </a:solidFill>
              <a:effectLst/>
              <a:latin typeface="Arial" pitchFamily="34" charset="0"/>
            </a:endParaRPr>
          </a:p>
        </p:txBody>
      </p:sp>
      <p:sp>
        <p:nvSpPr>
          <p:cNvPr id="84" name="Down Arrow 83">
            <a:extLst>
              <a:ext uri="{FF2B5EF4-FFF2-40B4-BE49-F238E27FC236}">
                <a16:creationId xmlns:a16="http://schemas.microsoft.com/office/drawing/2014/main" id="{F802F873-B715-404A-B9C2-AF8483DF4797}"/>
              </a:ext>
            </a:extLst>
          </p:cNvPr>
          <p:cNvSpPr/>
          <p:nvPr/>
        </p:nvSpPr>
        <p:spPr bwMode="auto">
          <a:xfrm rot="10800000" flipH="1">
            <a:off x="1688958" y="1964080"/>
            <a:ext cx="262356" cy="307776"/>
          </a:xfrm>
          <a:prstGeom prst="downArrow">
            <a:avLst/>
          </a:prstGeom>
          <a:solidFill>
            <a:schemeClr val="bg1">
              <a:lumMod val="75000"/>
            </a:schemeClr>
          </a:solidFill>
          <a:ln w="9525" cap="flat" cmpd="sng" algn="ctr">
            <a:no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2"/>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sz="3200" b="1" i="0" u="none" strike="noStrike" cap="none" normalizeH="0" baseline="0" dirty="0">
              <a:ln>
                <a:noFill/>
              </a:ln>
              <a:solidFill>
                <a:schemeClr val="tx1"/>
              </a:solidFill>
              <a:effectLst/>
              <a:latin typeface="Arial" pitchFamily="34" charset="0"/>
            </a:endParaRPr>
          </a:p>
        </p:txBody>
      </p:sp>
      <p:grpSp>
        <p:nvGrpSpPr>
          <p:cNvPr id="167" name="Group 166">
            <a:extLst>
              <a:ext uri="{FF2B5EF4-FFF2-40B4-BE49-F238E27FC236}">
                <a16:creationId xmlns:a16="http://schemas.microsoft.com/office/drawing/2014/main" id="{2FAAED43-A343-A848-B8F6-185ABFAE615B}"/>
              </a:ext>
            </a:extLst>
          </p:cNvPr>
          <p:cNvGrpSpPr/>
          <p:nvPr/>
        </p:nvGrpSpPr>
        <p:grpSpPr>
          <a:xfrm>
            <a:off x="2292735" y="4409449"/>
            <a:ext cx="635181" cy="457200"/>
            <a:chOff x="1916178" y="5715000"/>
            <a:chExt cx="635181" cy="457200"/>
          </a:xfrm>
        </p:grpSpPr>
        <p:sp>
          <p:nvSpPr>
            <p:cNvPr id="168" name="Oval 167">
              <a:extLst>
                <a:ext uri="{FF2B5EF4-FFF2-40B4-BE49-F238E27FC236}">
                  <a16:creationId xmlns:a16="http://schemas.microsoft.com/office/drawing/2014/main" id="{2D9D7174-A3A7-E24C-886C-A55A355A8919}"/>
                </a:ext>
              </a:extLst>
            </p:cNvPr>
            <p:cNvSpPr/>
            <p:nvPr/>
          </p:nvSpPr>
          <p:spPr bwMode="auto">
            <a:xfrm>
              <a:off x="1916178" y="5715000"/>
              <a:ext cx="635181" cy="457200"/>
            </a:xfrm>
            <a:prstGeom prst="ellipse">
              <a:avLst/>
            </a:prstGeom>
            <a:solidFill>
              <a:schemeClr val="bg1">
                <a:lumMod val="8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b="0" i="0" u="none" strike="noStrike" cap="none" normalizeH="0" baseline="0">
                <a:ln>
                  <a:noFill/>
                </a:ln>
                <a:solidFill>
                  <a:schemeClr val="tx1"/>
                </a:solidFill>
                <a:effectLst/>
                <a:latin typeface="Arial" pitchFamily="34" charset="0"/>
              </a:endParaRPr>
            </a:p>
          </p:txBody>
        </p:sp>
        <p:sp>
          <p:nvSpPr>
            <p:cNvPr id="169" name="TextBox 168">
              <a:extLst>
                <a:ext uri="{FF2B5EF4-FFF2-40B4-BE49-F238E27FC236}">
                  <a16:creationId xmlns:a16="http://schemas.microsoft.com/office/drawing/2014/main" id="{8FAB08F8-E74A-E148-BEB3-BB1B69DFB8D9}"/>
                </a:ext>
              </a:extLst>
            </p:cNvPr>
            <p:cNvSpPr txBox="1"/>
            <p:nvPr/>
          </p:nvSpPr>
          <p:spPr>
            <a:xfrm>
              <a:off x="2101218" y="5726256"/>
              <a:ext cx="287258" cy="338554"/>
            </a:xfrm>
            <a:prstGeom prst="rect">
              <a:avLst/>
            </a:prstGeom>
            <a:noFill/>
          </p:spPr>
          <p:txBody>
            <a:bodyPr wrap="none" rtlCol="0">
              <a:spAutoFit/>
            </a:bodyPr>
            <a:lstStyle/>
            <a:p>
              <a:r>
                <a:rPr lang="en-US" sz="1600" b="0" dirty="0"/>
                <a:t>c</a:t>
              </a:r>
              <a:endParaRPr lang="en-IL" sz="1600" b="0" dirty="0"/>
            </a:p>
          </p:txBody>
        </p:sp>
      </p:grpSp>
      <p:grpSp>
        <p:nvGrpSpPr>
          <p:cNvPr id="170" name="Group 169">
            <a:extLst>
              <a:ext uri="{FF2B5EF4-FFF2-40B4-BE49-F238E27FC236}">
                <a16:creationId xmlns:a16="http://schemas.microsoft.com/office/drawing/2014/main" id="{70FA42AD-4050-F04C-8F15-1721585F2044}"/>
              </a:ext>
            </a:extLst>
          </p:cNvPr>
          <p:cNvGrpSpPr/>
          <p:nvPr/>
        </p:nvGrpSpPr>
        <p:grpSpPr>
          <a:xfrm>
            <a:off x="3126702" y="4392205"/>
            <a:ext cx="635181" cy="457200"/>
            <a:chOff x="3064567" y="5754434"/>
            <a:chExt cx="635181" cy="457200"/>
          </a:xfrm>
        </p:grpSpPr>
        <p:sp>
          <p:nvSpPr>
            <p:cNvPr id="171" name="Oval 170">
              <a:extLst>
                <a:ext uri="{FF2B5EF4-FFF2-40B4-BE49-F238E27FC236}">
                  <a16:creationId xmlns:a16="http://schemas.microsoft.com/office/drawing/2014/main" id="{F9431492-BEBD-344B-86FF-5C52093044F9}"/>
                </a:ext>
              </a:extLst>
            </p:cNvPr>
            <p:cNvSpPr/>
            <p:nvPr/>
          </p:nvSpPr>
          <p:spPr bwMode="auto">
            <a:xfrm>
              <a:off x="3064567" y="5754434"/>
              <a:ext cx="635181" cy="457200"/>
            </a:xfrm>
            <a:prstGeom prst="ellipse">
              <a:avLst/>
            </a:prstGeom>
            <a:solidFill>
              <a:schemeClr val="bg1">
                <a:lumMod val="8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b="0" i="0" u="none" strike="noStrike" cap="none" normalizeH="0" baseline="0">
                <a:ln>
                  <a:noFill/>
                </a:ln>
                <a:solidFill>
                  <a:schemeClr val="tx1"/>
                </a:solidFill>
                <a:effectLst/>
                <a:latin typeface="Arial" pitchFamily="34" charset="0"/>
              </a:endParaRPr>
            </a:p>
          </p:txBody>
        </p:sp>
        <p:sp>
          <p:nvSpPr>
            <p:cNvPr id="172" name="TextBox 171">
              <a:extLst>
                <a:ext uri="{FF2B5EF4-FFF2-40B4-BE49-F238E27FC236}">
                  <a16:creationId xmlns:a16="http://schemas.microsoft.com/office/drawing/2014/main" id="{8D7BD11E-C745-CE4F-A61F-1440E3A0844D}"/>
                </a:ext>
              </a:extLst>
            </p:cNvPr>
            <p:cNvSpPr txBox="1"/>
            <p:nvPr/>
          </p:nvSpPr>
          <p:spPr>
            <a:xfrm>
              <a:off x="3252941" y="5782934"/>
              <a:ext cx="298479" cy="338554"/>
            </a:xfrm>
            <a:prstGeom prst="rect">
              <a:avLst/>
            </a:prstGeom>
            <a:noFill/>
          </p:spPr>
          <p:txBody>
            <a:bodyPr wrap="none" rtlCol="0">
              <a:spAutoFit/>
            </a:bodyPr>
            <a:lstStyle/>
            <a:p>
              <a:r>
                <a:rPr lang="en-US" sz="1600" b="0" dirty="0"/>
                <a:t>d</a:t>
              </a:r>
              <a:endParaRPr lang="en-IL" sz="1600" b="0" dirty="0"/>
            </a:p>
          </p:txBody>
        </p:sp>
      </p:grpSp>
      <p:grpSp>
        <p:nvGrpSpPr>
          <p:cNvPr id="173" name="Group 172">
            <a:extLst>
              <a:ext uri="{FF2B5EF4-FFF2-40B4-BE49-F238E27FC236}">
                <a16:creationId xmlns:a16="http://schemas.microsoft.com/office/drawing/2014/main" id="{DB26F5AE-8787-AF4F-86D7-60CDBE4C8B11}"/>
              </a:ext>
            </a:extLst>
          </p:cNvPr>
          <p:cNvGrpSpPr/>
          <p:nvPr/>
        </p:nvGrpSpPr>
        <p:grpSpPr>
          <a:xfrm>
            <a:off x="4044023" y="4409449"/>
            <a:ext cx="635181" cy="457200"/>
            <a:chOff x="1916178" y="5715000"/>
            <a:chExt cx="635181" cy="457200"/>
          </a:xfrm>
        </p:grpSpPr>
        <p:sp>
          <p:nvSpPr>
            <p:cNvPr id="174" name="Oval 173">
              <a:extLst>
                <a:ext uri="{FF2B5EF4-FFF2-40B4-BE49-F238E27FC236}">
                  <a16:creationId xmlns:a16="http://schemas.microsoft.com/office/drawing/2014/main" id="{D51713E3-E11D-BC48-94ED-C4114BCC0C26}"/>
                </a:ext>
              </a:extLst>
            </p:cNvPr>
            <p:cNvSpPr/>
            <p:nvPr/>
          </p:nvSpPr>
          <p:spPr bwMode="auto">
            <a:xfrm>
              <a:off x="1916178" y="5715000"/>
              <a:ext cx="635181" cy="457200"/>
            </a:xfrm>
            <a:prstGeom prst="ellipse">
              <a:avLst/>
            </a:prstGeom>
            <a:solidFill>
              <a:schemeClr val="bg1">
                <a:lumMod val="8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b="0" i="0" u="none" strike="noStrike" cap="none" normalizeH="0" baseline="0">
                <a:ln>
                  <a:noFill/>
                </a:ln>
                <a:solidFill>
                  <a:schemeClr val="tx1"/>
                </a:solidFill>
                <a:effectLst/>
                <a:latin typeface="Arial" pitchFamily="34" charset="0"/>
              </a:endParaRPr>
            </a:p>
          </p:txBody>
        </p:sp>
        <p:sp>
          <p:nvSpPr>
            <p:cNvPr id="175" name="TextBox 174">
              <a:extLst>
                <a:ext uri="{FF2B5EF4-FFF2-40B4-BE49-F238E27FC236}">
                  <a16:creationId xmlns:a16="http://schemas.microsoft.com/office/drawing/2014/main" id="{3367E37B-435B-E144-A6B2-DB930B920C51}"/>
                </a:ext>
              </a:extLst>
            </p:cNvPr>
            <p:cNvSpPr txBox="1"/>
            <p:nvPr/>
          </p:nvSpPr>
          <p:spPr>
            <a:xfrm>
              <a:off x="2095606" y="5726256"/>
              <a:ext cx="298479" cy="338554"/>
            </a:xfrm>
            <a:prstGeom prst="rect">
              <a:avLst/>
            </a:prstGeom>
            <a:noFill/>
          </p:spPr>
          <p:txBody>
            <a:bodyPr wrap="none" rtlCol="0">
              <a:spAutoFit/>
            </a:bodyPr>
            <a:lstStyle/>
            <a:p>
              <a:r>
                <a:rPr lang="en-US" sz="1600" b="0" dirty="0"/>
                <a:t>e</a:t>
              </a:r>
              <a:endParaRPr lang="en-IL" sz="1600" b="0" dirty="0"/>
            </a:p>
          </p:txBody>
        </p:sp>
      </p:grpSp>
      <p:grpSp>
        <p:nvGrpSpPr>
          <p:cNvPr id="176" name="Group 175">
            <a:extLst>
              <a:ext uri="{FF2B5EF4-FFF2-40B4-BE49-F238E27FC236}">
                <a16:creationId xmlns:a16="http://schemas.microsoft.com/office/drawing/2014/main" id="{DBBE5066-5D47-AD4C-A37D-6A132D26BBE6}"/>
              </a:ext>
            </a:extLst>
          </p:cNvPr>
          <p:cNvGrpSpPr/>
          <p:nvPr/>
        </p:nvGrpSpPr>
        <p:grpSpPr>
          <a:xfrm>
            <a:off x="4920594" y="4417638"/>
            <a:ext cx="635181" cy="457200"/>
            <a:chOff x="3064567" y="5754434"/>
            <a:chExt cx="635181" cy="457200"/>
          </a:xfrm>
        </p:grpSpPr>
        <p:sp>
          <p:nvSpPr>
            <p:cNvPr id="177" name="Oval 176">
              <a:extLst>
                <a:ext uri="{FF2B5EF4-FFF2-40B4-BE49-F238E27FC236}">
                  <a16:creationId xmlns:a16="http://schemas.microsoft.com/office/drawing/2014/main" id="{49EAC30E-782F-E947-ACEE-0B186498882C}"/>
                </a:ext>
              </a:extLst>
            </p:cNvPr>
            <p:cNvSpPr/>
            <p:nvPr/>
          </p:nvSpPr>
          <p:spPr bwMode="auto">
            <a:xfrm>
              <a:off x="3064567" y="5754434"/>
              <a:ext cx="635181" cy="457200"/>
            </a:xfrm>
            <a:prstGeom prst="ellipse">
              <a:avLst/>
            </a:prstGeom>
            <a:solidFill>
              <a:schemeClr val="bg1">
                <a:lumMod val="8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b="0" i="0" u="none" strike="noStrike" cap="none" normalizeH="0" baseline="0">
                <a:ln>
                  <a:noFill/>
                </a:ln>
                <a:solidFill>
                  <a:schemeClr val="tx1"/>
                </a:solidFill>
                <a:effectLst/>
                <a:latin typeface="Arial" pitchFamily="34" charset="0"/>
              </a:endParaRPr>
            </a:p>
          </p:txBody>
        </p:sp>
        <p:sp>
          <p:nvSpPr>
            <p:cNvPr id="178" name="TextBox 177">
              <a:extLst>
                <a:ext uri="{FF2B5EF4-FFF2-40B4-BE49-F238E27FC236}">
                  <a16:creationId xmlns:a16="http://schemas.microsoft.com/office/drawing/2014/main" id="{E2618744-064B-1F44-B5D8-DA320AD427BA}"/>
                </a:ext>
              </a:extLst>
            </p:cNvPr>
            <p:cNvSpPr txBox="1"/>
            <p:nvPr/>
          </p:nvSpPr>
          <p:spPr>
            <a:xfrm>
              <a:off x="3280995" y="5757501"/>
              <a:ext cx="242374" cy="338554"/>
            </a:xfrm>
            <a:prstGeom prst="rect">
              <a:avLst/>
            </a:prstGeom>
            <a:noFill/>
          </p:spPr>
          <p:txBody>
            <a:bodyPr wrap="none" rtlCol="0">
              <a:spAutoFit/>
            </a:bodyPr>
            <a:lstStyle/>
            <a:p>
              <a:r>
                <a:rPr lang="en-US" sz="1600" b="0" dirty="0"/>
                <a:t>f</a:t>
              </a:r>
              <a:endParaRPr lang="en-IL" sz="1600" b="0" dirty="0"/>
            </a:p>
          </p:txBody>
        </p:sp>
      </p:grpSp>
      <p:grpSp>
        <p:nvGrpSpPr>
          <p:cNvPr id="179" name="Group 178">
            <a:extLst>
              <a:ext uri="{FF2B5EF4-FFF2-40B4-BE49-F238E27FC236}">
                <a16:creationId xmlns:a16="http://schemas.microsoft.com/office/drawing/2014/main" id="{42061355-2093-0C43-986D-5D7CAD2E27C7}"/>
              </a:ext>
            </a:extLst>
          </p:cNvPr>
          <p:cNvGrpSpPr/>
          <p:nvPr/>
        </p:nvGrpSpPr>
        <p:grpSpPr>
          <a:xfrm>
            <a:off x="5806384" y="4409449"/>
            <a:ext cx="635181" cy="457200"/>
            <a:chOff x="1916178" y="5715000"/>
            <a:chExt cx="635181" cy="457200"/>
          </a:xfrm>
        </p:grpSpPr>
        <p:sp>
          <p:nvSpPr>
            <p:cNvPr id="180" name="Oval 179">
              <a:extLst>
                <a:ext uri="{FF2B5EF4-FFF2-40B4-BE49-F238E27FC236}">
                  <a16:creationId xmlns:a16="http://schemas.microsoft.com/office/drawing/2014/main" id="{C4592195-403D-6D4F-A552-8E9951EC4702}"/>
                </a:ext>
              </a:extLst>
            </p:cNvPr>
            <p:cNvSpPr/>
            <p:nvPr/>
          </p:nvSpPr>
          <p:spPr bwMode="auto">
            <a:xfrm>
              <a:off x="1916178" y="5715000"/>
              <a:ext cx="635181" cy="457200"/>
            </a:xfrm>
            <a:prstGeom prst="ellipse">
              <a:avLst/>
            </a:prstGeom>
            <a:solidFill>
              <a:schemeClr val="bg1">
                <a:lumMod val="8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b="0" i="0" u="none" strike="noStrike" cap="none" normalizeH="0" baseline="0">
                <a:ln>
                  <a:noFill/>
                </a:ln>
                <a:solidFill>
                  <a:schemeClr val="tx1"/>
                </a:solidFill>
                <a:effectLst/>
                <a:latin typeface="Arial" pitchFamily="34" charset="0"/>
              </a:endParaRPr>
            </a:p>
          </p:txBody>
        </p:sp>
        <p:sp>
          <p:nvSpPr>
            <p:cNvPr id="191" name="TextBox 190">
              <a:extLst>
                <a:ext uri="{FF2B5EF4-FFF2-40B4-BE49-F238E27FC236}">
                  <a16:creationId xmlns:a16="http://schemas.microsoft.com/office/drawing/2014/main" id="{AE5E6577-D33D-8740-83FC-13AB93377852}"/>
                </a:ext>
              </a:extLst>
            </p:cNvPr>
            <p:cNvSpPr txBox="1"/>
            <p:nvPr/>
          </p:nvSpPr>
          <p:spPr>
            <a:xfrm>
              <a:off x="2095606" y="5726256"/>
              <a:ext cx="298479" cy="338554"/>
            </a:xfrm>
            <a:prstGeom prst="rect">
              <a:avLst/>
            </a:prstGeom>
            <a:noFill/>
          </p:spPr>
          <p:txBody>
            <a:bodyPr wrap="none" rtlCol="0">
              <a:spAutoFit/>
            </a:bodyPr>
            <a:lstStyle/>
            <a:p>
              <a:r>
                <a:rPr lang="en-US" sz="1600" b="0" dirty="0"/>
                <a:t>g</a:t>
              </a:r>
              <a:endParaRPr lang="en-IL" sz="1600" b="0" dirty="0"/>
            </a:p>
          </p:txBody>
        </p:sp>
      </p:grpSp>
      <p:grpSp>
        <p:nvGrpSpPr>
          <p:cNvPr id="192" name="Group 191">
            <a:extLst>
              <a:ext uri="{FF2B5EF4-FFF2-40B4-BE49-F238E27FC236}">
                <a16:creationId xmlns:a16="http://schemas.microsoft.com/office/drawing/2014/main" id="{06B5FDCF-8306-1843-BEBD-A80AF752246D}"/>
              </a:ext>
            </a:extLst>
          </p:cNvPr>
          <p:cNvGrpSpPr/>
          <p:nvPr/>
        </p:nvGrpSpPr>
        <p:grpSpPr>
          <a:xfrm>
            <a:off x="6692174" y="4409449"/>
            <a:ext cx="635181" cy="457200"/>
            <a:chOff x="3064567" y="5754434"/>
            <a:chExt cx="635181" cy="457200"/>
          </a:xfrm>
        </p:grpSpPr>
        <p:sp>
          <p:nvSpPr>
            <p:cNvPr id="193" name="Oval 192">
              <a:extLst>
                <a:ext uri="{FF2B5EF4-FFF2-40B4-BE49-F238E27FC236}">
                  <a16:creationId xmlns:a16="http://schemas.microsoft.com/office/drawing/2014/main" id="{4D2A0AB5-9B7A-144F-BE57-658452063461}"/>
                </a:ext>
              </a:extLst>
            </p:cNvPr>
            <p:cNvSpPr/>
            <p:nvPr/>
          </p:nvSpPr>
          <p:spPr bwMode="auto">
            <a:xfrm>
              <a:off x="3064567" y="5754434"/>
              <a:ext cx="635181" cy="457200"/>
            </a:xfrm>
            <a:prstGeom prst="ellipse">
              <a:avLst/>
            </a:prstGeom>
            <a:solidFill>
              <a:schemeClr val="bg1">
                <a:lumMod val="8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b="0" i="0" u="none" strike="noStrike" cap="none" normalizeH="0" baseline="0">
                <a:ln>
                  <a:noFill/>
                </a:ln>
                <a:solidFill>
                  <a:schemeClr val="tx1"/>
                </a:solidFill>
                <a:effectLst/>
                <a:latin typeface="Arial" pitchFamily="34" charset="0"/>
              </a:endParaRPr>
            </a:p>
          </p:txBody>
        </p:sp>
        <p:sp>
          <p:nvSpPr>
            <p:cNvPr id="194" name="TextBox 193">
              <a:extLst>
                <a:ext uri="{FF2B5EF4-FFF2-40B4-BE49-F238E27FC236}">
                  <a16:creationId xmlns:a16="http://schemas.microsoft.com/office/drawing/2014/main" id="{AD4D322C-0CFB-4C46-945A-3C335A2B618A}"/>
                </a:ext>
              </a:extLst>
            </p:cNvPr>
            <p:cNvSpPr txBox="1"/>
            <p:nvPr/>
          </p:nvSpPr>
          <p:spPr>
            <a:xfrm>
              <a:off x="3252941" y="5765690"/>
              <a:ext cx="298479" cy="338554"/>
            </a:xfrm>
            <a:prstGeom prst="rect">
              <a:avLst/>
            </a:prstGeom>
            <a:noFill/>
          </p:spPr>
          <p:txBody>
            <a:bodyPr wrap="none" rtlCol="0">
              <a:spAutoFit/>
            </a:bodyPr>
            <a:lstStyle/>
            <a:p>
              <a:r>
                <a:rPr lang="en-US" sz="1600" b="0" dirty="0"/>
                <a:t>h</a:t>
              </a:r>
              <a:endParaRPr lang="en-IL" sz="1600" b="0" dirty="0"/>
            </a:p>
          </p:txBody>
        </p:sp>
      </p:grpSp>
      <p:grpSp>
        <p:nvGrpSpPr>
          <p:cNvPr id="195" name="Group 194">
            <a:extLst>
              <a:ext uri="{FF2B5EF4-FFF2-40B4-BE49-F238E27FC236}">
                <a16:creationId xmlns:a16="http://schemas.microsoft.com/office/drawing/2014/main" id="{FF5BAE6F-F6D8-A34E-9312-CD3BE2206DAC}"/>
              </a:ext>
            </a:extLst>
          </p:cNvPr>
          <p:cNvGrpSpPr/>
          <p:nvPr/>
        </p:nvGrpSpPr>
        <p:grpSpPr>
          <a:xfrm>
            <a:off x="3888702" y="1655310"/>
            <a:ext cx="635181" cy="457200"/>
            <a:chOff x="1916178" y="5715000"/>
            <a:chExt cx="635181" cy="457200"/>
          </a:xfrm>
        </p:grpSpPr>
        <p:sp>
          <p:nvSpPr>
            <p:cNvPr id="196" name="Oval 195">
              <a:extLst>
                <a:ext uri="{FF2B5EF4-FFF2-40B4-BE49-F238E27FC236}">
                  <a16:creationId xmlns:a16="http://schemas.microsoft.com/office/drawing/2014/main" id="{7C1DAA78-EEF7-354C-94ED-DBA5444EBAB7}"/>
                </a:ext>
              </a:extLst>
            </p:cNvPr>
            <p:cNvSpPr/>
            <p:nvPr/>
          </p:nvSpPr>
          <p:spPr bwMode="auto">
            <a:xfrm>
              <a:off x="1916178" y="5715000"/>
              <a:ext cx="635181" cy="457200"/>
            </a:xfrm>
            <a:prstGeom prst="ellipse">
              <a:avLst/>
            </a:prstGeom>
            <a:solidFill>
              <a:schemeClr val="bg1">
                <a:lumMod val="8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sz="2800" b="0" i="0" u="none" strike="noStrike" cap="none" normalizeH="0" baseline="0">
                <a:ln>
                  <a:noFill/>
                </a:ln>
                <a:solidFill>
                  <a:schemeClr val="tx1"/>
                </a:solidFill>
                <a:effectLst/>
                <a:latin typeface="Arial" pitchFamily="34" charset="0"/>
              </a:endParaRPr>
            </a:p>
          </p:txBody>
        </p:sp>
        <p:sp>
          <p:nvSpPr>
            <p:cNvPr id="197" name="TextBox 196">
              <a:extLst>
                <a:ext uri="{FF2B5EF4-FFF2-40B4-BE49-F238E27FC236}">
                  <a16:creationId xmlns:a16="http://schemas.microsoft.com/office/drawing/2014/main" id="{320E878A-1155-B941-B769-099B456DF728}"/>
                </a:ext>
              </a:extLst>
            </p:cNvPr>
            <p:cNvSpPr txBox="1"/>
            <p:nvPr/>
          </p:nvSpPr>
          <p:spPr>
            <a:xfrm>
              <a:off x="2095606" y="5737195"/>
              <a:ext cx="298479" cy="338554"/>
            </a:xfrm>
            <a:prstGeom prst="rect">
              <a:avLst/>
            </a:prstGeom>
            <a:noFill/>
          </p:spPr>
          <p:txBody>
            <a:bodyPr wrap="none" rtlCol="0">
              <a:spAutoFit/>
            </a:bodyPr>
            <a:lstStyle/>
            <a:p>
              <a:r>
                <a:rPr lang="en-US" sz="1600" b="0" dirty="0"/>
                <a:t>a</a:t>
              </a:r>
              <a:endParaRPr lang="en-IL" sz="1600" b="0" dirty="0"/>
            </a:p>
          </p:txBody>
        </p:sp>
      </p:grpSp>
      <p:grpSp>
        <p:nvGrpSpPr>
          <p:cNvPr id="198" name="Group 197">
            <a:extLst>
              <a:ext uri="{FF2B5EF4-FFF2-40B4-BE49-F238E27FC236}">
                <a16:creationId xmlns:a16="http://schemas.microsoft.com/office/drawing/2014/main" id="{3C5F3CE0-DFB8-AC4C-BBB4-0A47089FC3A2}"/>
              </a:ext>
            </a:extLst>
          </p:cNvPr>
          <p:cNvGrpSpPr/>
          <p:nvPr/>
        </p:nvGrpSpPr>
        <p:grpSpPr>
          <a:xfrm>
            <a:off x="7465158" y="3533959"/>
            <a:ext cx="635181" cy="457200"/>
            <a:chOff x="3064567" y="5754434"/>
            <a:chExt cx="635181" cy="457200"/>
          </a:xfrm>
        </p:grpSpPr>
        <p:sp>
          <p:nvSpPr>
            <p:cNvPr id="199" name="Oval 198">
              <a:extLst>
                <a:ext uri="{FF2B5EF4-FFF2-40B4-BE49-F238E27FC236}">
                  <a16:creationId xmlns:a16="http://schemas.microsoft.com/office/drawing/2014/main" id="{28CF101D-D899-F04B-AD3F-338330FBCD12}"/>
                </a:ext>
              </a:extLst>
            </p:cNvPr>
            <p:cNvSpPr/>
            <p:nvPr/>
          </p:nvSpPr>
          <p:spPr bwMode="auto">
            <a:xfrm>
              <a:off x="3064567" y="5754434"/>
              <a:ext cx="635181" cy="457200"/>
            </a:xfrm>
            <a:prstGeom prst="ellipse">
              <a:avLst/>
            </a:prstGeom>
            <a:solidFill>
              <a:schemeClr val="bg1">
                <a:lumMod val="8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b="0" i="0" u="none" strike="noStrike" cap="none" normalizeH="0" baseline="0">
                <a:ln>
                  <a:noFill/>
                </a:ln>
                <a:solidFill>
                  <a:schemeClr val="tx1"/>
                </a:solidFill>
                <a:effectLst/>
                <a:latin typeface="Arial" pitchFamily="34" charset="0"/>
              </a:endParaRPr>
            </a:p>
          </p:txBody>
        </p:sp>
        <p:sp>
          <p:nvSpPr>
            <p:cNvPr id="200" name="TextBox 199">
              <a:extLst>
                <a:ext uri="{FF2B5EF4-FFF2-40B4-BE49-F238E27FC236}">
                  <a16:creationId xmlns:a16="http://schemas.microsoft.com/office/drawing/2014/main" id="{C19560B3-EE2E-9849-9193-A11A0DB11000}"/>
                </a:ext>
              </a:extLst>
            </p:cNvPr>
            <p:cNvSpPr txBox="1"/>
            <p:nvPr/>
          </p:nvSpPr>
          <p:spPr>
            <a:xfrm>
              <a:off x="3252941" y="5783870"/>
              <a:ext cx="298479" cy="338554"/>
            </a:xfrm>
            <a:prstGeom prst="rect">
              <a:avLst/>
            </a:prstGeom>
            <a:noFill/>
          </p:spPr>
          <p:txBody>
            <a:bodyPr wrap="none" rtlCol="0">
              <a:spAutoFit/>
            </a:bodyPr>
            <a:lstStyle/>
            <a:p>
              <a:r>
                <a:rPr lang="en-US" sz="1600" b="0" dirty="0"/>
                <a:t>b</a:t>
              </a:r>
              <a:endParaRPr lang="en-IL" sz="1600" b="0" dirty="0"/>
            </a:p>
          </p:txBody>
        </p:sp>
      </p:grpSp>
      <p:grpSp>
        <p:nvGrpSpPr>
          <p:cNvPr id="201" name="Group 200">
            <a:extLst>
              <a:ext uri="{FF2B5EF4-FFF2-40B4-BE49-F238E27FC236}">
                <a16:creationId xmlns:a16="http://schemas.microsoft.com/office/drawing/2014/main" id="{46BAF5EC-225F-8F46-9B73-4B572CC11FCE}"/>
              </a:ext>
            </a:extLst>
          </p:cNvPr>
          <p:cNvGrpSpPr/>
          <p:nvPr/>
        </p:nvGrpSpPr>
        <p:grpSpPr>
          <a:xfrm>
            <a:off x="6041759" y="3516214"/>
            <a:ext cx="1131239" cy="841756"/>
            <a:chOff x="5099276" y="4048509"/>
            <a:chExt cx="1131239" cy="841756"/>
          </a:xfrm>
        </p:grpSpPr>
        <p:cxnSp>
          <p:nvCxnSpPr>
            <p:cNvPr id="202" name="Straight Arrow Connector 201">
              <a:extLst>
                <a:ext uri="{FF2B5EF4-FFF2-40B4-BE49-F238E27FC236}">
                  <a16:creationId xmlns:a16="http://schemas.microsoft.com/office/drawing/2014/main" id="{DCFA0875-CB97-E640-AAFA-09026B5DEEB0}"/>
                </a:ext>
              </a:extLst>
            </p:cNvPr>
            <p:cNvCxnSpPr>
              <a:cxnSpLocks/>
            </p:cNvCxnSpPr>
            <p:nvPr/>
          </p:nvCxnSpPr>
          <p:spPr bwMode="auto">
            <a:xfrm flipH="1">
              <a:off x="5192570" y="4474003"/>
              <a:ext cx="298921" cy="416262"/>
            </a:xfrm>
            <a:prstGeom prst="straightConnector1">
              <a:avLst/>
            </a:prstGeom>
            <a:noFill/>
            <a:ln w="9525"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4"/>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cxnSp>
          <p:nvCxnSpPr>
            <p:cNvPr id="203" name="Straight Arrow Connector 202">
              <a:extLst>
                <a:ext uri="{FF2B5EF4-FFF2-40B4-BE49-F238E27FC236}">
                  <a16:creationId xmlns:a16="http://schemas.microsoft.com/office/drawing/2014/main" id="{2A87DC10-7A36-324A-99B0-CCECE870036A}"/>
                </a:ext>
              </a:extLst>
            </p:cNvPr>
            <p:cNvCxnSpPr>
              <a:cxnSpLocks/>
            </p:cNvCxnSpPr>
            <p:nvPr/>
          </p:nvCxnSpPr>
          <p:spPr bwMode="auto">
            <a:xfrm>
              <a:off x="5852305" y="4474003"/>
              <a:ext cx="245866" cy="416262"/>
            </a:xfrm>
            <a:prstGeom prst="straightConnector1">
              <a:avLst/>
            </a:prstGeom>
            <a:noFill/>
            <a:ln w="9525"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4"/>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sp>
          <p:nvSpPr>
            <p:cNvPr id="204" name="TextBox 203">
              <a:extLst>
                <a:ext uri="{FF2B5EF4-FFF2-40B4-BE49-F238E27FC236}">
                  <a16:creationId xmlns:a16="http://schemas.microsoft.com/office/drawing/2014/main" id="{C4867E82-7F2C-F743-BD2B-ABCFD84D51A5}"/>
                </a:ext>
              </a:extLst>
            </p:cNvPr>
            <p:cNvSpPr txBox="1"/>
            <p:nvPr/>
          </p:nvSpPr>
          <p:spPr>
            <a:xfrm>
              <a:off x="5099276" y="4445787"/>
              <a:ext cx="291901" cy="308867"/>
            </a:xfrm>
            <a:prstGeom prst="rect">
              <a:avLst/>
            </a:prstGeom>
            <a:noFill/>
            <a:ln>
              <a:noFill/>
            </a:ln>
          </p:spPr>
          <p:txBody>
            <a:bodyPr wrap="square" lIns="0" tIns="46800" rIns="0" rtlCol="0">
              <a:spAutoFit/>
            </a:bodyPr>
            <a:lstStyle/>
            <a:p>
              <a:r>
                <a:rPr lang="en-IL" sz="1400" b="0" dirty="0">
                  <a:latin typeface="Consolas" panose="020B0609020204030204" pitchFamily="49" charset="0"/>
                  <a:cs typeface="Consolas" panose="020B0609020204030204" pitchFamily="49" charset="0"/>
                </a:rPr>
                <a:t>0</a:t>
              </a:r>
            </a:p>
          </p:txBody>
        </p:sp>
        <p:sp>
          <p:nvSpPr>
            <p:cNvPr id="205" name="TextBox 204">
              <a:extLst>
                <a:ext uri="{FF2B5EF4-FFF2-40B4-BE49-F238E27FC236}">
                  <a16:creationId xmlns:a16="http://schemas.microsoft.com/office/drawing/2014/main" id="{21639D55-D8CE-F241-AD80-778A0B735626}"/>
                </a:ext>
              </a:extLst>
            </p:cNvPr>
            <p:cNvSpPr txBox="1"/>
            <p:nvPr/>
          </p:nvSpPr>
          <p:spPr>
            <a:xfrm>
              <a:off x="5938614" y="4440143"/>
              <a:ext cx="291901" cy="308867"/>
            </a:xfrm>
            <a:prstGeom prst="rect">
              <a:avLst/>
            </a:prstGeom>
            <a:noFill/>
            <a:ln>
              <a:noFill/>
            </a:ln>
          </p:spPr>
          <p:txBody>
            <a:bodyPr wrap="square" lIns="0" tIns="46800" rIns="0" rtlCol="0">
              <a:spAutoFit/>
            </a:bodyPr>
            <a:lstStyle/>
            <a:p>
              <a:r>
                <a:rPr lang="he-IL" sz="1400" b="0" dirty="0">
                  <a:latin typeface="Consolas" panose="020B0609020204030204" pitchFamily="49" charset="0"/>
                  <a:cs typeface="Consolas" panose="020B0609020204030204" pitchFamily="49" charset="0"/>
                </a:rPr>
                <a:t>1</a:t>
              </a:r>
              <a:endParaRPr lang="en-IL" sz="1400" b="0" dirty="0">
                <a:latin typeface="Consolas" panose="020B0609020204030204" pitchFamily="49" charset="0"/>
                <a:cs typeface="Consolas" panose="020B0609020204030204" pitchFamily="49" charset="0"/>
              </a:endParaRPr>
            </a:p>
          </p:txBody>
        </p:sp>
        <p:sp>
          <p:nvSpPr>
            <p:cNvPr id="206" name="Oval 205">
              <a:extLst>
                <a:ext uri="{FF2B5EF4-FFF2-40B4-BE49-F238E27FC236}">
                  <a16:creationId xmlns:a16="http://schemas.microsoft.com/office/drawing/2014/main" id="{A2EA8FAE-6EC1-2D47-AC0F-56F8A7C295AA}"/>
                </a:ext>
              </a:extLst>
            </p:cNvPr>
            <p:cNvSpPr/>
            <p:nvPr/>
          </p:nvSpPr>
          <p:spPr bwMode="auto">
            <a:xfrm>
              <a:off x="5340057" y="4048509"/>
              <a:ext cx="635181" cy="457200"/>
            </a:xfrm>
            <a:prstGeom prst="ellipse">
              <a:avLst/>
            </a:prstGeom>
            <a:solidFill>
              <a:schemeClr val="bg1">
                <a:lumMod val="8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b="0" i="0" u="none" strike="noStrike" cap="none" normalizeH="0" baseline="0">
                <a:ln>
                  <a:noFill/>
                </a:ln>
                <a:solidFill>
                  <a:schemeClr val="tx1"/>
                </a:solidFill>
                <a:effectLst/>
                <a:latin typeface="Arial" pitchFamily="34" charset="0"/>
              </a:endParaRPr>
            </a:p>
          </p:txBody>
        </p:sp>
      </p:grpSp>
      <p:cxnSp>
        <p:nvCxnSpPr>
          <p:cNvPr id="208" name="Straight Arrow Connector 207">
            <a:extLst>
              <a:ext uri="{FF2B5EF4-FFF2-40B4-BE49-F238E27FC236}">
                <a16:creationId xmlns:a16="http://schemas.microsoft.com/office/drawing/2014/main" id="{C79C4C43-718F-3243-950E-D7420274D075}"/>
              </a:ext>
            </a:extLst>
          </p:cNvPr>
          <p:cNvCxnSpPr>
            <a:cxnSpLocks/>
          </p:cNvCxnSpPr>
          <p:nvPr/>
        </p:nvCxnSpPr>
        <p:spPr bwMode="auto">
          <a:xfrm flipH="1">
            <a:off x="2610325" y="3905626"/>
            <a:ext cx="266879" cy="452344"/>
          </a:xfrm>
          <a:prstGeom prst="straightConnector1">
            <a:avLst/>
          </a:prstGeom>
          <a:noFill/>
          <a:ln w="38100" cap="flat" cmpd="sng" algn="ctr">
            <a:solidFill>
              <a:srgbClr val="C00000"/>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4"/>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cxnSp>
        <p:nvCxnSpPr>
          <p:cNvPr id="209" name="Straight Arrow Connector 208">
            <a:extLst>
              <a:ext uri="{FF2B5EF4-FFF2-40B4-BE49-F238E27FC236}">
                <a16:creationId xmlns:a16="http://schemas.microsoft.com/office/drawing/2014/main" id="{984ADA17-295F-6942-8B96-877AE92131EF}"/>
              </a:ext>
            </a:extLst>
          </p:cNvPr>
          <p:cNvCxnSpPr>
            <a:cxnSpLocks/>
          </p:cNvCxnSpPr>
          <p:nvPr/>
        </p:nvCxnSpPr>
        <p:spPr bwMode="auto">
          <a:xfrm>
            <a:off x="3238017" y="3905626"/>
            <a:ext cx="245866" cy="416262"/>
          </a:xfrm>
          <a:prstGeom prst="straightConnector1">
            <a:avLst/>
          </a:prstGeom>
          <a:noFill/>
          <a:ln w="12700"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4"/>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sp>
        <p:nvSpPr>
          <p:cNvPr id="210" name="TextBox 209">
            <a:extLst>
              <a:ext uri="{FF2B5EF4-FFF2-40B4-BE49-F238E27FC236}">
                <a16:creationId xmlns:a16="http://schemas.microsoft.com/office/drawing/2014/main" id="{90CFEE35-FF8A-4445-BC12-6D314155F75B}"/>
              </a:ext>
            </a:extLst>
          </p:cNvPr>
          <p:cNvSpPr txBox="1"/>
          <p:nvPr/>
        </p:nvSpPr>
        <p:spPr>
          <a:xfrm>
            <a:off x="2473508" y="3857492"/>
            <a:ext cx="291901" cy="308867"/>
          </a:xfrm>
          <a:prstGeom prst="rect">
            <a:avLst/>
          </a:prstGeom>
          <a:noFill/>
          <a:ln>
            <a:noFill/>
          </a:ln>
        </p:spPr>
        <p:txBody>
          <a:bodyPr wrap="square" lIns="0" tIns="46800" rIns="0" rtlCol="0">
            <a:spAutoFit/>
          </a:bodyPr>
          <a:lstStyle/>
          <a:p>
            <a:r>
              <a:rPr lang="en-IL" sz="1400" b="0" dirty="0">
                <a:latin typeface="Consolas" panose="020B0609020204030204" pitchFamily="49" charset="0"/>
                <a:cs typeface="Consolas" panose="020B0609020204030204" pitchFamily="49" charset="0"/>
              </a:rPr>
              <a:t>0</a:t>
            </a:r>
          </a:p>
        </p:txBody>
      </p:sp>
      <p:sp>
        <p:nvSpPr>
          <p:cNvPr id="211" name="TextBox 210">
            <a:extLst>
              <a:ext uri="{FF2B5EF4-FFF2-40B4-BE49-F238E27FC236}">
                <a16:creationId xmlns:a16="http://schemas.microsoft.com/office/drawing/2014/main" id="{40FF6FD0-D921-F448-96E0-9DF59B15702C}"/>
              </a:ext>
            </a:extLst>
          </p:cNvPr>
          <p:cNvSpPr txBox="1"/>
          <p:nvPr/>
        </p:nvSpPr>
        <p:spPr>
          <a:xfrm>
            <a:off x="3324326" y="3871766"/>
            <a:ext cx="291901" cy="308867"/>
          </a:xfrm>
          <a:prstGeom prst="rect">
            <a:avLst/>
          </a:prstGeom>
          <a:noFill/>
          <a:ln>
            <a:noFill/>
          </a:ln>
        </p:spPr>
        <p:txBody>
          <a:bodyPr wrap="square" lIns="0" tIns="46800" rIns="0" rtlCol="0">
            <a:spAutoFit/>
          </a:bodyPr>
          <a:lstStyle/>
          <a:p>
            <a:r>
              <a:rPr lang="he-IL" sz="1400" b="0" dirty="0">
                <a:latin typeface="Consolas" panose="020B0609020204030204" pitchFamily="49" charset="0"/>
                <a:cs typeface="Consolas" panose="020B0609020204030204" pitchFamily="49" charset="0"/>
              </a:rPr>
              <a:t>1</a:t>
            </a:r>
            <a:endParaRPr lang="en-IL" sz="1400" b="0" dirty="0">
              <a:latin typeface="Consolas" panose="020B0609020204030204" pitchFamily="49" charset="0"/>
              <a:cs typeface="Consolas" panose="020B0609020204030204" pitchFamily="49" charset="0"/>
            </a:endParaRPr>
          </a:p>
        </p:txBody>
      </p:sp>
      <p:sp>
        <p:nvSpPr>
          <p:cNvPr id="212" name="Oval 211">
            <a:extLst>
              <a:ext uri="{FF2B5EF4-FFF2-40B4-BE49-F238E27FC236}">
                <a16:creationId xmlns:a16="http://schemas.microsoft.com/office/drawing/2014/main" id="{74C97F85-9FDE-8D4F-B06B-9F92F66E98CB}"/>
              </a:ext>
            </a:extLst>
          </p:cNvPr>
          <p:cNvSpPr/>
          <p:nvPr/>
        </p:nvSpPr>
        <p:spPr bwMode="auto">
          <a:xfrm>
            <a:off x="2725769" y="3480132"/>
            <a:ext cx="635181" cy="457200"/>
          </a:xfrm>
          <a:prstGeom prst="ellipse">
            <a:avLst/>
          </a:prstGeom>
          <a:solidFill>
            <a:schemeClr val="bg1">
              <a:lumMod val="8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b="0" i="0" u="none" strike="noStrike" cap="none" normalizeH="0" baseline="0">
              <a:ln>
                <a:noFill/>
              </a:ln>
              <a:solidFill>
                <a:schemeClr val="tx1"/>
              </a:solidFill>
              <a:effectLst/>
              <a:latin typeface="Arial" pitchFamily="34" charset="0"/>
            </a:endParaRPr>
          </a:p>
        </p:txBody>
      </p:sp>
      <p:grpSp>
        <p:nvGrpSpPr>
          <p:cNvPr id="213" name="Group 212">
            <a:extLst>
              <a:ext uri="{FF2B5EF4-FFF2-40B4-BE49-F238E27FC236}">
                <a16:creationId xmlns:a16="http://schemas.microsoft.com/office/drawing/2014/main" id="{F3783FCE-6A3C-124F-91F5-E9898A681FF7}"/>
              </a:ext>
            </a:extLst>
          </p:cNvPr>
          <p:cNvGrpSpPr/>
          <p:nvPr/>
        </p:nvGrpSpPr>
        <p:grpSpPr>
          <a:xfrm>
            <a:off x="4286403" y="3466445"/>
            <a:ext cx="1165073" cy="891525"/>
            <a:chOff x="5099276" y="4048509"/>
            <a:chExt cx="1165073" cy="891525"/>
          </a:xfrm>
        </p:grpSpPr>
        <p:cxnSp>
          <p:nvCxnSpPr>
            <p:cNvPr id="214" name="Straight Arrow Connector 213">
              <a:extLst>
                <a:ext uri="{FF2B5EF4-FFF2-40B4-BE49-F238E27FC236}">
                  <a16:creationId xmlns:a16="http://schemas.microsoft.com/office/drawing/2014/main" id="{47A7FD88-01BF-2841-803A-76F0875BFE4B}"/>
                </a:ext>
              </a:extLst>
            </p:cNvPr>
            <p:cNvCxnSpPr>
              <a:cxnSpLocks/>
            </p:cNvCxnSpPr>
            <p:nvPr/>
          </p:nvCxnSpPr>
          <p:spPr bwMode="auto">
            <a:xfrm flipH="1">
              <a:off x="5143418" y="4474003"/>
              <a:ext cx="348074" cy="466031"/>
            </a:xfrm>
            <a:prstGeom prst="straightConnector1">
              <a:avLst/>
            </a:prstGeom>
            <a:noFill/>
            <a:ln w="9525"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4"/>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cxnSp>
          <p:nvCxnSpPr>
            <p:cNvPr id="215" name="Straight Arrow Connector 214">
              <a:extLst>
                <a:ext uri="{FF2B5EF4-FFF2-40B4-BE49-F238E27FC236}">
                  <a16:creationId xmlns:a16="http://schemas.microsoft.com/office/drawing/2014/main" id="{6D72B6A6-BB9C-D140-B995-1928C9793A38}"/>
                </a:ext>
              </a:extLst>
            </p:cNvPr>
            <p:cNvCxnSpPr>
              <a:cxnSpLocks/>
            </p:cNvCxnSpPr>
            <p:nvPr/>
          </p:nvCxnSpPr>
          <p:spPr bwMode="auto">
            <a:xfrm>
              <a:off x="5852305" y="4474003"/>
              <a:ext cx="273718" cy="466031"/>
            </a:xfrm>
            <a:prstGeom prst="straightConnector1">
              <a:avLst/>
            </a:prstGeom>
            <a:noFill/>
            <a:ln w="9525"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4"/>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sp>
          <p:nvSpPr>
            <p:cNvPr id="216" name="TextBox 215">
              <a:extLst>
                <a:ext uri="{FF2B5EF4-FFF2-40B4-BE49-F238E27FC236}">
                  <a16:creationId xmlns:a16="http://schemas.microsoft.com/office/drawing/2014/main" id="{585716D5-B360-3B46-89B7-BCCE193C0B88}"/>
                </a:ext>
              </a:extLst>
            </p:cNvPr>
            <p:cNvSpPr txBox="1"/>
            <p:nvPr/>
          </p:nvSpPr>
          <p:spPr>
            <a:xfrm>
              <a:off x="5099276" y="4445787"/>
              <a:ext cx="291901" cy="308867"/>
            </a:xfrm>
            <a:prstGeom prst="rect">
              <a:avLst/>
            </a:prstGeom>
            <a:noFill/>
            <a:ln>
              <a:noFill/>
            </a:ln>
          </p:spPr>
          <p:txBody>
            <a:bodyPr wrap="square" lIns="0" tIns="46800" rIns="0" rtlCol="0">
              <a:spAutoFit/>
            </a:bodyPr>
            <a:lstStyle/>
            <a:p>
              <a:r>
                <a:rPr lang="en-IL" sz="1400" b="0" dirty="0">
                  <a:latin typeface="Consolas" panose="020B0609020204030204" pitchFamily="49" charset="0"/>
                  <a:cs typeface="Consolas" panose="020B0609020204030204" pitchFamily="49" charset="0"/>
                </a:rPr>
                <a:t>0</a:t>
              </a:r>
            </a:p>
          </p:txBody>
        </p:sp>
        <p:sp>
          <p:nvSpPr>
            <p:cNvPr id="217" name="TextBox 216">
              <a:extLst>
                <a:ext uri="{FF2B5EF4-FFF2-40B4-BE49-F238E27FC236}">
                  <a16:creationId xmlns:a16="http://schemas.microsoft.com/office/drawing/2014/main" id="{FA8D433C-9A8D-D04F-A434-5A97536A0D5F}"/>
                </a:ext>
              </a:extLst>
            </p:cNvPr>
            <p:cNvSpPr txBox="1"/>
            <p:nvPr/>
          </p:nvSpPr>
          <p:spPr>
            <a:xfrm>
              <a:off x="5972448" y="4439556"/>
              <a:ext cx="291901" cy="308867"/>
            </a:xfrm>
            <a:prstGeom prst="rect">
              <a:avLst/>
            </a:prstGeom>
            <a:noFill/>
            <a:ln>
              <a:noFill/>
            </a:ln>
          </p:spPr>
          <p:txBody>
            <a:bodyPr wrap="square" lIns="0" tIns="46800" rIns="0" rtlCol="0">
              <a:spAutoFit/>
            </a:bodyPr>
            <a:lstStyle/>
            <a:p>
              <a:r>
                <a:rPr lang="he-IL" sz="1400" b="0" dirty="0">
                  <a:latin typeface="Consolas" panose="020B0609020204030204" pitchFamily="49" charset="0"/>
                  <a:cs typeface="Consolas" panose="020B0609020204030204" pitchFamily="49" charset="0"/>
                </a:rPr>
                <a:t>1</a:t>
              </a:r>
              <a:endParaRPr lang="en-IL" sz="1400" b="0" dirty="0">
                <a:latin typeface="Consolas" panose="020B0609020204030204" pitchFamily="49" charset="0"/>
                <a:cs typeface="Consolas" panose="020B0609020204030204" pitchFamily="49" charset="0"/>
              </a:endParaRPr>
            </a:p>
          </p:txBody>
        </p:sp>
        <p:sp>
          <p:nvSpPr>
            <p:cNvPr id="218" name="Oval 217">
              <a:extLst>
                <a:ext uri="{FF2B5EF4-FFF2-40B4-BE49-F238E27FC236}">
                  <a16:creationId xmlns:a16="http://schemas.microsoft.com/office/drawing/2014/main" id="{38447991-954F-384E-BB71-E378A793B7C4}"/>
                </a:ext>
              </a:extLst>
            </p:cNvPr>
            <p:cNvSpPr/>
            <p:nvPr/>
          </p:nvSpPr>
          <p:spPr bwMode="auto">
            <a:xfrm>
              <a:off x="5340057" y="4048509"/>
              <a:ext cx="635181" cy="457200"/>
            </a:xfrm>
            <a:prstGeom prst="ellipse">
              <a:avLst/>
            </a:prstGeom>
            <a:solidFill>
              <a:schemeClr val="bg1">
                <a:lumMod val="8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b="0" i="0" u="none" strike="noStrike" cap="none" normalizeH="0" baseline="0">
                <a:ln>
                  <a:noFill/>
                </a:ln>
                <a:solidFill>
                  <a:schemeClr val="tx1"/>
                </a:solidFill>
                <a:effectLst/>
                <a:latin typeface="Arial" pitchFamily="34" charset="0"/>
              </a:endParaRPr>
            </a:p>
          </p:txBody>
        </p:sp>
      </p:grpSp>
      <p:cxnSp>
        <p:nvCxnSpPr>
          <p:cNvPr id="220" name="Straight Arrow Connector 219">
            <a:extLst>
              <a:ext uri="{FF2B5EF4-FFF2-40B4-BE49-F238E27FC236}">
                <a16:creationId xmlns:a16="http://schemas.microsoft.com/office/drawing/2014/main" id="{5F9EA5E1-3ED8-BB49-904C-0F29806BEF23}"/>
              </a:ext>
            </a:extLst>
          </p:cNvPr>
          <p:cNvCxnSpPr>
            <a:cxnSpLocks/>
          </p:cNvCxnSpPr>
          <p:nvPr/>
        </p:nvCxnSpPr>
        <p:spPr bwMode="auto">
          <a:xfrm flipH="1">
            <a:off x="6686338" y="3034363"/>
            <a:ext cx="298921" cy="416262"/>
          </a:xfrm>
          <a:prstGeom prst="straightConnector1">
            <a:avLst/>
          </a:prstGeom>
          <a:noFill/>
          <a:ln w="9525"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4"/>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cxnSp>
        <p:nvCxnSpPr>
          <p:cNvPr id="221" name="Straight Arrow Connector 220">
            <a:extLst>
              <a:ext uri="{FF2B5EF4-FFF2-40B4-BE49-F238E27FC236}">
                <a16:creationId xmlns:a16="http://schemas.microsoft.com/office/drawing/2014/main" id="{FFD58EC7-FAFB-CF44-8233-E11E3698D33D}"/>
              </a:ext>
            </a:extLst>
          </p:cNvPr>
          <p:cNvCxnSpPr>
            <a:cxnSpLocks/>
          </p:cNvCxnSpPr>
          <p:nvPr/>
        </p:nvCxnSpPr>
        <p:spPr bwMode="auto">
          <a:xfrm>
            <a:off x="7346073" y="3034363"/>
            <a:ext cx="360220" cy="416262"/>
          </a:xfrm>
          <a:prstGeom prst="straightConnector1">
            <a:avLst/>
          </a:prstGeom>
          <a:noFill/>
          <a:ln w="12700"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4"/>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sp>
        <p:nvSpPr>
          <p:cNvPr id="222" name="TextBox 221">
            <a:extLst>
              <a:ext uri="{FF2B5EF4-FFF2-40B4-BE49-F238E27FC236}">
                <a16:creationId xmlns:a16="http://schemas.microsoft.com/office/drawing/2014/main" id="{02440669-65FC-E74B-B678-BEF9B28A05BC}"/>
              </a:ext>
            </a:extLst>
          </p:cNvPr>
          <p:cNvSpPr txBox="1"/>
          <p:nvPr/>
        </p:nvSpPr>
        <p:spPr>
          <a:xfrm>
            <a:off x="6581525" y="2946447"/>
            <a:ext cx="291901" cy="339645"/>
          </a:xfrm>
          <a:prstGeom prst="rect">
            <a:avLst/>
          </a:prstGeom>
          <a:noFill/>
          <a:ln>
            <a:noFill/>
          </a:ln>
        </p:spPr>
        <p:txBody>
          <a:bodyPr wrap="square" lIns="0" tIns="46800" rIns="0" rtlCol="0">
            <a:spAutoFit/>
          </a:bodyPr>
          <a:lstStyle/>
          <a:p>
            <a:r>
              <a:rPr lang="en-IL" sz="1600" b="0" dirty="0">
                <a:latin typeface="Consolas" panose="020B0609020204030204" pitchFamily="49" charset="0"/>
                <a:cs typeface="Consolas" panose="020B0609020204030204" pitchFamily="49" charset="0"/>
              </a:rPr>
              <a:t>0</a:t>
            </a:r>
          </a:p>
        </p:txBody>
      </p:sp>
      <p:sp>
        <p:nvSpPr>
          <p:cNvPr id="223" name="TextBox 222">
            <a:extLst>
              <a:ext uri="{FF2B5EF4-FFF2-40B4-BE49-F238E27FC236}">
                <a16:creationId xmlns:a16="http://schemas.microsoft.com/office/drawing/2014/main" id="{468A4FF0-8CE6-6748-B8FE-AB9AFA9F9C40}"/>
              </a:ext>
            </a:extLst>
          </p:cNvPr>
          <p:cNvSpPr txBox="1"/>
          <p:nvPr/>
        </p:nvSpPr>
        <p:spPr>
          <a:xfrm>
            <a:off x="7482627" y="2926598"/>
            <a:ext cx="291901" cy="339645"/>
          </a:xfrm>
          <a:prstGeom prst="rect">
            <a:avLst/>
          </a:prstGeom>
          <a:noFill/>
          <a:ln>
            <a:noFill/>
          </a:ln>
        </p:spPr>
        <p:txBody>
          <a:bodyPr wrap="square" lIns="0" tIns="46800" rIns="0" rtlCol="0">
            <a:spAutoFit/>
          </a:bodyPr>
          <a:lstStyle/>
          <a:p>
            <a:r>
              <a:rPr lang="he-IL" sz="1600" b="0" dirty="0">
                <a:latin typeface="Consolas" panose="020B0609020204030204" pitchFamily="49" charset="0"/>
                <a:cs typeface="Consolas" panose="020B0609020204030204" pitchFamily="49" charset="0"/>
              </a:rPr>
              <a:t>1</a:t>
            </a:r>
            <a:endParaRPr lang="en-IL" sz="1600" b="0" dirty="0">
              <a:latin typeface="Consolas" panose="020B0609020204030204" pitchFamily="49" charset="0"/>
              <a:cs typeface="Consolas" panose="020B0609020204030204" pitchFamily="49" charset="0"/>
            </a:endParaRPr>
          </a:p>
        </p:txBody>
      </p:sp>
      <p:sp>
        <p:nvSpPr>
          <p:cNvPr id="224" name="Oval 223">
            <a:extLst>
              <a:ext uri="{FF2B5EF4-FFF2-40B4-BE49-F238E27FC236}">
                <a16:creationId xmlns:a16="http://schemas.microsoft.com/office/drawing/2014/main" id="{93959835-E916-564F-9C7A-809A0F6AB1DB}"/>
              </a:ext>
            </a:extLst>
          </p:cNvPr>
          <p:cNvSpPr/>
          <p:nvPr/>
        </p:nvSpPr>
        <p:spPr bwMode="auto">
          <a:xfrm>
            <a:off x="6833825" y="2608869"/>
            <a:ext cx="635181" cy="457200"/>
          </a:xfrm>
          <a:prstGeom prst="ellipse">
            <a:avLst/>
          </a:prstGeom>
          <a:solidFill>
            <a:schemeClr val="bg1">
              <a:lumMod val="8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sz="2800" b="0" i="0" u="none" strike="noStrike" cap="none" normalizeH="0" baseline="0">
              <a:ln>
                <a:noFill/>
              </a:ln>
              <a:solidFill>
                <a:schemeClr val="tx1"/>
              </a:solidFill>
              <a:effectLst/>
              <a:latin typeface="Arial" pitchFamily="34" charset="0"/>
            </a:endParaRPr>
          </a:p>
        </p:txBody>
      </p:sp>
      <p:cxnSp>
        <p:nvCxnSpPr>
          <p:cNvPr id="226" name="Straight Arrow Connector 225">
            <a:extLst>
              <a:ext uri="{FF2B5EF4-FFF2-40B4-BE49-F238E27FC236}">
                <a16:creationId xmlns:a16="http://schemas.microsoft.com/office/drawing/2014/main" id="{F4CC6E57-DFE8-E340-82C2-DF0532A3DBEB}"/>
              </a:ext>
            </a:extLst>
          </p:cNvPr>
          <p:cNvCxnSpPr>
            <a:cxnSpLocks/>
          </p:cNvCxnSpPr>
          <p:nvPr/>
        </p:nvCxnSpPr>
        <p:spPr bwMode="auto">
          <a:xfrm flipH="1">
            <a:off x="3246759" y="3008887"/>
            <a:ext cx="481302" cy="423340"/>
          </a:xfrm>
          <a:prstGeom prst="straightConnector1">
            <a:avLst/>
          </a:prstGeom>
          <a:noFill/>
          <a:ln w="38100" cap="flat" cmpd="sng" algn="ctr">
            <a:solidFill>
              <a:srgbClr val="C00000"/>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4"/>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cxnSp>
        <p:nvCxnSpPr>
          <p:cNvPr id="227" name="Straight Arrow Connector 226">
            <a:extLst>
              <a:ext uri="{FF2B5EF4-FFF2-40B4-BE49-F238E27FC236}">
                <a16:creationId xmlns:a16="http://schemas.microsoft.com/office/drawing/2014/main" id="{CB71A43D-5C68-684A-9699-7AE738855D44}"/>
              </a:ext>
            </a:extLst>
          </p:cNvPr>
          <p:cNvCxnSpPr>
            <a:cxnSpLocks/>
          </p:cNvCxnSpPr>
          <p:nvPr/>
        </p:nvCxnSpPr>
        <p:spPr bwMode="auto">
          <a:xfrm>
            <a:off x="4088874" y="3008887"/>
            <a:ext cx="554085" cy="403803"/>
          </a:xfrm>
          <a:prstGeom prst="straightConnector1">
            <a:avLst/>
          </a:prstGeom>
          <a:noFill/>
          <a:ln w="9525"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4"/>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sp>
        <p:nvSpPr>
          <p:cNvPr id="228" name="TextBox 227">
            <a:extLst>
              <a:ext uri="{FF2B5EF4-FFF2-40B4-BE49-F238E27FC236}">
                <a16:creationId xmlns:a16="http://schemas.microsoft.com/office/drawing/2014/main" id="{E9189FEF-B866-0042-B2CA-EB8E29AB20A4}"/>
              </a:ext>
            </a:extLst>
          </p:cNvPr>
          <p:cNvSpPr txBox="1"/>
          <p:nvPr/>
        </p:nvSpPr>
        <p:spPr>
          <a:xfrm>
            <a:off x="3210981" y="2941844"/>
            <a:ext cx="291901" cy="339645"/>
          </a:xfrm>
          <a:prstGeom prst="rect">
            <a:avLst/>
          </a:prstGeom>
          <a:noFill/>
          <a:ln>
            <a:noFill/>
          </a:ln>
        </p:spPr>
        <p:txBody>
          <a:bodyPr wrap="square" lIns="0" tIns="46800" rIns="0" rtlCol="0">
            <a:spAutoFit/>
          </a:bodyPr>
          <a:lstStyle/>
          <a:p>
            <a:r>
              <a:rPr lang="en-IL" sz="1600" b="0" dirty="0">
                <a:latin typeface="Consolas" panose="020B0609020204030204" pitchFamily="49" charset="0"/>
                <a:cs typeface="Consolas" panose="020B0609020204030204" pitchFamily="49" charset="0"/>
              </a:rPr>
              <a:t>0</a:t>
            </a:r>
          </a:p>
        </p:txBody>
      </p:sp>
      <p:sp>
        <p:nvSpPr>
          <p:cNvPr id="229" name="TextBox 228">
            <a:extLst>
              <a:ext uri="{FF2B5EF4-FFF2-40B4-BE49-F238E27FC236}">
                <a16:creationId xmlns:a16="http://schemas.microsoft.com/office/drawing/2014/main" id="{0BC5E982-2AEF-2541-B6B6-373B18C4FFEA}"/>
              </a:ext>
            </a:extLst>
          </p:cNvPr>
          <p:cNvSpPr txBox="1"/>
          <p:nvPr/>
        </p:nvSpPr>
        <p:spPr>
          <a:xfrm>
            <a:off x="4319992" y="2879561"/>
            <a:ext cx="291901" cy="339645"/>
          </a:xfrm>
          <a:prstGeom prst="rect">
            <a:avLst/>
          </a:prstGeom>
          <a:noFill/>
          <a:ln>
            <a:noFill/>
          </a:ln>
        </p:spPr>
        <p:txBody>
          <a:bodyPr wrap="square" lIns="0" tIns="46800" rIns="0" rtlCol="0">
            <a:spAutoFit/>
          </a:bodyPr>
          <a:lstStyle/>
          <a:p>
            <a:r>
              <a:rPr lang="he-IL" sz="1600" b="0" dirty="0">
                <a:latin typeface="Consolas" panose="020B0609020204030204" pitchFamily="49" charset="0"/>
                <a:cs typeface="Consolas" panose="020B0609020204030204" pitchFamily="49" charset="0"/>
              </a:rPr>
              <a:t>1</a:t>
            </a:r>
            <a:endParaRPr lang="en-IL" sz="1600" b="0" dirty="0">
              <a:latin typeface="Consolas" panose="020B0609020204030204" pitchFamily="49" charset="0"/>
              <a:cs typeface="Consolas" panose="020B0609020204030204" pitchFamily="49" charset="0"/>
            </a:endParaRPr>
          </a:p>
        </p:txBody>
      </p:sp>
      <p:sp>
        <p:nvSpPr>
          <p:cNvPr id="230" name="Oval 229">
            <a:extLst>
              <a:ext uri="{FF2B5EF4-FFF2-40B4-BE49-F238E27FC236}">
                <a16:creationId xmlns:a16="http://schemas.microsoft.com/office/drawing/2014/main" id="{CCA72487-044F-9C4F-8FF3-C514ADD8DAE4}"/>
              </a:ext>
            </a:extLst>
          </p:cNvPr>
          <p:cNvSpPr/>
          <p:nvPr/>
        </p:nvSpPr>
        <p:spPr bwMode="auto">
          <a:xfrm>
            <a:off x="3576626" y="2583393"/>
            <a:ext cx="635181" cy="457200"/>
          </a:xfrm>
          <a:prstGeom prst="ellipse">
            <a:avLst/>
          </a:prstGeom>
          <a:solidFill>
            <a:schemeClr val="bg1">
              <a:lumMod val="8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sz="2800" b="0" i="0" u="none" strike="noStrike" cap="none" normalizeH="0" baseline="0">
              <a:ln>
                <a:noFill/>
              </a:ln>
              <a:solidFill>
                <a:schemeClr val="tx1"/>
              </a:solidFill>
              <a:effectLst/>
              <a:latin typeface="Arial" pitchFamily="34" charset="0"/>
            </a:endParaRPr>
          </a:p>
        </p:txBody>
      </p:sp>
      <p:cxnSp>
        <p:nvCxnSpPr>
          <p:cNvPr id="232" name="Straight Arrow Connector 231">
            <a:extLst>
              <a:ext uri="{FF2B5EF4-FFF2-40B4-BE49-F238E27FC236}">
                <a16:creationId xmlns:a16="http://schemas.microsoft.com/office/drawing/2014/main" id="{26B7FF48-1CDE-4749-B302-E948A35D95C3}"/>
              </a:ext>
            </a:extLst>
          </p:cNvPr>
          <p:cNvCxnSpPr>
            <a:cxnSpLocks/>
          </p:cNvCxnSpPr>
          <p:nvPr/>
        </p:nvCxnSpPr>
        <p:spPr bwMode="auto">
          <a:xfrm flipH="1">
            <a:off x="4102425" y="2101682"/>
            <a:ext cx="1265030" cy="472880"/>
          </a:xfrm>
          <a:prstGeom prst="straightConnector1">
            <a:avLst/>
          </a:prstGeom>
          <a:noFill/>
          <a:ln w="38100" cap="flat" cmpd="sng" algn="ctr">
            <a:solidFill>
              <a:srgbClr val="C00000"/>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4"/>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cxnSp>
        <p:nvCxnSpPr>
          <p:cNvPr id="233" name="Straight Arrow Connector 232">
            <a:extLst>
              <a:ext uri="{FF2B5EF4-FFF2-40B4-BE49-F238E27FC236}">
                <a16:creationId xmlns:a16="http://schemas.microsoft.com/office/drawing/2014/main" id="{BB1E7495-F463-B347-A0A8-1DF22ACF0F49}"/>
              </a:ext>
            </a:extLst>
          </p:cNvPr>
          <p:cNvCxnSpPr>
            <a:cxnSpLocks/>
          </p:cNvCxnSpPr>
          <p:nvPr/>
        </p:nvCxnSpPr>
        <p:spPr bwMode="auto">
          <a:xfrm>
            <a:off x="5728267" y="2101682"/>
            <a:ext cx="1256992" cy="467741"/>
          </a:xfrm>
          <a:prstGeom prst="straightConnector1">
            <a:avLst/>
          </a:prstGeom>
          <a:noFill/>
          <a:ln w="12700"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4"/>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sp>
        <p:nvSpPr>
          <p:cNvPr id="234" name="TextBox 233">
            <a:extLst>
              <a:ext uri="{FF2B5EF4-FFF2-40B4-BE49-F238E27FC236}">
                <a16:creationId xmlns:a16="http://schemas.microsoft.com/office/drawing/2014/main" id="{4D9036D4-E585-D74A-BAD4-F2B3E48C88CF}"/>
              </a:ext>
            </a:extLst>
          </p:cNvPr>
          <p:cNvSpPr txBox="1"/>
          <p:nvPr/>
        </p:nvSpPr>
        <p:spPr>
          <a:xfrm>
            <a:off x="4669075" y="1927299"/>
            <a:ext cx="291901" cy="339645"/>
          </a:xfrm>
          <a:prstGeom prst="rect">
            <a:avLst/>
          </a:prstGeom>
          <a:noFill/>
          <a:ln>
            <a:noFill/>
          </a:ln>
        </p:spPr>
        <p:txBody>
          <a:bodyPr wrap="square" lIns="0" tIns="46800" rIns="0" rtlCol="0">
            <a:spAutoFit/>
          </a:bodyPr>
          <a:lstStyle/>
          <a:p>
            <a:r>
              <a:rPr lang="en-IL" sz="1600" b="0" dirty="0">
                <a:latin typeface="Consolas" panose="020B0609020204030204" pitchFamily="49" charset="0"/>
                <a:cs typeface="Consolas" panose="020B0609020204030204" pitchFamily="49" charset="0"/>
              </a:rPr>
              <a:t>0</a:t>
            </a:r>
          </a:p>
        </p:txBody>
      </p:sp>
      <p:sp>
        <p:nvSpPr>
          <p:cNvPr id="235" name="TextBox 234">
            <a:extLst>
              <a:ext uri="{FF2B5EF4-FFF2-40B4-BE49-F238E27FC236}">
                <a16:creationId xmlns:a16="http://schemas.microsoft.com/office/drawing/2014/main" id="{A11336A5-9D46-854E-BBA1-2EA8CF91DD6D}"/>
              </a:ext>
            </a:extLst>
          </p:cNvPr>
          <p:cNvSpPr txBox="1"/>
          <p:nvPr/>
        </p:nvSpPr>
        <p:spPr>
          <a:xfrm>
            <a:off x="6356763" y="1982617"/>
            <a:ext cx="291901" cy="339645"/>
          </a:xfrm>
          <a:prstGeom prst="rect">
            <a:avLst/>
          </a:prstGeom>
          <a:noFill/>
          <a:ln>
            <a:noFill/>
          </a:ln>
        </p:spPr>
        <p:txBody>
          <a:bodyPr wrap="square" lIns="0" tIns="46800" rIns="0" rtlCol="0">
            <a:spAutoFit/>
          </a:bodyPr>
          <a:lstStyle/>
          <a:p>
            <a:r>
              <a:rPr lang="he-IL" sz="1600" b="0" dirty="0">
                <a:latin typeface="Consolas" panose="020B0609020204030204" pitchFamily="49" charset="0"/>
                <a:cs typeface="Consolas" panose="020B0609020204030204" pitchFamily="49" charset="0"/>
              </a:rPr>
              <a:t>1</a:t>
            </a:r>
            <a:endParaRPr lang="en-IL" sz="1600" b="0" dirty="0">
              <a:latin typeface="Consolas" panose="020B0609020204030204" pitchFamily="49" charset="0"/>
              <a:cs typeface="Consolas" panose="020B0609020204030204" pitchFamily="49" charset="0"/>
            </a:endParaRPr>
          </a:p>
        </p:txBody>
      </p:sp>
      <p:sp>
        <p:nvSpPr>
          <p:cNvPr id="236" name="Oval 235">
            <a:extLst>
              <a:ext uri="{FF2B5EF4-FFF2-40B4-BE49-F238E27FC236}">
                <a16:creationId xmlns:a16="http://schemas.microsoft.com/office/drawing/2014/main" id="{73BA03C7-05A1-8840-8DC3-8CFCE79E4930}"/>
              </a:ext>
            </a:extLst>
          </p:cNvPr>
          <p:cNvSpPr/>
          <p:nvPr/>
        </p:nvSpPr>
        <p:spPr bwMode="auto">
          <a:xfrm>
            <a:off x="5216019" y="1676188"/>
            <a:ext cx="635181" cy="457200"/>
          </a:xfrm>
          <a:prstGeom prst="ellipse">
            <a:avLst/>
          </a:prstGeom>
          <a:solidFill>
            <a:schemeClr val="bg1">
              <a:lumMod val="8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sz="2800" b="0" i="0" u="none" strike="noStrike" cap="none" normalizeH="0" baseline="0">
              <a:ln>
                <a:noFill/>
              </a:ln>
              <a:solidFill>
                <a:schemeClr val="tx1"/>
              </a:solidFill>
              <a:effectLst/>
              <a:latin typeface="Arial" pitchFamily="34" charset="0"/>
            </a:endParaRPr>
          </a:p>
        </p:txBody>
      </p:sp>
      <p:cxnSp>
        <p:nvCxnSpPr>
          <p:cNvPr id="77" name="Straight Arrow Connector 76">
            <a:extLst>
              <a:ext uri="{FF2B5EF4-FFF2-40B4-BE49-F238E27FC236}">
                <a16:creationId xmlns:a16="http://schemas.microsoft.com/office/drawing/2014/main" id="{5A1A3091-A65D-EC49-A18E-F1B08D549937}"/>
              </a:ext>
            </a:extLst>
          </p:cNvPr>
          <p:cNvCxnSpPr>
            <a:cxnSpLocks/>
          </p:cNvCxnSpPr>
          <p:nvPr/>
        </p:nvCxnSpPr>
        <p:spPr bwMode="auto">
          <a:xfrm flipH="1">
            <a:off x="4322707" y="1152128"/>
            <a:ext cx="412233" cy="494427"/>
          </a:xfrm>
          <a:prstGeom prst="straightConnector1">
            <a:avLst/>
          </a:prstGeom>
          <a:noFill/>
          <a:ln w="12700"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4"/>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cxnSp>
        <p:nvCxnSpPr>
          <p:cNvPr id="78" name="Straight Arrow Connector 77">
            <a:extLst>
              <a:ext uri="{FF2B5EF4-FFF2-40B4-BE49-F238E27FC236}">
                <a16:creationId xmlns:a16="http://schemas.microsoft.com/office/drawing/2014/main" id="{2DBE3881-D6E0-4949-8667-FB8AC9C5D018}"/>
              </a:ext>
            </a:extLst>
          </p:cNvPr>
          <p:cNvCxnSpPr>
            <a:cxnSpLocks/>
          </p:cNvCxnSpPr>
          <p:nvPr/>
        </p:nvCxnSpPr>
        <p:spPr bwMode="auto">
          <a:xfrm>
            <a:off x="4982716" y="1165193"/>
            <a:ext cx="422828" cy="464067"/>
          </a:xfrm>
          <a:prstGeom prst="straightConnector1">
            <a:avLst/>
          </a:prstGeom>
          <a:noFill/>
          <a:ln w="38100" cap="flat" cmpd="sng" algn="ctr">
            <a:solidFill>
              <a:srgbClr val="C00000"/>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4"/>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sp>
        <p:nvSpPr>
          <p:cNvPr id="79" name="TextBox 78">
            <a:extLst>
              <a:ext uri="{FF2B5EF4-FFF2-40B4-BE49-F238E27FC236}">
                <a16:creationId xmlns:a16="http://schemas.microsoft.com/office/drawing/2014/main" id="{52EC5EFD-403F-2B45-9566-23DD8F38AB3F}"/>
              </a:ext>
            </a:extLst>
          </p:cNvPr>
          <p:cNvSpPr txBox="1"/>
          <p:nvPr/>
        </p:nvSpPr>
        <p:spPr>
          <a:xfrm>
            <a:off x="4268658" y="1143361"/>
            <a:ext cx="291901" cy="339645"/>
          </a:xfrm>
          <a:prstGeom prst="rect">
            <a:avLst/>
          </a:prstGeom>
          <a:noFill/>
          <a:ln>
            <a:noFill/>
          </a:ln>
        </p:spPr>
        <p:txBody>
          <a:bodyPr wrap="square" lIns="0" tIns="46800" rIns="0" rtlCol="0">
            <a:spAutoFit/>
          </a:bodyPr>
          <a:lstStyle/>
          <a:p>
            <a:r>
              <a:rPr lang="en-IL" sz="1600" b="0" dirty="0">
                <a:latin typeface="Consolas" panose="020B0609020204030204" pitchFamily="49" charset="0"/>
                <a:cs typeface="Consolas" panose="020B0609020204030204" pitchFamily="49" charset="0"/>
              </a:rPr>
              <a:t>0</a:t>
            </a:r>
          </a:p>
        </p:txBody>
      </p:sp>
      <p:sp>
        <p:nvSpPr>
          <p:cNvPr id="80" name="TextBox 79">
            <a:extLst>
              <a:ext uri="{FF2B5EF4-FFF2-40B4-BE49-F238E27FC236}">
                <a16:creationId xmlns:a16="http://schemas.microsoft.com/office/drawing/2014/main" id="{4376FF24-7748-D540-B8DA-B24AA7206E44}"/>
              </a:ext>
            </a:extLst>
          </p:cNvPr>
          <p:cNvSpPr txBox="1"/>
          <p:nvPr/>
        </p:nvSpPr>
        <p:spPr>
          <a:xfrm>
            <a:off x="5143327" y="1132208"/>
            <a:ext cx="300569" cy="339645"/>
          </a:xfrm>
          <a:prstGeom prst="rect">
            <a:avLst/>
          </a:prstGeom>
          <a:noFill/>
          <a:ln>
            <a:noFill/>
          </a:ln>
        </p:spPr>
        <p:txBody>
          <a:bodyPr wrap="square" lIns="0" tIns="46800" rIns="0" rtlCol="0">
            <a:spAutoFit/>
          </a:bodyPr>
          <a:lstStyle/>
          <a:p>
            <a:r>
              <a:rPr lang="he-IL" sz="1600" b="0" dirty="0">
                <a:latin typeface="Consolas" panose="020B0609020204030204" pitchFamily="49" charset="0"/>
                <a:cs typeface="Consolas" panose="020B0609020204030204" pitchFamily="49" charset="0"/>
              </a:rPr>
              <a:t>1</a:t>
            </a:r>
            <a:endParaRPr lang="en-IL" sz="1600" b="0" dirty="0">
              <a:latin typeface="Consolas" panose="020B0609020204030204" pitchFamily="49" charset="0"/>
              <a:cs typeface="Consolas" panose="020B0609020204030204" pitchFamily="49" charset="0"/>
            </a:endParaRPr>
          </a:p>
        </p:txBody>
      </p:sp>
      <p:sp>
        <p:nvSpPr>
          <p:cNvPr id="81" name="Oval 80">
            <a:extLst>
              <a:ext uri="{FF2B5EF4-FFF2-40B4-BE49-F238E27FC236}">
                <a16:creationId xmlns:a16="http://schemas.microsoft.com/office/drawing/2014/main" id="{4FF1BF28-A12A-034E-968B-1012FD257ED5}"/>
              </a:ext>
            </a:extLst>
          </p:cNvPr>
          <p:cNvSpPr/>
          <p:nvPr/>
        </p:nvSpPr>
        <p:spPr bwMode="auto">
          <a:xfrm>
            <a:off x="4546535" y="740191"/>
            <a:ext cx="635181" cy="457200"/>
          </a:xfrm>
          <a:prstGeom prst="ellipse">
            <a:avLst/>
          </a:prstGeom>
          <a:solidFill>
            <a:schemeClr val="bg1">
              <a:lumMod val="8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b="0" i="0" u="none" strike="noStrike" cap="none" normalizeH="0" baseline="0" dirty="0">
              <a:ln>
                <a:noFill/>
              </a:ln>
              <a:solidFill>
                <a:schemeClr val="tx1"/>
              </a:solidFill>
              <a:effectLst/>
              <a:latin typeface="Arial" pitchFamily="34" charset="0"/>
            </a:endParaRPr>
          </a:p>
        </p:txBody>
      </p:sp>
      <p:sp>
        <p:nvSpPr>
          <p:cNvPr id="73" name="Rectangle 72">
            <a:extLst>
              <a:ext uri="{FF2B5EF4-FFF2-40B4-BE49-F238E27FC236}">
                <a16:creationId xmlns:a16="http://schemas.microsoft.com/office/drawing/2014/main" id="{401C2E40-E111-9E46-BEEE-8C86DB5C89A5}"/>
              </a:ext>
            </a:extLst>
          </p:cNvPr>
          <p:cNvSpPr/>
          <p:nvPr/>
        </p:nvSpPr>
        <p:spPr>
          <a:xfrm>
            <a:off x="7090578" y="1552093"/>
            <a:ext cx="1047082" cy="369332"/>
          </a:xfrm>
          <a:prstGeom prst="rect">
            <a:avLst/>
          </a:prstGeom>
        </p:spPr>
        <p:txBody>
          <a:bodyPr wrap="none">
            <a:spAutoFit/>
          </a:bodyPr>
          <a:lstStyle/>
          <a:p>
            <a:pPr algn="l"/>
            <a:r>
              <a:rPr lang="en-IL" sz="1800" b="0" dirty="0">
                <a:latin typeface="Consolas" panose="020B0609020204030204" pitchFamily="49" charset="0"/>
                <a:cs typeface="Consolas" panose="020B0609020204030204" pitchFamily="49" charset="0"/>
              </a:rPr>
              <a:t>"</a:t>
            </a:r>
            <a:r>
              <a:rPr lang="en-IL" sz="1800" b="0" spc="200" dirty="0">
                <a:latin typeface="Consolas" panose="020B0609020204030204" pitchFamily="49" charset="0"/>
                <a:cs typeface="Consolas" panose="020B0609020204030204" pitchFamily="49" charset="0"/>
              </a:rPr>
              <a:t>abad</a:t>
            </a:r>
            <a:r>
              <a:rPr lang="en-IL" sz="1800" b="0" dirty="0">
                <a:latin typeface="Consolas" panose="020B0609020204030204" pitchFamily="49" charset="0"/>
                <a:cs typeface="Consolas" panose="020B0609020204030204" pitchFamily="49" charset="0"/>
              </a:rPr>
              <a:t>"</a:t>
            </a:r>
          </a:p>
        </p:txBody>
      </p:sp>
      <p:sp>
        <p:nvSpPr>
          <p:cNvPr id="69" name="Rectangle 68">
            <a:extLst>
              <a:ext uri="{FF2B5EF4-FFF2-40B4-BE49-F238E27FC236}">
                <a16:creationId xmlns:a16="http://schemas.microsoft.com/office/drawing/2014/main" id="{694C9B68-4657-FF47-8687-C7B66A0F1F29}"/>
              </a:ext>
            </a:extLst>
          </p:cNvPr>
          <p:cNvSpPr/>
          <p:nvPr/>
        </p:nvSpPr>
        <p:spPr>
          <a:xfrm>
            <a:off x="277083" y="1227949"/>
            <a:ext cx="2487950" cy="338554"/>
          </a:xfrm>
          <a:prstGeom prst="rect">
            <a:avLst/>
          </a:prstGeom>
        </p:spPr>
        <p:txBody>
          <a:bodyPr wrap="square">
            <a:spAutoFit/>
          </a:bodyPr>
          <a:lstStyle/>
          <a:p>
            <a:pPr algn="l"/>
            <a:r>
              <a:rPr lang="en-IL" sz="1600" b="0" dirty="0">
                <a:latin typeface="Times New Roman" panose="02020603050405020304" pitchFamily="18" charset="0"/>
                <a:cs typeface="Times New Roman" panose="02020603050405020304" pitchFamily="18" charset="0"/>
              </a:rPr>
              <a:t>Compressed text:</a:t>
            </a:r>
            <a:endParaRPr lang="en-IL" sz="1800" b="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837274373"/>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8E29DF-072E-354E-8B5E-245D26B4315F}"/>
              </a:ext>
            </a:extLst>
          </p:cNvPr>
          <p:cNvSpPr>
            <a:spLocks noGrp="1"/>
          </p:cNvSpPr>
          <p:nvPr>
            <p:ph type="title"/>
          </p:nvPr>
        </p:nvSpPr>
        <p:spPr/>
        <p:txBody>
          <a:bodyPr/>
          <a:lstStyle/>
          <a:p>
            <a:r>
              <a:rPr lang="en-US" dirty="0"/>
              <a:t>Decompression</a:t>
            </a:r>
          </a:p>
        </p:txBody>
      </p:sp>
      <p:sp>
        <p:nvSpPr>
          <p:cNvPr id="71" name="Rectangle 70">
            <a:extLst>
              <a:ext uri="{FF2B5EF4-FFF2-40B4-BE49-F238E27FC236}">
                <a16:creationId xmlns:a16="http://schemas.microsoft.com/office/drawing/2014/main" id="{5BC27FF3-D585-AD4A-BC56-B48392BB8855}"/>
              </a:ext>
            </a:extLst>
          </p:cNvPr>
          <p:cNvSpPr/>
          <p:nvPr/>
        </p:nvSpPr>
        <p:spPr>
          <a:xfrm>
            <a:off x="304800" y="1600200"/>
            <a:ext cx="2852850" cy="369332"/>
          </a:xfrm>
          <a:prstGeom prst="rect">
            <a:avLst/>
          </a:prstGeom>
        </p:spPr>
        <p:txBody>
          <a:bodyPr wrap="square">
            <a:spAutoFit/>
          </a:bodyPr>
          <a:lstStyle/>
          <a:p>
            <a:pPr algn="l"/>
            <a:r>
              <a:rPr lang="en-IL" sz="1800" b="0" spc="200" dirty="0">
                <a:latin typeface="Consolas" panose="020B0609020204030204" pitchFamily="49" charset="0"/>
                <a:cs typeface="Consolas" panose="020B0609020204030204" pitchFamily="49" charset="0"/>
              </a:rPr>
              <a:t>011101001</a:t>
            </a:r>
            <a:r>
              <a:rPr lang="en-IL" sz="1800" b="0" spc="200" dirty="0">
                <a:solidFill>
                  <a:srgbClr val="C00000"/>
                </a:solidFill>
                <a:latin typeface="Consolas" panose="020B0609020204030204" pitchFamily="49" charset="0"/>
                <a:cs typeface="Consolas" panose="020B0609020204030204" pitchFamily="49" charset="0"/>
              </a:rPr>
              <a:t>1000</a:t>
            </a:r>
            <a:r>
              <a:rPr lang="en-IL" sz="1800" b="0" spc="200" dirty="0">
                <a:latin typeface="Consolas" panose="020B0609020204030204" pitchFamily="49" charset="0"/>
                <a:cs typeface="Consolas" panose="020B0609020204030204" pitchFamily="49" charset="0"/>
              </a:rPr>
              <a:t>0111</a:t>
            </a:r>
          </a:p>
        </p:txBody>
      </p:sp>
      <p:sp>
        <p:nvSpPr>
          <p:cNvPr id="72" name="Down Arrow 71">
            <a:extLst>
              <a:ext uri="{FF2B5EF4-FFF2-40B4-BE49-F238E27FC236}">
                <a16:creationId xmlns:a16="http://schemas.microsoft.com/office/drawing/2014/main" id="{1AA824BE-5624-204D-BA7F-155C65BC0389}"/>
              </a:ext>
            </a:extLst>
          </p:cNvPr>
          <p:cNvSpPr/>
          <p:nvPr/>
        </p:nvSpPr>
        <p:spPr bwMode="auto">
          <a:xfrm rot="16200000" flipH="1">
            <a:off x="3090337" y="1604302"/>
            <a:ext cx="338555" cy="381001"/>
          </a:xfrm>
          <a:prstGeom prst="downArrow">
            <a:avLst/>
          </a:prstGeom>
          <a:solidFill>
            <a:srgbClr val="C00000"/>
          </a:solidFill>
          <a:ln w="9525" cap="flat" cmpd="sng" algn="ctr">
            <a:no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2"/>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sz="3200" b="1" i="0" u="none" strike="noStrike" cap="none" normalizeH="0" baseline="0" dirty="0">
              <a:ln>
                <a:noFill/>
              </a:ln>
              <a:solidFill>
                <a:schemeClr val="tx1"/>
              </a:solidFill>
              <a:effectLst/>
              <a:latin typeface="Arial" pitchFamily="34" charset="0"/>
            </a:endParaRPr>
          </a:p>
        </p:txBody>
      </p:sp>
      <p:sp>
        <p:nvSpPr>
          <p:cNvPr id="82" name="Down Arrow 81">
            <a:extLst>
              <a:ext uri="{FF2B5EF4-FFF2-40B4-BE49-F238E27FC236}">
                <a16:creationId xmlns:a16="http://schemas.microsoft.com/office/drawing/2014/main" id="{C3C7EB36-436E-1541-8D25-D558CD81EC5F}"/>
              </a:ext>
            </a:extLst>
          </p:cNvPr>
          <p:cNvSpPr/>
          <p:nvPr/>
        </p:nvSpPr>
        <p:spPr bwMode="auto">
          <a:xfrm rot="16200000" flipH="1">
            <a:off x="6511710" y="1474298"/>
            <a:ext cx="338555" cy="506424"/>
          </a:xfrm>
          <a:prstGeom prst="downArrow">
            <a:avLst/>
          </a:prstGeom>
          <a:solidFill>
            <a:srgbClr val="C00000"/>
          </a:solidFill>
          <a:ln w="9525" cap="flat" cmpd="sng" algn="ctr">
            <a:no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2"/>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sz="3200" b="1" i="0" u="none" strike="noStrike" cap="none" normalizeH="0" baseline="0" dirty="0">
              <a:ln>
                <a:noFill/>
              </a:ln>
              <a:solidFill>
                <a:schemeClr val="tx1"/>
              </a:solidFill>
              <a:effectLst/>
              <a:latin typeface="Arial" pitchFamily="34" charset="0"/>
            </a:endParaRPr>
          </a:p>
        </p:txBody>
      </p:sp>
      <p:sp>
        <p:nvSpPr>
          <p:cNvPr id="84" name="Down Arrow 83">
            <a:extLst>
              <a:ext uri="{FF2B5EF4-FFF2-40B4-BE49-F238E27FC236}">
                <a16:creationId xmlns:a16="http://schemas.microsoft.com/office/drawing/2014/main" id="{F802F873-B715-404A-B9C2-AF8483DF4797}"/>
              </a:ext>
            </a:extLst>
          </p:cNvPr>
          <p:cNvSpPr/>
          <p:nvPr/>
        </p:nvSpPr>
        <p:spPr bwMode="auto">
          <a:xfrm rot="10800000" flipH="1">
            <a:off x="1688958" y="1964080"/>
            <a:ext cx="262356" cy="307776"/>
          </a:xfrm>
          <a:prstGeom prst="downArrow">
            <a:avLst/>
          </a:prstGeom>
          <a:solidFill>
            <a:schemeClr val="bg1">
              <a:lumMod val="75000"/>
            </a:schemeClr>
          </a:solidFill>
          <a:ln w="9525" cap="flat" cmpd="sng" algn="ctr">
            <a:no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2"/>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sz="3200" b="1" i="0" u="none" strike="noStrike" cap="none" normalizeH="0" baseline="0" dirty="0">
              <a:ln>
                <a:noFill/>
              </a:ln>
              <a:solidFill>
                <a:schemeClr val="tx1"/>
              </a:solidFill>
              <a:effectLst/>
              <a:latin typeface="Arial" pitchFamily="34" charset="0"/>
            </a:endParaRPr>
          </a:p>
        </p:txBody>
      </p:sp>
      <p:grpSp>
        <p:nvGrpSpPr>
          <p:cNvPr id="167" name="Group 166">
            <a:extLst>
              <a:ext uri="{FF2B5EF4-FFF2-40B4-BE49-F238E27FC236}">
                <a16:creationId xmlns:a16="http://schemas.microsoft.com/office/drawing/2014/main" id="{2FAAED43-A343-A848-B8F6-185ABFAE615B}"/>
              </a:ext>
            </a:extLst>
          </p:cNvPr>
          <p:cNvGrpSpPr/>
          <p:nvPr/>
        </p:nvGrpSpPr>
        <p:grpSpPr>
          <a:xfrm>
            <a:off x="2292735" y="4409449"/>
            <a:ext cx="635181" cy="457200"/>
            <a:chOff x="1916178" y="5715000"/>
            <a:chExt cx="635181" cy="457200"/>
          </a:xfrm>
        </p:grpSpPr>
        <p:sp>
          <p:nvSpPr>
            <p:cNvPr id="168" name="Oval 167">
              <a:extLst>
                <a:ext uri="{FF2B5EF4-FFF2-40B4-BE49-F238E27FC236}">
                  <a16:creationId xmlns:a16="http://schemas.microsoft.com/office/drawing/2014/main" id="{2D9D7174-A3A7-E24C-886C-A55A355A8919}"/>
                </a:ext>
              </a:extLst>
            </p:cNvPr>
            <p:cNvSpPr/>
            <p:nvPr/>
          </p:nvSpPr>
          <p:spPr bwMode="auto">
            <a:xfrm>
              <a:off x="1916178" y="5715000"/>
              <a:ext cx="635181" cy="457200"/>
            </a:xfrm>
            <a:prstGeom prst="ellipse">
              <a:avLst/>
            </a:prstGeom>
            <a:solidFill>
              <a:schemeClr val="bg1">
                <a:lumMod val="8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b="0" i="0" u="none" strike="noStrike" cap="none" normalizeH="0" baseline="0">
                <a:ln>
                  <a:noFill/>
                </a:ln>
                <a:solidFill>
                  <a:schemeClr val="tx1"/>
                </a:solidFill>
                <a:effectLst/>
                <a:latin typeface="Arial" pitchFamily="34" charset="0"/>
              </a:endParaRPr>
            </a:p>
          </p:txBody>
        </p:sp>
        <p:sp>
          <p:nvSpPr>
            <p:cNvPr id="169" name="TextBox 168">
              <a:extLst>
                <a:ext uri="{FF2B5EF4-FFF2-40B4-BE49-F238E27FC236}">
                  <a16:creationId xmlns:a16="http://schemas.microsoft.com/office/drawing/2014/main" id="{8FAB08F8-E74A-E148-BEB3-BB1B69DFB8D9}"/>
                </a:ext>
              </a:extLst>
            </p:cNvPr>
            <p:cNvSpPr txBox="1"/>
            <p:nvPr/>
          </p:nvSpPr>
          <p:spPr>
            <a:xfrm>
              <a:off x="2101218" y="5726256"/>
              <a:ext cx="287258" cy="338554"/>
            </a:xfrm>
            <a:prstGeom prst="rect">
              <a:avLst/>
            </a:prstGeom>
            <a:noFill/>
          </p:spPr>
          <p:txBody>
            <a:bodyPr wrap="none" rtlCol="0">
              <a:spAutoFit/>
            </a:bodyPr>
            <a:lstStyle/>
            <a:p>
              <a:r>
                <a:rPr lang="en-US" sz="1600" b="0" dirty="0"/>
                <a:t>c</a:t>
              </a:r>
              <a:endParaRPr lang="en-IL" sz="1600" b="0" dirty="0"/>
            </a:p>
          </p:txBody>
        </p:sp>
      </p:grpSp>
      <p:grpSp>
        <p:nvGrpSpPr>
          <p:cNvPr id="170" name="Group 169">
            <a:extLst>
              <a:ext uri="{FF2B5EF4-FFF2-40B4-BE49-F238E27FC236}">
                <a16:creationId xmlns:a16="http://schemas.microsoft.com/office/drawing/2014/main" id="{70FA42AD-4050-F04C-8F15-1721585F2044}"/>
              </a:ext>
            </a:extLst>
          </p:cNvPr>
          <p:cNvGrpSpPr/>
          <p:nvPr/>
        </p:nvGrpSpPr>
        <p:grpSpPr>
          <a:xfrm>
            <a:off x="3126702" y="4392205"/>
            <a:ext cx="635181" cy="457200"/>
            <a:chOff x="3064567" y="5754434"/>
            <a:chExt cx="635181" cy="457200"/>
          </a:xfrm>
        </p:grpSpPr>
        <p:sp>
          <p:nvSpPr>
            <p:cNvPr id="171" name="Oval 170">
              <a:extLst>
                <a:ext uri="{FF2B5EF4-FFF2-40B4-BE49-F238E27FC236}">
                  <a16:creationId xmlns:a16="http://schemas.microsoft.com/office/drawing/2014/main" id="{F9431492-BEBD-344B-86FF-5C52093044F9}"/>
                </a:ext>
              </a:extLst>
            </p:cNvPr>
            <p:cNvSpPr/>
            <p:nvPr/>
          </p:nvSpPr>
          <p:spPr bwMode="auto">
            <a:xfrm>
              <a:off x="3064567" y="5754434"/>
              <a:ext cx="635181" cy="457200"/>
            </a:xfrm>
            <a:prstGeom prst="ellipse">
              <a:avLst/>
            </a:prstGeom>
            <a:solidFill>
              <a:schemeClr val="bg1">
                <a:lumMod val="8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b="0" i="0" u="none" strike="noStrike" cap="none" normalizeH="0" baseline="0">
                <a:ln>
                  <a:noFill/>
                </a:ln>
                <a:solidFill>
                  <a:schemeClr val="tx1"/>
                </a:solidFill>
                <a:effectLst/>
                <a:latin typeface="Arial" pitchFamily="34" charset="0"/>
              </a:endParaRPr>
            </a:p>
          </p:txBody>
        </p:sp>
        <p:sp>
          <p:nvSpPr>
            <p:cNvPr id="172" name="TextBox 171">
              <a:extLst>
                <a:ext uri="{FF2B5EF4-FFF2-40B4-BE49-F238E27FC236}">
                  <a16:creationId xmlns:a16="http://schemas.microsoft.com/office/drawing/2014/main" id="{8D7BD11E-C745-CE4F-A61F-1440E3A0844D}"/>
                </a:ext>
              </a:extLst>
            </p:cNvPr>
            <p:cNvSpPr txBox="1"/>
            <p:nvPr/>
          </p:nvSpPr>
          <p:spPr>
            <a:xfrm>
              <a:off x="3252941" y="5782934"/>
              <a:ext cx="298479" cy="338554"/>
            </a:xfrm>
            <a:prstGeom prst="rect">
              <a:avLst/>
            </a:prstGeom>
            <a:noFill/>
          </p:spPr>
          <p:txBody>
            <a:bodyPr wrap="none" rtlCol="0">
              <a:spAutoFit/>
            </a:bodyPr>
            <a:lstStyle/>
            <a:p>
              <a:r>
                <a:rPr lang="en-US" sz="1600" b="0" dirty="0"/>
                <a:t>d</a:t>
              </a:r>
              <a:endParaRPr lang="en-IL" sz="1600" b="0" dirty="0"/>
            </a:p>
          </p:txBody>
        </p:sp>
      </p:grpSp>
      <p:grpSp>
        <p:nvGrpSpPr>
          <p:cNvPr id="173" name="Group 172">
            <a:extLst>
              <a:ext uri="{FF2B5EF4-FFF2-40B4-BE49-F238E27FC236}">
                <a16:creationId xmlns:a16="http://schemas.microsoft.com/office/drawing/2014/main" id="{DB26F5AE-8787-AF4F-86D7-60CDBE4C8B11}"/>
              </a:ext>
            </a:extLst>
          </p:cNvPr>
          <p:cNvGrpSpPr/>
          <p:nvPr/>
        </p:nvGrpSpPr>
        <p:grpSpPr>
          <a:xfrm>
            <a:off x="4044023" y="4409449"/>
            <a:ext cx="635181" cy="457200"/>
            <a:chOff x="1916178" y="5715000"/>
            <a:chExt cx="635181" cy="457200"/>
          </a:xfrm>
        </p:grpSpPr>
        <p:sp>
          <p:nvSpPr>
            <p:cNvPr id="174" name="Oval 173">
              <a:extLst>
                <a:ext uri="{FF2B5EF4-FFF2-40B4-BE49-F238E27FC236}">
                  <a16:creationId xmlns:a16="http://schemas.microsoft.com/office/drawing/2014/main" id="{D51713E3-E11D-BC48-94ED-C4114BCC0C26}"/>
                </a:ext>
              </a:extLst>
            </p:cNvPr>
            <p:cNvSpPr/>
            <p:nvPr/>
          </p:nvSpPr>
          <p:spPr bwMode="auto">
            <a:xfrm>
              <a:off x="1916178" y="5715000"/>
              <a:ext cx="635181" cy="457200"/>
            </a:xfrm>
            <a:prstGeom prst="ellipse">
              <a:avLst/>
            </a:prstGeom>
            <a:solidFill>
              <a:schemeClr val="bg1">
                <a:lumMod val="8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b="0" i="0" u="none" strike="noStrike" cap="none" normalizeH="0" baseline="0">
                <a:ln>
                  <a:noFill/>
                </a:ln>
                <a:solidFill>
                  <a:schemeClr val="tx1"/>
                </a:solidFill>
                <a:effectLst/>
                <a:latin typeface="Arial" pitchFamily="34" charset="0"/>
              </a:endParaRPr>
            </a:p>
          </p:txBody>
        </p:sp>
        <p:sp>
          <p:nvSpPr>
            <p:cNvPr id="175" name="TextBox 174">
              <a:extLst>
                <a:ext uri="{FF2B5EF4-FFF2-40B4-BE49-F238E27FC236}">
                  <a16:creationId xmlns:a16="http://schemas.microsoft.com/office/drawing/2014/main" id="{3367E37B-435B-E144-A6B2-DB930B920C51}"/>
                </a:ext>
              </a:extLst>
            </p:cNvPr>
            <p:cNvSpPr txBox="1"/>
            <p:nvPr/>
          </p:nvSpPr>
          <p:spPr>
            <a:xfrm>
              <a:off x="2095606" y="5726256"/>
              <a:ext cx="298479" cy="338554"/>
            </a:xfrm>
            <a:prstGeom prst="rect">
              <a:avLst/>
            </a:prstGeom>
            <a:noFill/>
          </p:spPr>
          <p:txBody>
            <a:bodyPr wrap="none" rtlCol="0">
              <a:spAutoFit/>
            </a:bodyPr>
            <a:lstStyle/>
            <a:p>
              <a:r>
                <a:rPr lang="en-US" sz="1600" b="0" dirty="0"/>
                <a:t>e</a:t>
              </a:r>
              <a:endParaRPr lang="en-IL" sz="1600" b="0" dirty="0"/>
            </a:p>
          </p:txBody>
        </p:sp>
      </p:grpSp>
      <p:grpSp>
        <p:nvGrpSpPr>
          <p:cNvPr id="176" name="Group 175">
            <a:extLst>
              <a:ext uri="{FF2B5EF4-FFF2-40B4-BE49-F238E27FC236}">
                <a16:creationId xmlns:a16="http://schemas.microsoft.com/office/drawing/2014/main" id="{DBBE5066-5D47-AD4C-A37D-6A132D26BBE6}"/>
              </a:ext>
            </a:extLst>
          </p:cNvPr>
          <p:cNvGrpSpPr/>
          <p:nvPr/>
        </p:nvGrpSpPr>
        <p:grpSpPr>
          <a:xfrm>
            <a:off x="4920594" y="4417638"/>
            <a:ext cx="635181" cy="457200"/>
            <a:chOff x="3064567" y="5754434"/>
            <a:chExt cx="635181" cy="457200"/>
          </a:xfrm>
        </p:grpSpPr>
        <p:sp>
          <p:nvSpPr>
            <p:cNvPr id="177" name="Oval 176">
              <a:extLst>
                <a:ext uri="{FF2B5EF4-FFF2-40B4-BE49-F238E27FC236}">
                  <a16:creationId xmlns:a16="http://schemas.microsoft.com/office/drawing/2014/main" id="{49EAC30E-782F-E947-ACEE-0B186498882C}"/>
                </a:ext>
              </a:extLst>
            </p:cNvPr>
            <p:cNvSpPr/>
            <p:nvPr/>
          </p:nvSpPr>
          <p:spPr bwMode="auto">
            <a:xfrm>
              <a:off x="3064567" y="5754434"/>
              <a:ext cx="635181" cy="457200"/>
            </a:xfrm>
            <a:prstGeom prst="ellipse">
              <a:avLst/>
            </a:prstGeom>
            <a:solidFill>
              <a:schemeClr val="bg1">
                <a:lumMod val="8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b="0" i="0" u="none" strike="noStrike" cap="none" normalizeH="0" baseline="0">
                <a:ln>
                  <a:noFill/>
                </a:ln>
                <a:solidFill>
                  <a:schemeClr val="tx1"/>
                </a:solidFill>
                <a:effectLst/>
                <a:latin typeface="Arial" pitchFamily="34" charset="0"/>
              </a:endParaRPr>
            </a:p>
          </p:txBody>
        </p:sp>
        <p:sp>
          <p:nvSpPr>
            <p:cNvPr id="178" name="TextBox 177">
              <a:extLst>
                <a:ext uri="{FF2B5EF4-FFF2-40B4-BE49-F238E27FC236}">
                  <a16:creationId xmlns:a16="http://schemas.microsoft.com/office/drawing/2014/main" id="{E2618744-064B-1F44-B5D8-DA320AD427BA}"/>
                </a:ext>
              </a:extLst>
            </p:cNvPr>
            <p:cNvSpPr txBox="1"/>
            <p:nvPr/>
          </p:nvSpPr>
          <p:spPr>
            <a:xfrm>
              <a:off x="3280995" y="5757501"/>
              <a:ext cx="242374" cy="338554"/>
            </a:xfrm>
            <a:prstGeom prst="rect">
              <a:avLst/>
            </a:prstGeom>
            <a:noFill/>
          </p:spPr>
          <p:txBody>
            <a:bodyPr wrap="none" rtlCol="0">
              <a:spAutoFit/>
            </a:bodyPr>
            <a:lstStyle/>
            <a:p>
              <a:r>
                <a:rPr lang="en-US" sz="1600" b="0" dirty="0"/>
                <a:t>f</a:t>
              </a:r>
              <a:endParaRPr lang="en-IL" sz="1600" b="0" dirty="0"/>
            </a:p>
          </p:txBody>
        </p:sp>
      </p:grpSp>
      <p:grpSp>
        <p:nvGrpSpPr>
          <p:cNvPr id="179" name="Group 178">
            <a:extLst>
              <a:ext uri="{FF2B5EF4-FFF2-40B4-BE49-F238E27FC236}">
                <a16:creationId xmlns:a16="http://schemas.microsoft.com/office/drawing/2014/main" id="{42061355-2093-0C43-986D-5D7CAD2E27C7}"/>
              </a:ext>
            </a:extLst>
          </p:cNvPr>
          <p:cNvGrpSpPr/>
          <p:nvPr/>
        </p:nvGrpSpPr>
        <p:grpSpPr>
          <a:xfrm>
            <a:off x="5806384" y="4409449"/>
            <a:ext cx="635181" cy="457200"/>
            <a:chOff x="1916178" y="5715000"/>
            <a:chExt cx="635181" cy="457200"/>
          </a:xfrm>
        </p:grpSpPr>
        <p:sp>
          <p:nvSpPr>
            <p:cNvPr id="180" name="Oval 179">
              <a:extLst>
                <a:ext uri="{FF2B5EF4-FFF2-40B4-BE49-F238E27FC236}">
                  <a16:creationId xmlns:a16="http://schemas.microsoft.com/office/drawing/2014/main" id="{C4592195-403D-6D4F-A552-8E9951EC4702}"/>
                </a:ext>
              </a:extLst>
            </p:cNvPr>
            <p:cNvSpPr/>
            <p:nvPr/>
          </p:nvSpPr>
          <p:spPr bwMode="auto">
            <a:xfrm>
              <a:off x="1916178" y="5715000"/>
              <a:ext cx="635181" cy="457200"/>
            </a:xfrm>
            <a:prstGeom prst="ellipse">
              <a:avLst/>
            </a:prstGeom>
            <a:solidFill>
              <a:schemeClr val="bg1">
                <a:lumMod val="8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b="0" i="0" u="none" strike="noStrike" cap="none" normalizeH="0" baseline="0">
                <a:ln>
                  <a:noFill/>
                </a:ln>
                <a:solidFill>
                  <a:schemeClr val="tx1"/>
                </a:solidFill>
                <a:effectLst/>
                <a:latin typeface="Arial" pitchFamily="34" charset="0"/>
              </a:endParaRPr>
            </a:p>
          </p:txBody>
        </p:sp>
        <p:sp>
          <p:nvSpPr>
            <p:cNvPr id="191" name="TextBox 190">
              <a:extLst>
                <a:ext uri="{FF2B5EF4-FFF2-40B4-BE49-F238E27FC236}">
                  <a16:creationId xmlns:a16="http://schemas.microsoft.com/office/drawing/2014/main" id="{AE5E6577-D33D-8740-83FC-13AB93377852}"/>
                </a:ext>
              </a:extLst>
            </p:cNvPr>
            <p:cNvSpPr txBox="1"/>
            <p:nvPr/>
          </p:nvSpPr>
          <p:spPr>
            <a:xfrm>
              <a:off x="2095606" y="5726256"/>
              <a:ext cx="298479" cy="338554"/>
            </a:xfrm>
            <a:prstGeom prst="rect">
              <a:avLst/>
            </a:prstGeom>
            <a:noFill/>
          </p:spPr>
          <p:txBody>
            <a:bodyPr wrap="none" rtlCol="0">
              <a:spAutoFit/>
            </a:bodyPr>
            <a:lstStyle/>
            <a:p>
              <a:r>
                <a:rPr lang="en-US" sz="1600" b="0" dirty="0"/>
                <a:t>g</a:t>
              </a:r>
              <a:endParaRPr lang="en-IL" sz="1600" b="0" dirty="0"/>
            </a:p>
          </p:txBody>
        </p:sp>
      </p:grpSp>
      <p:grpSp>
        <p:nvGrpSpPr>
          <p:cNvPr id="192" name="Group 191">
            <a:extLst>
              <a:ext uri="{FF2B5EF4-FFF2-40B4-BE49-F238E27FC236}">
                <a16:creationId xmlns:a16="http://schemas.microsoft.com/office/drawing/2014/main" id="{06B5FDCF-8306-1843-BEBD-A80AF752246D}"/>
              </a:ext>
            </a:extLst>
          </p:cNvPr>
          <p:cNvGrpSpPr/>
          <p:nvPr/>
        </p:nvGrpSpPr>
        <p:grpSpPr>
          <a:xfrm>
            <a:off x="6692174" y="4409449"/>
            <a:ext cx="635181" cy="457200"/>
            <a:chOff x="3064567" y="5754434"/>
            <a:chExt cx="635181" cy="457200"/>
          </a:xfrm>
        </p:grpSpPr>
        <p:sp>
          <p:nvSpPr>
            <p:cNvPr id="193" name="Oval 192">
              <a:extLst>
                <a:ext uri="{FF2B5EF4-FFF2-40B4-BE49-F238E27FC236}">
                  <a16:creationId xmlns:a16="http://schemas.microsoft.com/office/drawing/2014/main" id="{4D2A0AB5-9B7A-144F-BE57-658452063461}"/>
                </a:ext>
              </a:extLst>
            </p:cNvPr>
            <p:cNvSpPr/>
            <p:nvPr/>
          </p:nvSpPr>
          <p:spPr bwMode="auto">
            <a:xfrm>
              <a:off x="3064567" y="5754434"/>
              <a:ext cx="635181" cy="457200"/>
            </a:xfrm>
            <a:prstGeom prst="ellipse">
              <a:avLst/>
            </a:prstGeom>
            <a:solidFill>
              <a:schemeClr val="bg1">
                <a:lumMod val="8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b="0" i="0" u="none" strike="noStrike" cap="none" normalizeH="0" baseline="0">
                <a:ln>
                  <a:noFill/>
                </a:ln>
                <a:solidFill>
                  <a:schemeClr val="tx1"/>
                </a:solidFill>
                <a:effectLst/>
                <a:latin typeface="Arial" pitchFamily="34" charset="0"/>
              </a:endParaRPr>
            </a:p>
          </p:txBody>
        </p:sp>
        <p:sp>
          <p:nvSpPr>
            <p:cNvPr id="194" name="TextBox 193">
              <a:extLst>
                <a:ext uri="{FF2B5EF4-FFF2-40B4-BE49-F238E27FC236}">
                  <a16:creationId xmlns:a16="http://schemas.microsoft.com/office/drawing/2014/main" id="{AD4D322C-0CFB-4C46-945A-3C335A2B618A}"/>
                </a:ext>
              </a:extLst>
            </p:cNvPr>
            <p:cNvSpPr txBox="1"/>
            <p:nvPr/>
          </p:nvSpPr>
          <p:spPr>
            <a:xfrm>
              <a:off x="3252941" y="5765690"/>
              <a:ext cx="298479" cy="338554"/>
            </a:xfrm>
            <a:prstGeom prst="rect">
              <a:avLst/>
            </a:prstGeom>
            <a:noFill/>
          </p:spPr>
          <p:txBody>
            <a:bodyPr wrap="none" rtlCol="0">
              <a:spAutoFit/>
            </a:bodyPr>
            <a:lstStyle/>
            <a:p>
              <a:r>
                <a:rPr lang="en-US" sz="1600" b="0" dirty="0"/>
                <a:t>h</a:t>
              </a:r>
              <a:endParaRPr lang="en-IL" sz="1600" b="0" dirty="0"/>
            </a:p>
          </p:txBody>
        </p:sp>
      </p:grpSp>
      <p:grpSp>
        <p:nvGrpSpPr>
          <p:cNvPr id="195" name="Group 194">
            <a:extLst>
              <a:ext uri="{FF2B5EF4-FFF2-40B4-BE49-F238E27FC236}">
                <a16:creationId xmlns:a16="http://schemas.microsoft.com/office/drawing/2014/main" id="{FF5BAE6F-F6D8-A34E-9312-CD3BE2206DAC}"/>
              </a:ext>
            </a:extLst>
          </p:cNvPr>
          <p:cNvGrpSpPr/>
          <p:nvPr/>
        </p:nvGrpSpPr>
        <p:grpSpPr>
          <a:xfrm>
            <a:off x="3888702" y="1655310"/>
            <a:ext cx="635181" cy="457200"/>
            <a:chOff x="1916178" y="5715000"/>
            <a:chExt cx="635181" cy="457200"/>
          </a:xfrm>
        </p:grpSpPr>
        <p:sp>
          <p:nvSpPr>
            <p:cNvPr id="196" name="Oval 195">
              <a:extLst>
                <a:ext uri="{FF2B5EF4-FFF2-40B4-BE49-F238E27FC236}">
                  <a16:creationId xmlns:a16="http://schemas.microsoft.com/office/drawing/2014/main" id="{7C1DAA78-EEF7-354C-94ED-DBA5444EBAB7}"/>
                </a:ext>
              </a:extLst>
            </p:cNvPr>
            <p:cNvSpPr/>
            <p:nvPr/>
          </p:nvSpPr>
          <p:spPr bwMode="auto">
            <a:xfrm>
              <a:off x="1916178" y="5715000"/>
              <a:ext cx="635181" cy="457200"/>
            </a:xfrm>
            <a:prstGeom prst="ellipse">
              <a:avLst/>
            </a:prstGeom>
            <a:solidFill>
              <a:schemeClr val="bg1">
                <a:lumMod val="8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sz="2800" b="0" i="0" u="none" strike="noStrike" cap="none" normalizeH="0" baseline="0">
                <a:ln>
                  <a:noFill/>
                </a:ln>
                <a:solidFill>
                  <a:schemeClr val="tx1"/>
                </a:solidFill>
                <a:effectLst/>
                <a:latin typeface="Arial" pitchFamily="34" charset="0"/>
              </a:endParaRPr>
            </a:p>
          </p:txBody>
        </p:sp>
        <p:sp>
          <p:nvSpPr>
            <p:cNvPr id="197" name="TextBox 196">
              <a:extLst>
                <a:ext uri="{FF2B5EF4-FFF2-40B4-BE49-F238E27FC236}">
                  <a16:creationId xmlns:a16="http://schemas.microsoft.com/office/drawing/2014/main" id="{320E878A-1155-B941-B769-099B456DF728}"/>
                </a:ext>
              </a:extLst>
            </p:cNvPr>
            <p:cNvSpPr txBox="1"/>
            <p:nvPr/>
          </p:nvSpPr>
          <p:spPr>
            <a:xfrm>
              <a:off x="2095606" y="5737195"/>
              <a:ext cx="298479" cy="338554"/>
            </a:xfrm>
            <a:prstGeom prst="rect">
              <a:avLst/>
            </a:prstGeom>
            <a:noFill/>
          </p:spPr>
          <p:txBody>
            <a:bodyPr wrap="none" rtlCol="0">
              <a:spAutoFit/>
            </a:bodyPr>
            <a:lstStyle/>
            <a:p>
              <a:r>
                <a:rPr lang="en-US" sz="1600" b="0" dirty="0"/>
                <a:t>a</a:t>
              </a:r>
              <a:endParaRPr lang="en-IL" sz="1600" b="0" dirty="0"/>
            </a:p>
          </p:txBody>
        </p:sp>
      </p:grpSp>
      <p:grpSp>
        <p:nvGrpSpPr>
          <p:cNvPr id="198" name="Group 197">
            <a:extLst>
              <a:ext uri="{FF2B5EF4-FFF2-40B4-BE49-F238E27FC236}">
                <a16:creationId xmlns:a16="http://schemas.microsoft.com/office/drawing/2014/main" id="{3C5F3CE0-DFB8-AC4C-BBB4-0A47089FC3A2}"/>
              </a:ext>
            </a:extLst>
          </p:cNvPr>
          <p:cNvGrpSpPr/>
          <p:nvPr/>
        </p:nvGrpSpPr>
        <p:grpSpPr>
          <a:xfrm>
            <a:off x="7465158" y="3533959"/>
            <a:ext cx="635181" cy="457200"/>
            <a:chOff x="3064567" y="5754434"/>
            <a:chExt cx="635181" cy="457200"/>
          </a:xfrm>
        </p:grpSpPr>
        <p:sp>
          <p:nvSpPr>
            <p:cNvPr id="199" name="Oval 198">
              <a:extLst>
                <a:ext uri="{FF2B5EF4-FFF2-40B4-BE49-F238E27FC236}">
                  <a16:creationId xmlns:a16="http://schemas.microsoft.com/office/drawing/2014/main" id="{28CF101D-D899-F04B-AD3F-338330FBCD12}"/>
                </a:ext>
              </a:extLst>
            </p:cNvPr>
            <p:cNvSpPr/>
            <p:nvPr/>
          </p:nvSpPr>
          <p:spPr bwMode="auto">
            <a:xfrm>
              <a:off x="3064567" y="5754434"/>
              <a:ext cx="635181" cy="457200"/>
            </a:xfrm>
            <a:prstGeom prst="ellipse">
              <a:avLst/>
            </a:prstGeom>
            <a:solidFill>
              <a:schemeClr val="bg1">
                <a:lumMod val="8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b="0" i="0" u="none" strike="noStrike" cap="none" normalizeH="0" baseline="0">
                <a:ln>
                  <a:noFill/>
                </a:ln>
                <a:solidFill>
                  <a:schemeClr val="tx1"/>
                </a:solidFill>
                <a:effectLst/>
                <a:latin typeface="Arial" pitchFamily="34" charset="0"/>
              </a:endParaRPr>
            </a:p>
          </p:txBody>
        </p:sp>
        <p:sp>
          <p:nvSpPr>
            <p:cNvPr id="200" name="TextBox 199">
              <a:extLst>
                <a:ext uri="{FF2B5EF4-FFF2-40B4-BE49-F238E27FC236}">
                  <a16:creationId xmlns:a16="http://schemas.microsoft.com/office/drawing/2014/main" id="{C19560B3-EE2E-9849-9193-A11A0DB11000}"/>
                </a:ext>
              </a:extLst>
            </p:cNvPr>
            <p:cNvSpPr txBox="1"/>
            <p:nvPr/>
          </p:nvSpPr>
          <p:spPr>
            <a:xfrm>
              <a:off x="3252941" y="5783870"/>
              <a:ext cx="298479" cy="338554"/>
            </a:xfrm>
            <a:prstGeom prst="rect">
              <a:avLst/>
            </a:prstGeom>
            <a:noFill/>
          </p:spPr>
          <p:txBody>
            <a:bodyPr wrap="none" rtlCol="0">
              <a:spAutoFit/>
            </a:bodyPr>
            <a:lstStyle/>
            <a:p>
              <a:r>
                <a:rPr lang="en-US" sz="1600" b="0" dirty="0"/>
                <a:t>b</a:t>
              </a:r>
              <a:endParaRPr lang="en-IL" sz="1600" b="0" dirty="0"/>
            </a:p>
          </p:txBody>
        </p:sp>
      </p:grpSp>
      <p:grpSp>
        <p:nvGrpSpPr>
          <p:cNvPr id="201" name="Group 200">
            <a:extLst>
              <a:ext uri="{FF2B5EF4-FFF2-40B4-BE49-F238E27FC236}">
                <a16:creationId xmlns:a16="http://schemas.microsoft.com/office/drawing/2014/main" id="{46BAF5EC-225F-8F46-9B73-4B572CC11FCE}"/>
              </a:ext>
            </a:extLst>
          </p:cNvPr>
          <p:cNvGrpSpPr/>
          <p:nvPr/>
        </p:nvGrpSpPr>
        <p:grpSpPr>
          <a:xfrm>
            <a:off x="6041759" y="3516214"/>
            <a:ext cx="1131239" cy="841756"/>
            <a:chOff x="5099276" y="4048509"/>
            <a:chExt cx="1131239" cy="841756"/>
          </a:xfrm>
        </p:grpSpPr>
        <p:cxnSp>
          <p:nvCxnSpPr>
            <p:cNvPr id="202" name="Straight Arrow Connector 201">
              <a:extLst>
                <a:ext uri="{FF2B5EF4-FFF2-40B4-BE49-F238E27FC236}">
                  <a16:creationId xmlns:a16="http://schemas.microsoft.com/office/drawing/2014/main" id="{DCFA0875-CB97-E640-AAFA-09026B5DEEB0}"/>
                </a:ext>
              </a:extLst>
            </p:cNvPr>
            <p:cNvCxnSpPr>
              <a:cxnSpLocks/>
            </p:cNvCxnSpPr>
            <p:nvPr/>
          </p:nvCxnSpPr>
          <p:spPr bwMode="auto">
            <a:xfrm flipH="1">
              <a:off x="5192570" y="4474003"/>
              <a:ext cx="298921" cy="416262"/>
            </a:xfrm>
            <a:prstGeom prst="straightConnector1">
              <a:avLst/>
            </a:prstGeom>
            <a:noFill/>
            <a:ln w="9525"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4"/>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cxnSp>
          <p:nvCxnSpPr>
            <p:cNvPr id="203" name="Straight Arrow Connector 202">
              <a:extLst>
                <a:ext uri="{FF2B5EF4-FFF2-40B4-BE49-F238E27FC236}">
                  <a16:creationId xmlns:a16="http://schemas.microsoft.com/office/drawing/2014/main" id="{2A87DC10-7A36-324A-99B0-CCECE870036A}"/>
                </a:ext>
              </a:extLst>
            </p:cNvPr>
            <p:cNvCxnSpPr>
              <a:cxnSpLocks/>
            </p:cNvCxnSpPr>
            <p:nvPr/>
          </p:nvCxnSpPr>
          <p:spPr bwMode="auto">
            <a:xfrm>
              <a:off x="5852305" y="4474003"/>
              <a:ext cx="245866" cy="416262"/>
            </a:xfrm>
            <a:prstGeom prst="straightConnector1">
              <a:avLst/>
            </a:prstGeom>
            <a:noFill/>
            <a:ln w="9525"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4"/>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sp>
          <p:nvSpPr>
            <p:cNvPr id="204" name="TextBox 203">
              <a:extLst>
                <a:ext uri="{FF2B5EF4-FFF2-40B4-BE49-F238E27FC236}">
                  <a16:creationId xmlns:a16="http://schemas.microsoft.com/office/drawing/2014/main" id="{C4867E82-7F2C-F743-BD2B-ABCFD84D51A5}"/>
                </a:ext>
              </a:extLst>
            </p:cNvPr>
            <p:cNvSpPr txBox="1"/>
            <p:nvPr/>
          </p:nvSpPr>
          <p:spPr>
            <a:xfrm>
              <a:off x="5099276" y="4445787"/>
              <a:ext cx="291901" cy="308867"/>
            </a:xfrm>
            <a:prstGeom prst="rect">
              <a:avLst/>
            </a:prstGeom>
            <a:noFill/>
            <a:ln>
              <a:noFill/>
            </a:ln>
          </p:spPr>
          <p:txBody>
            <a:bodyPr wrap="square" lIns="0" tIns="46800" rIns="0" rtlCol="0">
              <a:spAutoFit/>
            </a:bodyPr>
            <a:lstStyle/>
            <a:p>
              <a:r>
                <a:rPr lang="en-IL" sz="1400" b="0" dirty="0">
                  <a:latin typeface="Consolas" panose="020B0609020204030204" pitchFamily="49" charset="0"/>
                  <a:cs typeface="Consolas" panose="020B0609020204030204" pitchFamily="49" charset="0"/>
                </a:rPr>
                <a:t>0</a:t>
              </a:r>
            </a:p>
          </p:txBody>
        </p:sp>
        <p:sp>
          <p:nvSpPr>
            <p:cNvPr id="205" name="TextBox 204">
              <a:extLst>
                <a:ext uri="{FF2B5EF4-FFF2-40B4-BE49-F238E27FC236}">
                  <a16:creationId xmlns:a16="http://schemas.microsoft.com/office/drawing/2014/main" id="{21639D55-D8CE-F241-AD80-778A0B735626}"/>
                </a:ext>
              </a:extLst>
            </p:cNvPr>
            <p:cNvSpPr txBox="1"/>
            <p:nvPr/>
          </p:nvSpPr>
          <p:spPr>
            <a:xfrm>
              <a:off x="5938614" y="4440143"/>
              <a:ext cx="291901" cy="308867"/>
            </a:xfrm>
            <a:prstGeom prst="rect">
              <a:avLst/>
            </a:prstGeom>
            <a:noFill/>
            <a:ln>
              <a:noFill/>
            </a:ln>
          </p:spPr>
          <p:txBody>
            <a:bodyPr wrap="square" lIns="0" tIns="46800" rIns="0" rtlCol="0">
              <a:spAutoFit/>
            </a:bodyPr>
            <a:lstStyle/>
            <a:p>
              <a:r>
                <a:rPr lang="he-IL" sz="1400" b="0" dirty="0">
                  <a:latin typeface="Consolas" panose="020B0609020204030204" pitchFamily="49" charset="0"/>
                  <a:cs typeface="Consolas" panose="020B0609020204030204" pitchFamily="49" charset="0"/>
                </a:rPr>
                <a:t>1</a:t>
              </a:r>
              <a:endParaRPr lang="en-IL" sz="1400" b="0" dirty="0">
                <a:latin typeface="Consolas" panose="020B0609020204030204" pitchFamily="49" charset="0"/>
                <a:cs typeface="Consolas" panose="020B0609020204030204" pitchFamily="49" charset="0"/>
              </a:endParaRPr>
            </a:p>
          </p:txBody>
        </p:sp>
        <p:sp>
          <p:nvSpPr>
            <p:cNvPr id="206" name="Oval 205">
              <a:extLst>
                <a:ext uri="{FF2B5EF4-FFF2-40B4-BE49-F238E27FC236}">
                  <a16:creationId xmlns:a16="http://schemas.microsoft.com/office/drawing/2014/main" id="{A2EA8FAE-6EC1-2D47-AC0F-56F8A7C295AA}"/>
                </a:ext>
              </a:extLst>
            </p:cNvPr>
            <p:cNvSpPr/>
            <p:nvPr/>
          </p:nvSpPr>
          <p:spPr bwMode="auto">
            <a:xfrm>
              <a:off x="5340057" y="4048509"/>
              <a:ext cx="635181" cy="457200"/>
            </a:xfrm>
            <a:prstGeom prst="ellipse">
              <a:avLst/>
            </a:prstGeom>
            <a:solidFill>
              <a:schemeClr val="bg1">
                <a:lumMod val="8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b="0" i="0" u="none" strike="noStrike" cap="none" normalizeH="0" baseline="0">
                <a:ln>
                  <a:noFill/>
                </a:ln>
                <a:solidFill>
                  <a:schemeClr val="tx1"/>
                </a:solidFill>
                <a:effectLst/>
                <a:latin typeface="Arial" pitchFamily="34" charset="0"/>
              </a:endParaRPr>
            </a:p>
          </p:txBody>
        </p:sp>
      </p:grpSp>
      <p:cxnSp>
        <p:nvCxnSpPr>
          <p:cNvPr id="208" name="Straight Arrow Connector 207">
            <a:extLst>
              <a:ext uri="{FF2B5EF4-FFF2-40B4-BE49-F238E27FC236}">
                <a16:creationId xmlns:a16="http://schemas.microsoft.com/office/drawing/2014/main" id="{C79C4C43-718F-3243-950E-D7420274D075}"/>
              </a:ext>
            </a:extLst>
          </p:cNvPr>
          <p:cNvCxnSpPr>
            <a:cxnSpLocks/>
          </p:cNvCxnSpPr>
          <p:nvPr/>
        </p:nvCxnSpPr>
        <p:spPr bwMode="auto">
          <a:xfrm flipH="1">
            <a:off x="2610325" y="3905626"/>
            <a:ext cx="266879" cy="452344"/>
          </a:xfrm>
          <a:prstGeom prst="straightConnector1">
            <a:avLst/>
          </a:prstGeom>
          <a:noFill/>
          <a:ln w="38100" cap="flat" cmpd="sng" algn="ctr">
            <a:solidFill>
              <a:srgbClr val="C00000"/>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4"/>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cxnSp>
        <p:nvCxnSpPr>
          <p:cNvPr id="209" name="Straight Arrow Connector 208">
            <a:extLst>
              <a:ext uri="{FF2B5EF4-FFF2-40B4-BE49-F238E27FC236}">
                <a16:creationId xmlns:a16="http://schemas.microsoft.com/office/drawing/2014/main" id="{984ADA17-295F-6942-8B96-877AE92131EF}"/>
              </a:ext>
            </a:extLst>
          </p:cNvPr>
          <p:cNvCxnSpPr>
            <a:cxnSpLocks/>
          </p:cNvCxnSpPr>
          <p:nvPr/>
        </p:nvCxnSpPr>
        <p:spPr bwMode="auto">
          <a:xfrm>
            <a:off x="3238017" y="3905626"/>
            <a:ext cx="245866" cy="416262"/>
          </a:xfrm>
          <a:prstGeom prst="straightConnector1">
            <a:avLst/>
          </a:prstGeom>
          <a:noFill/>
          <a:ln w="12700"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4"/>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sp>
        <p:nvSpPr>
          <p:cNvPr id="210" name="TextBox 209">
            <a:extLst>
              <a:ext uri="{FF2B5EF4-FFF2-40B4-BE49-F238E27FC236}">
                <a16:creationId xmlns:a16="http://schemas.microsoft.com/office/drawing/2014/main" id="{90CFEE35-FF8A-4445-BC12-6D314155F75B}"/>
              </a:ext>
            </a:extLst>
          </p:cNvPr>
          <p:cNvSpPr txBox="1"/>
          <p:nvPr/>
        </p:nvSpPr>
        <p:spPr>
          <a:xfrm>
            <a:off x="2473508" y="3857492"/>
            <a:ext cx="291901" cy="308867"/>
          </a:xfrm>
          <a:prstGeom prst="rect">
            <a:avLst/>
          </a:prstGeom>
          <a:noFill/>
          <a:ln>
            <a:noFill/>
          </a:ln>
        </p:spPr>
        <p:txBody>
          <a:bodyPr wrap="square" lIns="0" tIns="46800" rIns="0" rtlCol="0">
            <a:spAutoFit/>
          </a:bodyPr>
          <a:lstStyle/>
          <a:p>
            <a:r>
              <a:rPr lang="en-IL" sz="1400" b="0" dirty="0">
                <a:latin typeface="Consolas" panose="020B0609020204030204" pitchFamily="49" charset="0"/>
                <a:cs typeface="Consolas" panose="020B0609020204030204" pitchFamily="49" charset="0"/>
              </a:rPr>
              <a:t>0</a:t>
            </a:r>
          </a:p>
        </p:txBody>
      </p:sp>
      <p:sp>
        <p:nvSpPr>
          <p:cNvPr id="211" name="TextBox 210">
            <a:extLst>
              <a:ext uri="{FF2B5EF4-FFF2-40B4-BE49-F238E27FC236}">
                <a16:creationId xmlns:a16="http://schemas.microsoft.com/office/drawing/2014/main" id="{40FF6FD0-D921-F448-96E0-9DF59B15702C}"/>
              </a:ext>
            </a:extLst>
          </p:cNvPr>
          <p:cNvSpPr txBox="1"/>
          <p:nvPr/>
        </p:nvSpPr>
        <p:spPr>
          <a:xfrm>
            <a:off x="3324326" y="3871766"/>
            <a:ext cx="291901" cy="308867"/>
          </a:xfrm>
          <a:prstGeom prst="rect">
            <a:avLst/>
          </a:prstGeom>
          <a:noFill/>
          <a:ln>
            <a:noFill/>
          </a:ln>
        </p:spPr>
        <p:txBody>
          <a:bodyPr wrap="square" lIns="0" tIns="46800" rIns="0" rtlCol="0">
            <a:spAutoFit/>
          </a:bodyPr>
          <a:lstStyle/>
          <a:p>
            <a:r>
              <a:rPr lang="he-IL" sz="1400" b="0" dirty="0">
                <a:latin typeface="Consolas" panose="020B0609020204030204" pitchFamily="49" charset="0"/>
                <a:cs typeface="Consolas" panose="020B0609020204030204" pitchFamily="49" charset="0"/>
              </a:rPr>
              <a:t>1</a:t>
            </a:r>
            <a:endParaRPr lang="en-IL" sz="1400" b="0" dirty="0">
              <a:latin typeface="Consolas" panose="020B0609020204030204" pitchFamily="49" charset="0"/>
              <a:cs typeface="Consolas" panose="020B0609020204030204" pitchFamily="49" charset="0"/>
            </a:endParaRPr>
          </a:p>
        </p:txBody>
      </p:sp>
      <p:sp>
        <p:nvSpPr>
          <p:cNvPr id="212" name="Oval 211">
            <a:extLst>
              <a:ext uri="{FF2B5EF4-FFF2-40B4-BE49-F238E27FC236}">
                <a16:creationId xmlns:a16="http://schemas.microsoft.com/office/drawing/2014/main" id="{74C97F85-9FDE-8D4F-B06B-9F92F66E98CB}"/>
              </a:ext>
            </a:extLst>
          </p:cNvPr>
          <p:cNvSpPr/>
          <p:nvPr/>
        </p:nvSpPr>
        <p:spPr bwMode="auto">
          <a:xfrm>
            <a:off x="2725769" y="3480132"/>
            <a:ext cx="635181" cy="457200"/>
          </a:xfrm>
          <a:prstGeom prst="ellipse">
            <a:avLst/>
          </a:prstGeom>
          <a:solidFill>
            <a:schemeClr val="bg1">
              <a:lumMod val="8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b="0" i="0" u="none" strike="noStrike" cap="none" normalizeH="0" baseline="0">
              <a:ln>
                <a:noFill/>
              </a:ln>
              <a:solidFill>
                <a:schemeClr val="tx1"/>
              </a:solidFill>
              <a:effectLst/>
              <a:latin typeface="Arial" pitchFamily="34" charset="0"/>
            </a:endParaRPr>
          </a:p>
        </p:txBody>
      </p:sp>
      <p:grpSp>
        <p:nvGrpSpPr>
          <p:cNvPr id="213" name="Group 212">
            <a:extLst>
              <a:ext uri="{FF2B5EF4-FFF2-40B4-BE49-F238E27FC236}">
                <a16:creationId xmlns:a16="http://schemas.microsoft.com/office/drawing/2014/main" id="{F3783FCE-6A3C-124F-91F5-E9898A681FF7}"/>
              </a:ext>
            </a:extLst>
          </p:cNvPr>
          <p:cNvGrpSpPr/>
          <p:nvPr/>
        </p:nvGrpSpPr>
        <p:grpSpPr>
          <a:xfrm>
            <a:off x="4286403" y="3466445"/>
            <a:ext cx="1165073" cy="891525"/>
            <a:chOff x="5099276" y="4048509"/>
            <a:chExt cx="1165073" cy="891525"/>
          </a:xfrm>
        </p:grpSpPr>
        <p:cxnSp>
          <p:nvCxnSpPr>
            <p:cNvPr id="214" name="Straight Arrow Connector 213">
              <a:extLst>
                <a:ext uri="{FF2B5EF4-FFF2-40B4-BE49-F238E27FC236}">
                  <a16:creationId xmlns:a16="http://schemas.microsoft.com/office/drawing/2014/main" id="{47A7FD88-01BF-2841-803A-76F0875BFE4B}"/>
                </a:ext>
              </a:extLst>
            </p:cNvPr>
            <p:cNvCxnSpPr>
              <a:cxnSpLocks/>
            </p:cNvCxnSpPr>
            <p:nvPr/>
          </p:nvCxnSpPr>
          <p:spPr bwMode="auto">
            <a:xfrm flipH="1">
              <a:off x="5143418" y="4474003"/>
              <a:ext cx="348074" cy="466031"/>
            </a:xfrm>
            <a:prstGeom prst="straightConnector1">
              <a:avLst/>
            </a:prstGeom>
            <a:noFill/>
            <a:ln w="9525"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4"/>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cxnSp>
          <p:nvCxnSpPr>
            <p:cNvPr id="215" name="Straight Arrow Connector 214">
              <a:extLst>
                <a:ext uri="{FF2B5EF4-FFF2-40B4-BE49-F238E27FC236}">
                  <a16:creationId xmlns:a16="http://schemas.microsoft.com/office/drawing/2014/main" id="{6D72B6A6-BB9C-D140-B995-1928C9793A38}"/>
                </a:ext>
              </a:extLst>
            </p:cNvPr>
            <p:cNvCxnSpPr>
              <a:cxnSpLocks/>
            </p:cNvCxnSpPr>
            <p:nvPr/>
          </p:nvCxnSpPr>
          <p:spPr bwMode="auto">
            <a:xfrm>
              <a:off x="5852305" y="4474003"/>
              <a:ext cx="273718" cy="466031"/>
            </a:xfrm>
            <a:prstGeom prst="straightConnector1">
              <a:avLst/>
            </a:prstGeom>
            <a:noFill/>
            <a:ln w="9525"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4"/>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sp>
          <p:nvSpPr>
            <p:cNvPr id="216" name="TextBox 215">
              <a:extLst>
                <a:ext uri="{FF2B5EF4-FFF2-40B4-BE49-F238E27FC236}">
                  <a16:creationId xmlns:a16="http://schemas.microsoft.com/office/drawing/2014/main" id="{585716D5-B360-3B46-89B7-BCCE193C0B88}"/>
                </a:ext>
              </a:extLst>
            </p:cNvPr>
            <p:cNvSpPr txBox="1"/>
            <p:nvPr/>
          </p:nvSpPr>
          <p:spPr>
            <a:xfrm>
              <a:off x="5099276" y="4445787"/>
              <a:ext cx="291901" cy="308867"/>
            </a:xfrm>
            <a:prstGeom prst="rect">
              <a:avLst/>
            </a:prstGeom>
            <a:noFill/>
            <a:ln>
              <a:noFill/>
            </a:ln>
          </p:spPr>
          <p:txBody>
            <a:bodyPr wrap="square" lIns="0" tIns="46800" rIns="0" rtlCol="0">
              <a:spAutoFit/>
            </a:bodyPr>
            <a:lstStyle/>
            <a:p>
              <a:r>
                <a:rPr lang="en-IL" sz="1400" b="0" dirty="0">
                  <a:latin typeface="Consolas" panose="020B0609020204030204" pitchFamily="49" charset="0"/>
                  <a:cs typeface="Consolas" panose="020B0609020204030204" pitchFamily="49" charset="0"/>
                </a:rPr>
                <a:t>0</a:t>
              </a:r>
            </a:p>
          </p:txBody>
        </p:sp>
        <p:sp>
          <p:nvSpPr>
            <p:cNvPr id="217" name="TextBox 216">
              <a:extLst>
                <a:ext uri="{FF2B5EF4-FFF2-40B4-BE49-F238E27FC236}">
                  <a16:creationId xmlns:a16="http://schemas.microsoft.com/office/drawing/2014/main" id="{FA8D433C-9A8D-D04F-A434-5A97536A0D5F}"/>
                </a:ext>
              </a:extLst>
            </p:cNvPr>
            <p:cNvSpPr txBox="1"/>
            <p:nvPr/>
          </p:nvSpPr>
          <p:spPr>
            <a:xfrm>
              <a:off x="5972448" y="4439556"/>
              <a:ext cx="291901" cy="308867"/>
            </a:xfrm>
            <a:prstGeom prst="rect">
              <a:avLst/>
            </a:prstGeom>
            <a:noFill/>
            <a:ln>
              <a:noFill/>
            </a:ln>
          </p:spPr>
          <p:txBody>
            <a:bodyPr wrap="square" lIns="0" tIns="46800" rIns="0" rtlCol="0">
              <a:spAutoFit/>
            </a:bodyPr>
            <a:lstStyle/>
            <a:p>
              <a:r>
                <a:rPr lang="he-IL" sz="1400" b="0" dirty="0">
                  <a:latin typeface="Consolas" panose="020B0609020204030204" pitchFamily="49" charset="0"/>
                  <a:cs typeface="Consolas" panose="020B0609020204030204" pitchFamily="49" charset="0"/>
                </a:rPr>
                <a:t>1</a:t>
              </a:r>
              <a:endParaRPr lang="en-IL" sz="1400" b="0" dirty="0">
                <a:latin typeface="Consolas" panose="020B0609020204030204" pitchFamily="49" charset="0"/>
                <a:cs typeface="Consolas" panose="020B0609020204030204" pitchFamily="49" charset="0"/>
              </a:endParaRPr>
            </a:p>
          </p:txBody>
        </p:sp>
        <p:sp>
          <p:nvSpPr>
            <p:cNvPr id="218" name="Oval 217">
              <a:extLst>
                <a:ext uri="{FF2B5EF4-FFF2-40B4-BE49-F238E27FC236}">
                  <a16:creationId xmlns:a16="http://schemas.microsoft.com/office/drawing/2014/main" id="{38447991-954F-384E-BB71-E378A793B7C4}"/>
                </a:ext>
              </a:extLst>
            </p:cNvPr>
            <p:cNvSpPr/>
            <p:nvPr/>
          </p:nvSpPr>
          <p:spPr bwMode="auto">
            <a:xfrm>
              <a:off x="5340057" y="4048509"/>
              <a:ext cx="635181" cy="457200"/>
            </a:xfrm>
            <a:prstGeom prst="ellipse">
              <a:avLst/>
            </a:prstGeom>
            <a:solidFill>
              <a:schemeClr val="bg1">
                <a:lumMod val="8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b="0" i="0" u="none" strike="noStrike" cap="none" normalizeH="0" baseline="0">
                <a:ln>
                  <a:noFill/>
                </a:ln>
                <a:solidFill>
                  <a:schemeClr val="tx1"/>
                </a:solidFill>
                <a:effectLst/>
                <a:latin typeface="Arial" pitchFamily="34" charset="0"/>
              </a:endParaRPr>
            </a:p>
          </p:txBody>
        </p:sp>
      </p:grpSp>
      <p:cxnSp>
        <p:nvCxnSpPr>
          <p:cNvPr id="220" name="Straight Arrow Connector 219">
            <a:extLst>
              <a:ext uri="{FF2B5EF4-FFF2-40B4-BE49-F238E27FC236}">
                <a16:creationId xmlns:a16="http://schemas.microsoft.com/office/drawing/2014/main" id="{5F9EA5E1-3ED8-BB49-904C-0F29806BEF23}"/>
              </a:ext>
            </a:extLst>
          </p:cNvPr>
          <p:cNvCxnSpPr>
            <a:cxnSpLocks/>
          </p:cNvCxnSpPr>
          <p:nvPr/>
        </p:nvCxnSpPr>
        <p:spPr bwMode="auto">
          <a:xfrm flipH="1">
            <a:off x="6686338" y="3034363"/>
            <a:ext cx="298921" cy="416262"/>
          </a:xfrm>
          <a:prstGeom prst="straightConnector1">
            <a:avLst/>
          </a:prstGeom>
          <a:noFill/>
          <a:ln w="9525"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4"/>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cxnSp>
        <p:nvCxnSpPr>
          <p:cNvPr id="221" name="Straight Arrow Connector 220">
            <a:extLst>
              <a:ext uri="{FF2B5EF4-FFF2-40B4-BE49-F238E27FC236}">
                <a16:creationId xmlns:a16="http://schemas.microsoft.com/office/drawing/2014/main" id="{FFD58EC7-FAFB-CF44-8233-E11E3698D33D}"/>
              </a:ext>
            </a:extLst>
          </p:cNvPr>
          <p:cNvCxnSpPr>
            <a:cxnSpLocks/>
          </p:cNvCxnSpPr>
          <p:nvPr/>
        </p:nvCxnSpPr>
        <p:spPr bwMode="auto">
          <a:xfrm>
            <a:off x="7346073" y="3034363"/>
            <a:ext cx="360220" cy="416262"/>
          </a:xfrm>
          <a:prstGeom prst="straightConnector1">
            <a:avLst/>
          </a:prstGeom>
          <a:noFill/>
          <a:ln w="12700"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4"/>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sp>
        <p:nvSpPr>
          <p:cNvPr id="222" name="TextBox 221">
            <a:extLst>
              <a:ext uri="{FF2B5EF4-FFF2-40B4-BE49-F238E27FC236}">
                <a16:creationId xmlns:a16="http://schemas.microsoft.com/office/drawing/2014/main" id="{02440669-65FC-E74B-B678-BEF9B28A05BC}"/>
              </a:ext>
            </a:extLst>
          </p:cNvPr>
          <p:cNvSpPr txBox="1"/>
          <p:nvPr/>
        </p:nvSpPr>
        <p:spPr>
          <a:xfrm>
            <a:off x="6581525" y="2946447"/>
            <a:ext cx="291901" cy="339645"/>
          </a:xfrm>
          <a:prstGeom prst="rect">
            <a:avLst/>
          </a:prstGeom>
          <a:noFill/>
          <a:ln>
            <a:noFill/>
          </a:ln>
        </p:spPr>
        <p:txBody>
          <a:bodyPr wrap="square" lIns="0" tIns="46800" rIns="0" rtlCol="0">
            <a:spAutoFit/>
          </a:bodyPr>
          <a:lstStyle/>
          <a:p>
            <a:r>
              <a:rPr lang="en-IL" sz="1600" b="0" dirty="0">
                <a:latin typeface="Consolas" panose="020B0609020204030204" pitchFamily="49" charset="0"/>
                <a:cs typeface="Consolas" panose="020B0609020204030204" pitchFamily="49" charset="0"/>
              </a:rPr>
              <a:t>0</a:t>
            </a:r>
          </a:p>
        </p:txBody>
      </p:sp>
      <p:sp>
        <p:nvSpPr>
          <p:cNvPr id="223" name="TextBox 222">
            <a:extLst>
              <a:ext uri="{FF2B5EF4-FFF2-40B4-BE49-F238E27FC236}">
                <a16:creationId xmlns:a16="http://schemas.microsoft.com/office/drawing/2014/main" id="{468A4FF0-8CE6-6748-B8FE-AB9AFA9F9C40}"/>
              </a:ext>
            </a:extLst>
          </p:cNvPr>
          <p:cNvSpPr txBox="1"/>
          <p:nvPr/>
        </p:nvSpPr>
        <p:spPr>
          <a:xfrm>
            <a:off x="7482627" y="2926598"/>
            <a:ext cx="291901" cy="339645"/>
          </a:xfrm>
          <a:prstGeom prst="rect">
            <a:avLst/>
          </a:prstGeom>
          <a:noFill/>
          <a:ln>
            <a:noFill/>
          </a:ln>
        </p:spPr>
        <p:txBody>
          <a:bodyPr wrap="square" lIns="0" tIns="46800" rIns="0" rtlCol="0">
            <a:spAutoFit/>
          </a:bodyPr>
          <a:lstStyle/>
          <a:p>
            <a:r>
              <a:rPr lang="he-IL" sz="1600" b="0" dirty="0">
                <a:latin typeface="Consolas" panose="020B0609020204030204" pitchFamily="49" charset="0"/>
                <a:cs typeface="Consolas" panose="020B0609020204030204" pitchFamily="49" charset="0"/>
              </a:rPr>
              <a:t>1</a:t>
            </a:r>
            <a:endParaRPr lang="en-IL" sz="1600" b="0" dirty="0">
              <a:latin typeface="Consolas" panose="020B0609020204030204" pitchFamily="49" charset="0"/>
              <a:cs typeface="Consolas" panose="020B0609020204030204" pitchFamily="49" charset="0"/>
            </a:endParaRPr>
          </a:p>
        </p:txBody>
      </p:sp>
      <p:sp>
        <p:nvSpPr>
          <p:cNvPr id="224" name="Oval 223">
            <a:extLst>
              <a:ext uri="{FF2B5EF4-FFF2-40B4-BE49-F238E27FC236}">
                <a16:creationId xmlns:a16="http://schemas.microsoft.com/office/drawing/2014/main" id="{93959835-E916-564F-9C7A-809A0F6AB1DB}"/>
              </a:ext>
            </a:extLst>
          </p:cNvPr>
          <p:cNvSpPr/>
          <p:nvPr/>
        </p:nvSpPr>
        <p:spPr bwMode="auto">
          <a:xfrm>
            <a:off x="6833825" y="2608869"/>
            <a:ext cx="635181" cy="457200"/>
          </a:xfrm>
          <a:prstGeom prst="ellipse">
            <a:avLst/>
          </a:prstGeom>
          <a:solidFill>
            <a:schemeClr val="bg1">
              <a:lumMod val="8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sz="2800" b="0" i="0" u="none" strike="noStrike" cap="none" normalizeH="0" baseline="0">
              <a:ln>
                <a:noFill/>
              </a:ln>
              <a:solidFill>
                <a:schemeClr val="tx1"/>
              </a:solidFill>
              <a:effectLst/>
              <a:latin typeface="Arial" pitchFamily="34" charset="0"/>
            </a:endParaRPr>
          </a:p>
        </p:txBody>
      </p:sp>
      <p:cxnSp>
        <p:nvCxnSpPr>
          <p:cNvPr id="226" name="Straight Arrow Connector 225">
            <a:extLst>
              <a:ext uri="{FF2B5EF4-FFF2-40B4-BE49-F238E27FC236}">
                <a16:creationId xmlns:a16="http://schemas.microsoft.com/office/drawing/2014/main" id="{F4CC6E57-DFE8-E340-82C2-DF0532A3DBEB}"/>
              </a:ext>
            </a:extLst>
          </p:cNvPr>
          <p:cNvCxnSpPr>
            <a:cxnSpLocks/>
          </p:cNvCxnSpPr>
          <p:nvPr/>
        </p:nvCxnSpPr>
        <p:spPr bwMode="auto">
          <a:xfrm flipH="1">
            <a:off x="3246759" y="3008887"/>
            <a:ext cx="481302" cy="423340"/>
          </a:xfrm>
          <a:prstGeom prst="straightConnector1">
            <a:avLst/>
          </a:prstGeom>
          <a:noFill/>
          <a:ln w="38100" cap="flat" cmpd="sng" algn="ctr">
            <a:solidFill>
              <a:srgbClr val="C00000"/>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4"/>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cxnSp>
        <p:nvCxnSpPr>
          <p:cNvPr id="227" name="Straight Arrow Connector 226">
            <a:extLst>
              <a:ext uri="{FF2B5EF4-FFF2-40B4-BE49-F238E27FC236}">
                <a16:creationId xmlns:a16="http://schemas.microsoft.com/office/drawing/2014/main" id="{CB71A43D-5C68-684A-9699-7AE738855D44}"/>
              </a:ext>
            </a:extLst>
          </p:cNvPr>
          <p:cNvCxnSpPr>
            <a:cxnSpLocks/>
          </p:cNvCxnSpPr>
          <p:nvPr/>
        </p:nvCxnSpPr>
        <p:spPr bwMode="auto">
          <a:xfrm>
            <a:off x="4088874" y="3008887"/>
            <a:ext cx="554085" cy="403803"/>
          </a:xfrm>
          <a:prstGeom prst="straightConnector1">
            <a:avLst/>
          </a:prstGeom>
          <a:noFill/>
          <a:ln w="9525"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4"/>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sp>
        <p:nvSpPr>
          <p:cNvPr id="228" name="TextBox 227">
            <a:extLst>
              <a:ext uri="{FF2B5EF4-FFF2-40B4-BE49-F238E27FC236}">
                <a16:creationId xmlns:a16="http://schemas.microsoft.com/office/drawing/2014/main" id="{E9189FEF-B866-0042-B2CA-EB8E29AB20A4}"/>
              </a:ext>
            </a:extLst>
          </p:cNvPr>
          <p:cNvSpPr txBox="1"/>
          <p:nvPr/>
        </p:nvSpPr>
        <p:spPr>
          <a:xfrm>
            <a:off x="3210981" y="2941844"/>
            <a:ext cx="291901" cy="339645"/>
          </a:xfrm>
          <a:prstGeom prst="rect">
            <a:avLst/>
          </a:prstGeom>
          <a:noFill/>
          <a:ln>
            <a:noFill/>
          </a:ln>
        </p:spPr>
        <p:txBody>
          <a:bodyPr wrap="square" lIns="0" tIns="46800" rIns="0" rtlCol="0">
            <a:spAutoFit/>
          </a:bodyPr>
          <a:lstStyle/>
          <a:p>
            <a:r>
              <a:rPr lang="en-IL" sz="1600" b="0" dirty="0">
                <a:latin typeface="Consolas" panose="020B0609020204030204" pitchFamily="49" charset="0"/>
                <a:cs typeface="Consolas" panose="020B0609020204030204" pitchFamily="49" charset="0"/>
              </a:rPr>
              <a:t>0</a:t>
            </a:r>
          </a:p>
        </p:txBody>
      </p:sp>
      <p:sp>
        <p:nvSpPr>
          <p:cNvPr id="229" name="TextBox 228">
            <a:extLst>
              <a:ext uri="{FF2B5EF4-FFF2-40B4-BE49-F238E27FC236}">
                <a16:creationId xmlns:a16="http://schemas.microsoft.com/office/drawing/2014/main" id="{0BC5E982-2AEF-2541-B6B6-373B18C4FFEA}"/>
              </a:ext>
            </a:extLst>
          </p:cNvPr>
          <p:cNvSpPr txBox="1"/>
          <p:nvPr/>
        </p:nvSpPr>
        <p:spPr>
          <a:xfrm>
            <a:off x="4319992" y="2879561"/>
            <a:ext cx="291901" cy="339645"/>
          </a:xfrm>
          <a:prstGeom prst="rect">
            <a:avLst/>
          </a:prstGeom>
          <a:noFill/>
          <a:ln>
            <a:noFill/>
          </a:ln>
        </p:spPr>
        <p:txBody>
          <a:bodyPr wrap="square" lIns="0" tIns="46800" rIns="0" rtlCol="0">
            <a:spAutoFit/>
          </a:bodyPr>
          <a:lstStyle/>
          <a:p>
            <a:r>
              <a:rPr lang="he-IL" sz="1600" b="0" dirty="0">
                <a:latin typeface="Consolas" panose="020B0609020204030204" pitchFamily="49" charset="0"/>
                <a:cs typeface="Consolas" panose="020B0609020204030204" pitchFamily="49" charset="0"/>
              </a:rPr>
              <a:t>1</a:t>
            </a:r>
            <a:endParaRPr lang="en-IL" sz="1600" b="0" dirty="0">
              <a:latin typeface="Consolas" panose="020B0609020204030204" pitchFamily="49" charset="0"/>
              <a:cs typeface="Consolas" panose="020B0609020204030204" pitchFamily="49" charset="0"/>
            </a:endParaRPr>
          </a:p>
        </p:txBody>
      </p:sp>
      <p:sp>
        <p:nvSpPr>
          <p:cNvPr id="230" name="Oval 229">
            <a:extLst>
              <a:ext uri="{FF2B5EF4-FFF2-40B4-BE49-F238E27FC236}">
                <a16:creationId xmlns:a16="http://schemas.microsoft.com/office/drawing/2014/main" id="{CCA72487-044F-9C4F-8FF3-C514ADD8DAE4}"/>
              </a:ext>
            </a:extLst>
          </p:cNvPr>
          <p:cNvSpPr/>
          <p:nvPr/>
        </p:nvSpPr>
        <p:spPr bwMode="auto">
          <a:xfrm>
            <a:off x="3576626" y="2583393"/>
            <a:ext cx="635181" cy="457200"/>
          </a:xfrm>
          <a:prstGeom prst="ellipse">
            <a:avLst/>
          </a:prstGeom>
          <a:solidFill>
            <a:schemeClr val="bg1">
              <a:lumMod val="8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sz="2800" b="0" i="0" u="none" strike="noStrike" cap="none" normalizeH="0" baseline="0">
              <a:ln>
                <a:noFill/>
              </a:ln>
              <a:solidFill>
                <a:schemeClr val="tx1"/>
              </a:solidFill>
              <a:effectLst/>
              <a:latin typeface="Arial" pitchFamily="34" charset="0"/>
            </a:endParaRPr>
          </a:p>
        </p:txBody>
      </p:sp>
      <p:cxnSp>
        <p:nvCxnSpPr>
          <p:cNvPr id="232" name="Straight Arrow Connector 231">
            <a:extLst>
              <a:ext uri="{FF2B5EF4-FFF2-40B4-BE49-F238E27FC236}">
                <a16:creationId xmlns:a16="http://schemas.microsoft.com/office/drawing/2014/main" id="{26B7FF48-1CDE-4749-B302-E948A35D95C3}"/>
              </a:ext>
            </a:extLst>
          </p:cNvPr>
          <p:cNvCxnSpPr>
            <a:cxnSpLocks/>
          </p:cNvCxnSpPr>
          <p:nvPr/>
        </p:nvCxnSpPr>
        <p:spPr bwMode="auto">
          <a:xfrm flipH="1">
            <a:off x="4102425" y="2101682"/>
            <a:ext cx="1265030" cy="472880"/>
          </a:xfrm>
          <a:prstGeom prst="straightConnector1">
            <a:avLst/>
          </a:prstGeom>
          <a:noFill/>
          <a:ln w="38100" cap="flat" cmpd="sng" algn="ctr">
            <a:solidFill>
              <a:srgbClr val="C00000"/>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4"/>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cxnSp>
        <p:nvCxnSpPr>
          <p:cNvPr id="233" name="Straight Arrow Connector 232">
            <a:extLst>
              <a:ext uri="{FF2B5EF4-FFF2-40B4-BE49-F238E27FC236}">
                <a16:creationId xmlns:a16="http://schemas.microsoft.com/office/drawing/2014/main" id="{BB1E7495-F463-B347-A0A8-1DF22ACF0F49}"/>
              </a:ext>
            </a:extLst>
          </p:cNvPr>
          <p:cNvCxnSpPr>
            <a:cxnSpLocks/>
          </p:cNvCxnSpPr>
          <p:nvPr/>
        </p:nvCxnSpPr>
        <p:spPr bwMode="auto">
          <a:xfrm>
            <a:off x="5728267" y="2101682"/>
            <a:ext cx="1256992" cy="467741"/>
          </a:xfrm>
          <a:prstGeom prst="straightConnector1">
            <a:avLst/>
          </a:prstGeom>
          <a:noFill/>
          <a:ln w="12700"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4"/>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sp>
        <p:nvSpPr>
          <p:cNvPr id="234" name="TextBox 233">
            <a:extLst>
              <a:ext uri="{FF2B5EF4-FFF2-40B4-BE49-F238E27FC236}">
                <a16:creationId xmlns:a16="http://schemas.microsoft.com/office/drawing/2014/main" id="{4D9036D4-E585-D74A-BAD4-F2B3E48C88CF}"/>
              </a:ext>
            </a:extLst>
          </p:cNvPr>
          <p:cNvSpPr txBox="1"/>
          <p:nvPr/>
        </p:nvSpPr>
        <p:spPr>
          <a:xfrm>
            <a:off x="4669075" y="1927299"/>
            <a:ext cx="291901" cy="339645"/>
          </a:xfrm>
          <a:prstGeom prst="rect">
            <a:avLst/>
          </a:prstGeom>
          <a:noFill/>
          <a:ln>
            <a:noFill/>
          </a:ln>
        </p:spPr>
        <p:txBody>
          <a:bodyPr wrap="square" lIns="0" tIns="46800" rIns="0" rtlCol="0">
            <a:spAutoFit/>
          </a:bodyPr>
          <a:lstStyle/>
          <a:p>
            <a:r>
              <a:rPr lang="en-IL" sz="1600" b="0" dirty="0">
                <a:latin typeface="Consolas" panose="020B0609020204030204" pitchFamily="49" charset="0"/>
                <a:cs typeface="Consolas" panose="020B0609020204030204" pitchFamily="49" charset="0"/>
              </a:rPr>
              <a:t>0</a:t>
            </a:r>
          </a:p>
        </p:txBody>
      </p:sp>
      <p:sp>
        <p:nvSpPr>
          <p:cNvPr id="235" name="TextBox 234">
            <a:extLst>
              <a:ext uri="{FF2B5EF4-FFF2-40B4-BE49-F238E27FC236}">
                <a16:creationId xmlns:a16="http://schemas.microsoft.com/office/drawing/2014/main" id="{A11336A5-9D46-854E-BBA1-2EA8CF91DD6D}"/>
              </a:ext>
            </a:extLst>
          </p:cNvPr>
          <p:cNvSpPr txBox="1"/>
          <p:nvPr/>
        </p:nvSpPr>
        <p:spPr>
          <a:xfrm>
            <a:off x="6356763" y="1982617"/>
            <a:ext cx="291901" cy="339645"/>
          </a:xfrm>
          <a:prstGeom prst="rect">
            <a:avLst/>
          </a:prstGeom>
          <a:noFill/>
          <a:ln>
            <a:noFill/>
          </a:ln>
        </p:spPr>
        <p:txBody>
          <a:bodyPr wrap="square" lIns="0" tIns="46800" rIns="0" rtlCol="0">
            <a:spAutoFit/>
          </a:bodyPr>
          <a:lstStyle/>
          <a:p>
            <a:r>
              <a:rPr lang="he-IL" sz="1600" b="0" dirty="0">
                <a:latin typeface="Consolas" panose="020B0609020204030204" pitchFamily="49" charset="0"/>
                <a:cs typeface="Consolas" panose="020B0609020204030204" pitchFamily="49" charset="0"/>
              </a:rPr>
              <a:t>1</a:t>
            </a:r>
            <a:endParaRPr lang="en-IL" sz="1600" b="0" dirty="0">
              <a:latin typeface="Consolas" panose="020B0609020204030204" pitchFamily="49" charset="0"/>
              <a:cs typeface="Consolas" panose="020B0609020204030204" pitchFamily="49" charset="0"/>
            </a:endParaRPr>
          </a:p>
        </p:txBody>
      </p:sp>
      <p:sp>
        <p:nvSpPr>
          <p:cNvPr id="236" name="Oval 235">
            <a:extLst>
              <a:ext uri="{FF2B5EF4-FFF2-40B4-BE49-F238E27FC236}">
                <a16:creationId xmlns:a16="http://schemas.microsoft.com/office/drawing/2014/main" id="{73BA03C7-05A1-8840-8DC3-8CFCE79E4930}"/>
              </a:ext>
            </a:extLst>
          </p:cNvPr>
          <p:cNvSpPr/>
          <p:nvPr/>
        </p:nvSpPr>
        <p:spPr bwMode="auto">
          <a:xfrm>
            <a:off x="5216019" y="1676188"/>
            <a:ext cx="635181" cy="457200"/>
          </a:xfrm>
          <a:prstGeom prst="ellipse">
            <a:avLst/>
          </a:prstGeom>
          <a:solidFill>
            <a:schemeClr val="bg1">
              <a:lumMod val="8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sz="2800" b="0" i="0" u="none" strike="noStrike" cap="none" normalizeH="0" baseline="0">
              <a:ln>
                <a:noFill/>
              </a:ln>
              <a:solidFill>
                <a:schemeClr val="tx1"/>
              </a:solidFill>
              <a:effectLst/>
              <a:latin typeface="Arial" pitchFamily="34" charset="0"/>
            </a:endParaRPr>
          </a:p>
        </p:txBody>
      </p:sp>
      <p:cxnSp>
        <p:nvCxnSpPr>
          <p:cNvPr id="77" name="Straight Arrow Connector 76">
            <a:extLst>
              <a:ext uri="{FF2B5EF4-FFF2-40B4-BE49-F238E27FC236}">
                <a16:creationId xmlns:a16="http://schemas.microsoft.com/office/drawing/2014/main" id="{5A1A3091-A65D-EC49-A18E-F1B08D549937}"/>
              </a:ext>
            </a:extLst>
          </p:cNvPr>
          <p:cNvCxnSpPr>
            <a:cxnSpLocks/>
          </p:cNvCxnSpPr>
          <p:nvPr/>
        </p:nvCxnSpPr>
        <p:spPr bwMode="auto">
          <a:xfrm flipH="1">
            <a:off x="4322707" y="1152128"/>
            <a:ext cx="412233" cy="494427"/>
          </a:xfrm>
          <a:prstGeom prst="straightConnector1">
            <a:avLst/>
          </a:prstGeom>
          <a:noFill/>
          <a:ln w="12700"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4"/>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cxnSp>
        <p:nvCxnSpPr>
          <p:cNvPr id="78" name="Straight Arrow Connector 77">
            <a:extLst>
              <a:ext uri="{FF2B5EF4-FFF2-40B4-BE49-F238E27FC236}">
                <a16:creationId xmlns:a16="http://schemas.microsoft.com/office/drawing/2014/main" id="{2DBE3881-D6E0-4949-8667-FB8AC9C5D018}"/>
              </a:ext>
            </a:extLst>
          </p:cNvPr>
          <p:cNvCxnSpPr>
            <a:cxnSpLocks/>
          </p:cNvCxnSpPr>
          <p:nvPr/>
        </p:nvCxnSpPr>
        <p:spPr bwMode="auto">
          <a:xfrm>
            <a:off x="4982716" y="1165193"/>
            <a:ext cx="422828" cy="464067"/>
          </a:xfrm>
          <a:prstGeom prst="straightConnector1">
            <a:avLst/>
          </a:prstGeom>
          <a:noFill/>
          <a:ln w="38100" cap="flat" cmpd="sng" algn="ctr">
            <a:solidFill>
              <a:srgbClr val="C00000"/>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4"/>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sp>
        <p:nvSpPr>
          <p:cNvPr id="79" name="TextBox 78">
            <a:extLst>
              <a:ext uri="{FF2B5EF4-FFF2-40B4-BE49-F238E27FC236}">
                <a16:creationId xmlns:a16="http://schemas.microsoft.com/office/drawing/2014/main" id="{52EC5EFD-403F-2B45-9566-23DD8F38AB3F}"/>
              </a:ext>
            </a:extLst>
          </p:cNvPr>
          <p:cNvSpPr txBox="1"/>
          <p:nvPr/>
        </p:nvSpPr>
        <p:spPr>
          <a:xfrm>
            <a:off x="4268658" y="1143361"/>
            <a:ext cx="291901" cy="339645"/>
          </a:xfrm>
          <a:prstGeom prst="rect">
            <a:avLst/>
          </a:prstGeom>
          <a:noFill/>
          <a:ln>
            <a:noFill/>
          </a:ln>
        </p:spPr>
        <p:txBody>
          <a:bodyPr wrap="square" lIns="0" tIns="46800" rIns="0" rtlCol="0">
            <a:spAutoFit/>
          </a:bodyPr>
          <a:lstStyle/>
          <a:p>
            <a:r>
              <a:rPr lang="en-IL" sz="1600" b="0" dirty="0">
                <a:latin typeface="Consolas" panose="020B0609020204030204" pitchFamily="49" charset="0"/>
                <a:cs typeface="Consolas" panose="020B0609020204030204" pitchFamily="49" charset="0"/>
              </a:rPr>
              <a:t>0</a:t>
            </a:r>
          </a:p>
        </p:txBody>
      </p:sp>
      <p:sp>
        <p:nvSpPr>
          <p:cNvPr id="80" name="TextBox 79">
            <a:extLst>
              <a:ext uri="{FF2B5EF4-FFF2-40B4-BE49-F238E27FC236}">
                <a16:creationId xmlns:a16="http://schemas.microsoft.com/office/drawing/2014/main" id="{4376FF24-7748-D540-B8DA-B24AA7206E44}"/>
              </a:ext>
            </a:extLst>
          </p:cNvPr>
          <p:cNvSpPr txBox="1"/>
          <p:nvPr/>
        </p:nvSpPr>
        <p:spPr>
          <a:xfrm>
            <a:off x="5143327" y="1132208"/>
            <a:ext cx="300569" cy="339645"/>
          </a:xfrm>
          <a:prstGeom prst="rect">
            <a:avLst/>
          </a:prstGeom>
          <a:noFill/>
          <a:ln>
            <a:noFill/>
          </a:ln>
        </p:spPr>
        <p:txBody>
          <a:bodyPr wrap="square" lIns="0" tIns="46800" rIns="0" rtlCol="0">
            <a:spAutoFit/>
          </a:bodyPr>
          <a:lstStyle/>
          <a:p>
            <a:r>
              <a:rPr lang="he-IL" sz="1600" b="0" dirty="0">
                <a:latin typeface="Consolas" panose="020B0609020204030204" pitchFamily="49" charset="0"/>
                <a:cs typeface="Consolas" panose="020B0609020204030204" pitchFamily="49" charset="0"/>
              </a:rPr>
              <a:t>1</a:t>
            </a:r>
            <a:endParaRPr lang="en-IL" sz="1600" b="0" dirty="0">
              <a:latin typeface="Consolas" panose="020B0609020204030204" pitchFamily="49" charset="0"/>
              <a:cs typeface="Consolas" panose="020B0609020204030204" pitchFamily="49" charset="0"/>
            </a:endParaRPr>
          </a:p>
        </p:txBody>
      </p:sp>
      <p:sp>
        <p:nvSpPr>
          <p:cNvPr id="81" name="Oval 80">
            <a:extLst>
              <a:ext uri="{FF2B5EF4-FFF2-40B4-BE49-F238E27FC236}">
                <a16:creationId xmlns:a16="http://schemas.microsoft.com/office/drawing/2014/main" id="{4FF1BF28-A12A-034E-968B-1012FD257ED5}"/>
              </a:ext>
            </a:extLst>
          </p:cNvPr>
          <p:cNvSpPr/>
          <p:nvPr/>
        </p:nvSpPr>
        <p:spPr bwMode="auto">
          <a:xfrm>
            <a:off x="4546535" y="740191"/>
            <a:ext cx="635181" cy="457200"/>
          </a:xfrm>
          <a:prstGeom prst="ellipse">
            <a:avLst/>
          </a:prstGeom>
          <a:solidFill>
            <a:schemeClr val="bg1">
              <a:lumMod val="8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b="0" i="0" u="none" strike="noStrike" cap="none" normalizeH="0" baseline="0" dirty="0">
              <a:ln>
                <a:noFill/>
              </a:ln>
              <a:solidFill>
                <a:schemeClr val="tx1"/>
              </a:solidFill>
              <a:effectLst/>
              <a:latin typeface="Arial" pitchFamily="34" charset="0"/>
            </a:endParaRPr>
          </a:p>
        </p:txBody>
      </p:sp>
      <p:sp>
        <p:nvSpPr>
          <p:cNvPr id="73" name="Rectangle 72">
            <a:extLst>
              <a:ext uri="{FF2B5EF4-FFF2-40B4-BE49-F238E27FC236}">
                <a16:creationId xmlns:a16="http://schemas.microsoft.com/office/drawing/2014/main" id="{401C2E40-E111-9E46-BEEE-8C86DB5C89A5}"/>
              </a:ext>
            </a:extLst>
          </p:cNvPr>
          <p:cNvSpPr/>
          <p:nvPr/>
        </p:nvSpPr>
        <p:spPr>
          <a:xfrm>
            <a:off x="7090578" y="1552093"/>
            <a:ext cx="1199367" cy="369332"/>
          </a:xfrm>
          <a:prstGeom prst="rect">
            <a:avLst/>
          </a:prstGeom>
        </p:spPr>
        <p:txBody>
          <a:bodyPr wrap="none">
            <a:spAutoFit/>
          </a:bodyPr>
          <a:lstStyle/>
          <a:p>
            <a:pPr algn="l"/>
            <a:r>
              <a:rPr lang="en-IL" sz="1800" b="0" dirty="0">
                <a:latin typeface="Consolas" panose="020B0609020204030204" pitchFamily="49" charset="0"/>
                <a:cs typeface="Consolas" panose="020B0609020204030204" pitchFamily="49" charset="0"/>
              </a:rPr>
              <a:t>"</a:t>
            </a:r>
            <a:r>
              <a:rPr lang="en-IL" sz="1800" b="0" spc="200" dirty="0">
                <a:latin typeface="Consolas" panose="020B0609020204030204" pitchFamily="49" charset="0"/>
                <a:cs typeface="Consolas" panose="020B0609020204030204" pitchFamily="49" charset="0"/>
              </a:rPr>
              <a:t>abadc</a:t>
            </a:r>
            <a:r>
              <a:rPr lang="en-IL" sz="1800" b="0" dirty="0">
                <a:latin typeface="Consolas" panose="020B0609020204030204" pitchFamily="49" charset="0"/>
                <a:cs typeface="Consolas" panose="020B0609020204030204" pitchFamily="49" charset="0"/>
              </a:rPr>
              <a:t>"</a:t>
            </a:r>
          </a:p>
        </p:txBody>
      </p:sp>
      <p:sp>
        <p:nvSpPr>
          <p:cNvPr id="69" name="Rectangle 68">
            <a:extLst>
              <a:ext uri="{FF2B5EF4-FFF2-40B4-BE49-F238E27FC236}">
                <a16:creationId xmlns:a16="http://schemas.microsoft.com/office/drawing/2014/main" id="{D9745863-CEEF-A344-BED1-2F1D0B6C3FCF}"/>
              </a:ext>
            </a:extLst>
          </p:cNvPr>
          <p:cNvSpPr/>
          <p:nvPr/>
        </p:nvSpPr>
        <p:spPr>
          <a:xfrm>
            <a:off x="277083" y="1227949"/>
            <a:ext cx="2487950" cy="338554"/>
          </a:xfrm>
          <a:prstGeom prst="rect">
            <a:avLst/>
          </a:prstGeom>
        </p:spPr>
        <p:txBody>
          <a:bodyPr wrap="square">
            <a:spAutoFit/>
          </a:bodyPr>
          <a:lstStyle/>
          <a:p>
            <a:pPr algn="l"/>
            <a:r>
              <a:rPr lang="en-IL" sz="1600" b="0" dirty="0">
                <a:latin typeface="Times New Roman" panose="02020603050405020304" pitchFamily="18" charset="0"/>
                <a:cs typeface="Times New Roman" panose="02020603050405020304" pitchFamily="18" charset="0"/>
              </a:rPr>
              <a:t>Compressed text:</a:t>
            </a:r>
            <a:endParaRPr lang="en-IL" sz="1800" b="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61314936"/>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8E29DF-072E-354E-8B5E-245D26B4315F}"/>
              </a:ext>
            </a:extLst>
          </p:cNvPr>
          <p:cNvSpPr>
            <a:spLocks noGrp="1"/>
          </p:cNvSpPr>
          <p:nvPr>
            <p:ph type="title"/>
          </p:nvPr>
        </p:nvSpPr>
        <p:spPr/>
        <p:txBody>
          <a:bodyPr/>
          <a:lstStyle/>
          <a:p>
            <a:r>
              <a:rPr lang="en-US" dirty="0"/>
              <a:t>Decompression</a:t>
            </a:r>
          </a:p>
        </p:txBody>
      </p:sp>
      <p:sp>
        <p:nvSpPr>
          <p:cNvPr id="71" name="Rectangle 70">
            <a:extLst>
              <a:ext uri="{FF2B5EF4-FFF2-40B4-BE49-F238E27FC236}">
                <a16:creationId xmlns:a16="http://schemas.microsoft.com/office/drawing/2014/main" id="{5BC27FF3-D585-AD4A-BC56-B48392BB8855}"/>
              </a:ext>
            </a:extLst>
          </p:cNvPr>
          <p:cNvSpPr/>
          <p:nvPr/>
        </p:nvSpPr>
        <p:spPr>
          <a:xfrm>
            <a:off x="304800" y="1600200"/>
            <a:ext cx="2852850" cy="369332"/>
          </a:xfrm>
          <a:prstGeom prst="rect">
            <a:avLst/>
          </a:prstGeom>
        </p:spPr>
        <p:txBody>
          <a:bodyPr wrap="square">
            <a:spAutoFit/>
          </a:bodyPr>
          <a:lstStyle/>
          <a:p>
            <a:pPr algn="l"/>
            <a:r>
              <a:rPr lang="en-IL" sz="1800" b="0" spc="200" dirty="0">
                <a:latin typeface="Consolas" panose="020B0609020204030204" pitchFamily="49" charset="0"/>
                <a:cs typeface="Consolas" panose="020B0609020204030204" pitchFamily="49" charset="0"/>
              </a:rPr>
              <a:t>01110100110000111</a:t>
            </a:r>
          </a:p>
        </p:txBody>
      </p:sp>
      <p:sp>
        <p:nvSpPr>
          <p:cNvPr id="72" name="Down Arrow 71">
            <a:extLst>
              <a:ext uri="{FF2B5EF4-FFF2-40B4-BE49-F238E27FC236}">
                <a16:creationId xmlns:a16="http://schemas.microsoft.com/office/drawing/2014/main" id="{1AA824BE-5624-204D-BA7F-155C65BC0389}"/>
              </a:ext>
            </a:extLst>
          </p:cNvPr>
          <p:cNvSpPr/>
          <p:nvPr/>
        </p:nvSpPr>
        <p:spPr bwMode="auto">
          <a:xfrm rot="16200000" flipH="1">
            <a:off x="3090337" y="1604302"/>
            <a:ext cx="338555" cy="381001"/>
          </a:xfrm>
          <a:prstGeom prst="downArrow">
            <a:avLst/>
          </a:prstGeom>
          <a:solidFill>
            <a:srgbClr val="C00000"/>
          </a:solidFill>
          <a:ln w="9525" cap="flat" cmpd="sng" algn="ctr">
            <a:no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2"/>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sz="3200" b="1" i="0" u="none" strike="noStrike" cap="none" normalizeH="0" baseline="0" dirty="0">
              <a:ln>
                <a:noFill/>
              </a:ln>
              <a:solidFill>
                <a:schemeClr val="tx1"/>
              </a:solidFill>
              <a:effectLst/>
              <a:latin typeface="Arial" pitchFamily="34" charset="0"/>
            </a:endParaRPr>
          </a:p>
        </p:txBody>
      </p:sp>
      <p:sp>
        <p:nvSpPr>
          <p:cNvPr id="82" name="Down Arrow 81">
            <a:extLst>
              <a:ext uri="{FF2B5EF4-FFF2-40B4-BE49-F238E27FC236}">
                <a16:creationId xmlns:a16="http://schemas.microsoft.com/office/drawing/2014/main" id="{C3C7EB36-436E-1541-8D25-D558CD81EC5F}"/>
              </a:ext>
            </a:extLst>
          </p:cNvPr>
          <p:cNvSpPr/>
          <p:nvPr/>
        </p:nvSpPr>
        <p:spPr bwMode="auto">
          <a:xfrm rot="16200000" flipH="1">
            <a:off x="6511710" y="1474298"/>
            <a:ext cx="338555" cy="506424"/>
          </a:xfrm>
          <a:prstGeom prst="downArrow">
            <a:avLst/>
          </a:prstGeom>
          <a:solidFill>
            <a:srgbClr val="C00000"/>
          </a:solidFill>
          <a:ln w="9525" cap="flat" cmpd="sng" algn="ctr">
            <a:no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2"/>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sz="3200" b="1" i="0" u="none" strike="noStrike" cap="none" normalizeH="0" baseline="0" dirty="0">
              <a:ln>
                <a:noFill/>
              </a:ln>
              <a:solidFill>
                <a:schemeClr val="tx1"/>
              </a:solidFill>
              <a:effectLst/>
              <a:latin typeface="Arial" pitchFamily="34" charset="0"/>
            </a:endParaRPr>
          </a:p>
        </p:txBody>
      </p:sp>
      <p:sp>
        <p:nvSpPr>
          <p:cNvPr id="84" name="Down Arrow 83">
            <a:extLst>
              <a:ext uri="{FF2B5EF4-FFF2-40B4-BE49-F238E27FC236}">
                <a16:creationId xmlns:a16="http://schemas.microsoft.com/office/drawing/2014/main" id="{F802F873-B715-404A-B9C2-AF8483DF4797}"/>
              </a:ext>
            </a:extLst>
          </p:cNvPr>
          <p:cNvSpPr/>
          <p:nvPr/>
        </p:nvSpPr>
        <p:spPr bwMode="auto">
          <a:xfrm rot="10800000" flipH="1">
            <a:off x="2286001" y="1964080"/>
            <a:ext cx="262356" cy="307776"/>
          </a:xfrm>
          <a:prstGeom prst="downArrow">
            <a:avLst/>
          </a:prstGeom>
          <a:solidFill>
            <a:schemeClr val="bg1">
              <a:lumMod val="75000"/>
            </a:schemeClr>
          </a:solidFill>
          <a:ln w="9525" cap="flat" cmpd="sng" algn="ctr">
            <a:no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2"/>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sz="3200" b="1" i="0" u="none" strike="noStrike" cap="none" normalizeH="0" baseline="0" dirty="0">
              <a:ln>
                <a:noFill/>
              </a:ln>
              <a:solidFill>
                <a:schemeClr val="tx1"/>
              </a:solidFill>
              <a:effectLst/>
              <a:latin typeface="Arial" pitchFamily="34" charset="0"/>
            </a:endParaRPr>
          </a:p>
        </p:txBody>
      </p:sp>
      <p:grpSp>
        <p:nvGrpSpPr>
          <p:cNvPr id="167" name="Group 166">
            <a:extLst>
              <a:ext uri="{FF2B5EF4-FFF2-40B4-BE49-F238E27FC236}">
                <a16:creationId xmlns:a16="http://schemas.microsoft.com/office/drawing/2014/main" id="{2FAAED43-A343-A848-B8F6-185ABFAE615B}"/>
              </a:ext>
            </a:extLst>
          </p:cNvPr>
          <p:cNvGrpSpPr/>
          <p:nvPr/>
        </p:nvGrpSpPr>
        <p:grpSpPr>
          <a:xfrm>
            <a:off x="2292735" y="4409449"/>
            <a:ext cx="635181" cy="457200"/>
            <a:chOff x="1916178" y="5715000"/>
            <a:chExt cx="635181" cy="457200"/>
          </a:xfrm>
        </p:grpSpPr>
        <p:sp>
          <p:nvSpPr>
            <p:cNvPr id="168" name="Oval 167">
              <a:extLst>
                <a:ext uri="{FF2B5EF4-FFF2-40B4-BE49-F238E27FC236}">
                  <a16:creationId xmlns:a16="http://schemas.microsoft.com/office/drawing/2014/main" id="{2D9D7174-A3A7-E24C-886C-A55A355A8919}"/>
                </a:ext>
              </a:extLst>
            </p:cNvPr>
            <p:cNvSpPr/>
            <p:nvPr/>
          </p:nvSpPr>
          <p:spPr bwMode="auto">
            <a:xfrm>
              <a:off x="1916178" y="5715000"/>
              <a:ext cx="635181" cy="457200"/>
            </a:xfrm>
            <a:prstGeom prst="ellipse">
              <a:avLst/>
            </a:prstGeom>
            <a:solidFill>
              <a:schemeClr val="bg1">
                <a:lumMod val="8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b="0" i="0" u="none" strike="noStrike" cap="none" normalizeH="0" baseline="0">
                <a:ln>
                  <a:noFill/>
                </a:ln>
                <a:solidFill>
                  <a:schemeClr val="tx1"/>
                </a:solidFill>
                <a:effectLst/>
                <a:latin typeface="Arial" pitchFamily="34" charset="0"/>
              </a:endParaRPr>
            </a:p>
          </p:txBody>
        </p:sp>
        <p:sp>
          <p:nvSpPr>
            <p:cNvPr id="169" name="TextBox 168">
              <a:extLst>
                <a:ext uri="{FF2B5EF4-FFF2-40B4-BE49-F238E27FC236}">
                  <a16:creationId xmlns:a16="http://schemas.microsoft.com/office/drawing/2014/main" id="{8FAB08F8-E74A-E148-BEB3-BB1B69DFB8D9}"/>
                </a:ext>
              </a:extLst>
            </p:cNvPr>
            <p:cNvSpPr txBox="1"/>
            <p:nvPr/>
          </p:nvSpPr>
          <p:spPr>
            <a:xfrm>
              <a:off x="2101218" y="5726256"/>
              <a:ext cx="287258" cy="338554"/>
            </a:xfrm>
            <a:prstGeom prst="rect">
              <a:avLst/>
            </a:prstGeom>
            <a:noFill/>
          </p:spPr>
          <p:txBody>
            <a:bodyPr wrap="none" rtlCol="0">
              <a:spAutoFit/>
            </a:bodyPr>
            <a:lstStyle/>
            <a:p>
              <a:r>
                <a:rPr lang="en-US" sz="1600" b="0" dirty="0"/>
                <a:t>c</a:t>
              </a:r>
              <a:endParaRPr lang="en-IL" sz="1600" b="0" dirty="0"/>
            </a:p>
          </p:txBody>
        </p:sp>
      </p:grpSp>
      <p:grpSp>
        <p:nvGrpSpPr>
          <p:cNvPr id="170" name="Group 169">
            <a:extLst>
              <a:ext uri="{FF2B5EF4-FFF2-40B4-BE49-F238E27FC236}">
                <a16:creationId xmlns:a16="http://schemas.microsoft.com/office/drawing/2014/main" id="{70FA42AD-4050-F04C-8F15-1721585F2044}"/>
              </a:ext>
            </a:extLst>
          </p:cNvPr>
          <p:cNvGrpSpPr/>
          <p:nvPr/>
        </p:nvGrpSpPr>
        <p:grpSpPr>
          <a:xfrm>
            <a:off x="3126702" y="4392205"/>
            <a:ext cx="635181" cy="457200"/>
            <a:chOff x="3064567" y="5754434"/>
            <a:chExt cx="635181" cy="457200"/>
          </a:xfrm>
        </p:grpSpPr>
        <p:sp>
          <p:nvSpPr>
            <p:cNvPr id="171" name="Oval 170">
              <a:extLst>
                <a:ext uri="{FF2B5EF4-FFF2-40B4-BE49-F238E27FC236}">
                  <a16:creationId xmlns:a16="http://schemas.microsoft.com/office/drawing/2014/main" id="{F9431492-BEBD-344B-86FF-5C52093044F9}"/>
                </a:ext>
              </a:extLst>
            </p:cNvPr>
            <p:cNvSpPr/>
            <p:nvPr/>
          </p:nvSpPr>
          <p:spPr bwMode="auto">
            <a:xfrm>
              <a:off x="3064567" y="5754434"/>
              <a:ext cx="635181" cy="457200"/>
            </a:xfrm>
            <a:prstGeom prst="ellipse">
              <a:avLst/>
            </a:prstGeom>
            <a:solidFill>
              <a:schemeClr val="bg1">
                <a:lumMod val="8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b="0" i="0" u="none" strike="noStrike" cap="none" normalizeH="0" baseline="0">
                <a:ln>
                  <a:noFill/>
                </a:ln>
                <a:solidFill>
                  <a:schemeClr val="tx1"/>
                </a:solidFill>
                <a:effectLst/>
                <a:latin typeface="Arial" pitchFamily="34" charset="0"/>
              </a:endParaRPr>
            </a:p>
          </p:txBody>
        </p:sp>
        <p:sp>
          <p:nvSpPr>
            <p:cNvPr id="172" name="TextBox 171">
              <a:extLst>
                <a:ext uri="{FF2B5EF4-FFF2-40B4-BE49-F238E27FC236}">
                  <a16:creationId xmlns:a16="http://schemas.microsoft.com/office/drawing/2014/main" id="{8D7BD11E-C745-CE4F-A61F-1440E3A0844D}"/>
                </a:ext>
              </a:extLst>
            </p:cNvPr>
            <p:cNvSpPr txBox="1"/>
            <p:nvPr/>
          </p:nvSpPr>
          <p:spPr>
            <a:xfrm>
              <a:off x="3252941" y="5782934"/>
              <a:ext cx="298479" cy="338554"/>
            </a:xfrm>
            <a:prstGeom prst="rect">
              <a:avLst/>
            </a:prstGeom>
            <a:noFill/>
          </p:spPr>
          <p:txBody>
            <a:bodyPr wrap="none" rtlCol="0">
              <a:spAutoFit/>
            </a:bodyPr>
            <a:lstStyle/>
            <a:p>
              <a:r>
                <a:rPr lang="en-US" sz="1600" b="0" dirty="0"/>
                <a:t>d</a:t>
              </a:r>
              <a:endParaRPr lang="en-IL" sz="1600" b="0" dirty="0"/>
            </a:p>
          </p:txBody>
        </p:sp>
      </p:grpSp>
      <p:grpSp>
        <p:nvGrpSpPr>
          <p:cNvPr id="173" name="Group 172">
            <a:extLst>
              <a:ext uri="{FF2B5EF4-FFF2-40B4-BE49-F238E27FC236}">
                <a16:creationId xmlns:a16="http://schemas.microsoft.com/office/drawing/2014/main" id="{DB26F5AE-8787-AF4F-86D7-60CDBE4C8B11}"/>
              </a:ext>
            </a:extLst>
          </p:cNvPr>
          <p:cNvGrpSpPr/>
          <p:nvPr/>
        </p:nvGrpSpPr>
        <p:grpSpPr>
          <a:xfrm>
            <a:off x="4044023" y="4409449"/>
            <a:ext cx="635181" cy="457200"/>
            <a:chOff x="1916178" y="5715000"/>
            <a:chExt cx="635181" cy="457200"/>
          </a:xfrm>
        </p:grpSpPr>
        <p:sp>
          <p:nvSpPr>
            <p:cNvPr id="174" name="Oval 173">
              <a:extLst>
                <a:ext uri="{FF2B5EF4-FFF2-40B4-BE49-F238E27FC236}">
                  <a16:creationId xmlns:a16="http://schemas.microsoft.com/office/drawing/2014/main" id="{D51713E3-E11D-BC48-94ED-C4114BCC0C26}"/>
                </a:ext>
              </a:extLst>
            </p:cNvPr>
            <p:cNvSpPr/>
            <p:nvPr/>
          </p:nvSpPr>
          <p:spPr bwMode="auto">
            <a:xfrm>
              <a:off x="1916178" y="5715000"/>
              <a:ext cx="635181" cy="457200"/>
            </a:xfrm>
            <a:prstGeom prst="ellipse">
              <a:avLst/>
            </a:prstGeom>
            <a:solidFill>
              <a:schemeClr val="bg1">
                <a:lumMod val="8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b="0" i="0" u="none" strike="noStrike" cap="none" normalizeH="0" baseline="0">
                <a:ln>
                  <a:noFill/>
                </a:ln>
                <a:solidFill>
                  <a:schemeClr val="tx1"/>
                </a:solidFill>
                <a:effectLst/>
                <a:latin typeface="Arial" pitchFamily="34" charset="0"/>
              </a:endParaRPr>
            </a:p>
          </p:txBody>
        </p:sp>
        <p:sp>
          <p:nvSpPr>
            <p:cNvPr id="175" name="TextBox 174">
              <a:extLst>
                <a:ext uri="{FF2B5EF4-FFF2-40B4-BE49-F238E27FC236}">
                  <a16:creationId xmlns:a16="http://schemas.microsoft.com/office/drawing/2014/main" id="{3367E37B-435B-E144-A6B2-DB930B920C51}"/>
                </a:ext>
              </a:extLst>
            </p:cNvPr>
            <p:cNvSpPr txBox="1"/>
            <p:nvPr/>
          </p:nvSpPr>
          <p:spPr>
            <a:xfrm>
              <a:off x="2095606" y="5726256"/>
              <a:ext cx="298479" cy="338554"/>
            </a:xfrm>
            <a:prstGeom prst="rect">
              <a:avLst/>
            </a:prstGeom>
            <a:noFill/>
          </p:spPr>
          <p:txBody>
            <a:bodyPr wrap="none" rtlCol="0">
              <a:spAutoFit/>
            </a:bodyPr>
            <a:lstStyle/>
            <a:p>
              <a:r>
                <a:rPr lang="en-US" sz="1600" b="0" dirty="0"/>
                <a:t>e</a:t>
              </a:r>
              <a:endParaRPr lang="en-IL" sz="1600" b="0" dirty="0"/>
            </a:p>
          </p:txBody>
        </p:sp>
      </p:grpSp>
      <p:grpSp>
        <p:nvGrpSpPr>
          <p:cNvPr id="176" name="Group 175">
            <a:extLst>
              <a:ext uri="{FF2B5EF4-FFF2-40B4-BE49-F238E27FC236}">
                <a16:creationId xmlns:a16="http://schemas.microsoft.com/office/drawing/2014/main" id="{DBBE5066-5D47-AD4C-A37D-6A132D26BBE6}"/>
              </a:ext>
            </a:extLst>
          </p:cNvPr>
          <p:cNvGrpSpPr/>
          <p:nvPr/>
        </p:nvGrpSpPr>
        <p:grpSpPr>
          <a:xfrm>
            <a:off x="4920594" y="4417638"/>
            <a:ext cx="635181" cy="457200"/>
            <a:chOff x="3064567" y="5754434"/>
            <a:chExt cx="635181" cy="457200"/>
          </a:xfrm>
        </p:grpSpPr>
        <p:sp>
          <p:nvSpPr>
            <p:cNvPr id="177" name="Oval 176">
              <a:extLst>
                <a:ext uri="{FF2B5EF4-FFF2-40B4-BE49-F238E27FC236}">
                  <a16:creationId xmlns:a16="http://schemas.microsoft.com/office/drawing/2014/main" id="{49EAC30E-782F-E947-ACEE-0B186498882C}"/>
                </a:ext>
              </a:extLst>
            </p:cNvPr>
            <p:cNvSpPr/>
            <p:nvPr/>
          </p:nvSpPr>
          <p:spPr bwMode="auto">
            <a:xfrm>
              <a:off x="3064567" y="5754434"/>
              <a:ext cx="635181" cy="457200"/>
            </a:xfrm>
            <a:prstGeom prst="ellipse">
              <a:avLst/>
            </a:prstGeom>
            <a:solidFill>
              <a:schemeClr val="bg1">
                <a:lumMod val="8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b="0" i="0" u="none" strike="noStrike" cap="none" normalizeH="0" baseline="0">
                <a:ln>
                  <a:noFill/>
                </a:ln>
                <a:solidFill>
                  <a:schemeClr val="tx1"/>
                </a:solidFill>
                <a:effectLst/>
                <a:latin typeface="Arial" pitchFamily="34" charset="0"/>
              </a:endParaRPr>
            </a:p>
          </p:txBody>
        </p:sp>
        <p:sp>
          <p:nvSpPr>
            <p:cNvPr id="178" name="TextBox 177">
              <a:extLst>
                <a:ext uri="{FF2B5EF4-FFF2-40B4-BE49-F238E27FC236}">
                  <a16:creationId xmlns:a16="http://schemas.microsoft.com/office/drawing/2014/main" id="{E2618744-064B-1F44-B5D8-DA320AD427BA}"/>
                </a:ext>
              </a:extLst>
            </p:cNvPr>
            <p:cNvSpPr txBox="1"/>
            <p:nvPr/>
          </p:nvSpPr>
          <p:spPr>
            <a:xfrm>
              <a:off x="3280995" y="5757501"/>
              <a:ext cx="242374" cy="338554"/>
            </a:xfrm>
            <a:prstGeom prst="rect">
              <a:avLst/>
            </a:prstGeom>
            <a:noFill/>
          </p:spPr>
          <p:txBody>
            <a:bodyPr wrap="none" rtlCol="0">
              <a:spAutoFit/>
            </a:bodyPr>
            <a:lstStyle/>
            <a:p>
              <a:r>
                <a:rPr lang="en-US" sz="1600" b="0" dirty="0"/>
                <a:t>f</a:t>
              </a:r>
              <a:endParaRPr lang="en-IL" sz="1600" b="0" dirty="0"/>
            </a:p>
          </p:txBody>
        </p:sp>
      </p:grpSp>
      <p:grpSp>
        <p:nvGrpSpPr>
          <p:cNvPr id="179" name="Group 178">
            <a:extLst>
              <a:ext uri="{FF2B5EF4-FFF2-40B4-BE49-F238E27FC236}">
                <a16:creationId xmlns:a16="http://schemas.microsoft.com/office/drawing/2014/main" id="{42061355-2093-0C43-986D-5D7CAD2E27C7}"/>
              </a:ext>
            </a:extLst>
          </p:cNvPr>
          <p:cNvGrpSpPr/>
          <p:nvPr/>
        </p:nvGrpSpPr>
        <p:grpSpPr>
          <a:xfrm>
            <a:off x="5806384" y="4409449"/>
            <a:ext cx="635181" cy="457200"/>
            <a:chOff x="1916178" y="5715000"/>
            <a:chExt cx="635181" cy="457200"/>
          </a:xfrm>
        </p:grpSpPr>
        <p:sp>
          <p:nvSpPr>
            <p:cNvPr id="180" name="Oval 179">
              <a:extLst>
                <a:ext uri="{FF2B5EF4-FFF2-40B4-BE49-F238E27FC236}">
                  <a16:creationId xmlns:a16="http://schemas.microsoft.com/office/drawing/2014/main" id="{C4592195-403D-6D4F-A552-8E9951EC4702}"/>
                </a:ext>
              </a:extLst>
            </p:cNvPr>
            <p:cNvSpPr/>
            <p:nvPr/>
          </p:nvSpPr>
          <p:spPr bwMode="auto">
            <a:xfrm>
              <a:off x="1916178" y="5715000"/>
              <a:ext cx="635181" cy="457200"/>
            </a:xfrm>
            <a:prstGeom prst="ellipse">
              <a:avLst/>
            </a:prstGeom>
            <a:solidFill>
              <a:schemeClr val="bg1">
                <a:lumMod val="8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b="0" i="0" u="none" strike="noStrike" cap="none" normalizeH="0" baseline="0">
                <a:ln>
                  <a:noFill/>
                </a:ln>
                <a:solidFill>
                  <a:schemeClr val="tx1"/>
                </a:solidFill>
                <a:effectLst/>
                <a:latin typeface="Arial" pitchFamily="34" charset="0"/>
              </a:endParaRPr>
            </a:p>
          </p:txBody>
        </p:sp>
        <p:sp>
          <p:nvSpPr>
            <p:cNvPr id="191" name="TextBox 190">
              <a:extLst>
                <a:ext uri="{FF2B5EF4-FFF2-40B4-BE49-F238E27FC236}">
                  <a16:creationId xmlns:a16="http://schemas.microsoft.com/office/drawing/2014/main" id="{AE5E6577-D33D-8740-83FC-13AB93377852}"/>
                </a:ext>
              </a:extLst>
            </p:cNvPr>
            <p:cNvSpPr txBox="1"/>
            <p:nvPr/>
          </p:nvSpPr>
          <p:spPr>
            <a:xfrm>
              <a:off x="2095606" y="5726256"/>
              <a:ext cx="298479" cy="338554"/>
            </a:xfrm>
            <a:prstGeom prst="rect">
              <a:avLst/>
            </a:prstGeom>
            <a:noFill/>
          </p:spPr>
          <p:txBody>
            <a:bodyPr wrap="none" rtlCol="0">
              <a:spAutoFit/>
            </a:bodyPr>
            <a:lstStyle/>
            <a:p>
              <a:r>
                <a:rPr lang="en-US" sz="1600" b="0" dirty="0"/>
                <a:t>g</a:t>
              </a:r>
              <a:endParaRPr lang="en-IL" sz="1600" b="0" dirty="0"/>
            </a:p>
          </p:txBody>
        </p:sp>
      </p:grpSp>
      <p:grpSp>
        <p:nvGrpSpPr>
          <p:cNvPr id="192" name="Group 191">
            <a:extLst>
              <a:ext uri="{FF2B5EF4-FFF2-40B4-BE49-F238E27FC236}">
                <a16:creationId xmlns:a16="http://schemas.microsoft.com/office/drawing/2014/main" id="{06B5FDCF-8306-1843-BEBD-A80AF752246D}"/>
              </a:ext>
            </a:extLst>
          </p:cNvPr>
          <p:cNvGrpSpPr/>
          <p:nvPr/>
        </p:nvGrpSpPr>
        <p:grpSpPr>
          <a:xfrm>
            <a:off x="6692174" y="4409449"/>
            <a:ext cx="635181" cy="457200"/>
            <a:chOff x="3064567" y="5754434"/>
            <a:chExt cx="635181" cy="457200"/>
          </a:xfrm>
        </p:grpSpPr>
        <p:sp>
          <p:nvSpPr>
            <p:cNvPr id="193" name="Oval 192">
              <a:extLst>
                <a:ext uri="{FF2B5EF4-FFF2-40B4-BE49-F238E27FC236}">
                  <a16:creationId xmlns:a16="http://schemas.microsoft.com/office/drawing/2014/main" id="{4D2A0AB5-9B7A-144F-BE57-658452063461}"/>
                </a:ext>
              </a:extLst>
            </p:cNvPr>
            <p:cNvSpPr/>
            <p:nvPr/>
          </p:nvSpPr>
          <p:spPr bwMode="auto">
            <a:xfrm>
              <a:off x="3064567" y="5754434"/>
              <a:ext cx="635181" cy="457200"/>
            </a:xfrm>
            <a:prstGeom prst="ellipse">
              <a:avLst/>
            </a:prstGeom>
            <a:solidFill>
              <a:schemeClr val="bg1">
                <a:lumMod val="8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b="0" i="0" u="none" strike="noStrike" cap="none" normalizeH="0" baseline="0">
                <a:ln>
                  <a:noFill/>
                </a:ln>
                <a:solidFill>
                  <a:schemeClr val="tx1"/>
                </a:solidFill>
                <a:effectLst/>
                <a:latin typeface="Arial" pitchFamily="34" charset="0"/>
              </a:endParaRPr>
            </a:p>
          </p:txBody>
        </p:sp>
        <p:sp>
          <p:nvSpPr>
            <p:cNvPr id="194" name="TextBox 193">
              <a:extLst>
                <a:ext uri="{FF2B5EF4-FFF2-40B4-BE49-F238E27FC236}">
                  <a16:creationId xmlns:a16="http://schemas.microsoft.com/office/drawing/2014/main" id="{AD4D322C-0CFB-4C46-945A-3C335A2B618A}"/>
                </a:ext>
              </a:extLst>
            </p:cNvPr>
            <p:cNvSpPr txBox="1"/>
            <p:nvPr/>
          </p:nvSpPr>
          <p:spPr>
            <a:xfrm>
              <a:off x="3252941" y="5765690"/>
              <a:ext cx="298479" cy="338554"/>
            </a:xfrm>
            <a:prstGeom prst="rect">
              <a:avLst/>
            </a:prstGeom>
            <a:noFill/>
          </p:spPr>
          <p:txBody>
            <a:bodyPr wrap="none" rtlCol="0">
              <a:spAutoFit/>
            </a:bodyPr>
            <a:lstStyle/>
            <a:p>
              <a:r>
                <a:rPr lang="en-US" sz="1600" b="0" dirty="0"/>
                <a:t>h</a:t>
              </a:r>
              <a:endParaRPr lang="en-IL" sz="1600" b="0" dirty="0"/>
            </a:p>
          </p:txBody>
        </p:sp>
      </p:grpSp>
      <p:grpSp>
        <p:nvGrpSpPr>
          <p:cNvPr id="195" name="Group 194">
            <a:extLst>
              <a:ext uri="{FF2B5EF4-FFF2-40B4-BE49-F238E27FC236}">
                <a16:creationId xmlns:a16="http://schemas.microsoft.com/office/drawing/2014/main" id="{FF5BAE6F-F6D8-A34E-9312-CD3BE2206DAC}"/>
              </a:ext>
            </a:extLst>
          </p:cNvPr>
          <p:cNvGrpSpPr/>
          <p:nvPr/>
        </p:nvGrpSpPr>
        <p:grpSpPr>
          <a:xfrm>
            <a:off x="3888702" y="1655310"/>
            <a:ext cx="635181" cy="457200"/>
            <a:chOff x="1916178" y="5715000"/>
            <a:chExt cx="635181" cy="457200"/>
          </a:xfrm>
        </p:grpSpPr>
        <p:sp>
          <p:nvSpPr>
            <p:cNvPr id="196" name="Oval 195">
              <a:extLst>
                <a:ext uri="{FF2B5EF4-FFF2-40B4-BE49-F238E27FC236}">
                  <a16:creationId xmlns:a16="http://schemas.microsoft.com/office/drawing/2014/main" id="{7C1DAA78-EEF7-354C-94ED-DBA5444EBAB7}"/>
                </a:ext>
              </a:extLst>
            </p:cNvPr>
            <p:cNvSpPr/>
            <p:nvPr/>
          </p:nvSpPr>
          <p:spPr bwMode="auto">
            <a:xfrm>
              <a:off x="1916178" y="5715000"/>
              <a:ext cx="635181" cy="457200"/>
            </a:xfrm>
            <a:prstGeom prst="ellipse">
              <a:avLst/>
            </a:prstGeom>
            <a:solidFill>
              <a:schemeClr val="bg1">
                <a:lumMod val="8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sz="2800" b="0" i="0" u="none" strike="noStrike" cap="none" normalizeH="0" baseline="0">
                <a:ln>
                  <a:noFill/>
                </a:ln>
                <a:solidFill>
                  <a:schemeClr val="tx1"/>
                </a:solidFill>
                <a:effectLst/>
                <a:latin typeface="Arial" pitchFamily="34" charset="0"/>
              </a:endParaRPr>
            </a:p>
          </p:txBody>
        </p:sp>
        <p:sp>
          <p:nvSpPr>
            <p:cNvPr id="197" name="TextBox 196">
              <a:extLst>
                <a:ext uri="{FF2B5EF4-FFF2-40B4-BE49-F238E27FC236}">
                  <a16:creationId xmlns:a16="http://schemas.microsoft.com/office/drawing/2014/main" id="{320E878A-1155-B941-B769-099B456DF728}"/>
                </a:ext>
              </a:extLst>
            </p:cNvPr>
            <p:cNvSpPr txBox="1"/>
            <p:nvPr/>
          </p:nvSpPr>
          <p:spPr>
            <a:xfrm>
              <a:off x="2095606" y="5737195"/>
              <a:ext cx="298479" cy="338554"/>
            </a:xfrm>
            <a:prstGeom prst="rect">
              <a:avLst/>
            </a:prstGeom>
            <a:noFill/>
          </p:spPr>
          <p:txBody>
            <a:bodyPr wrap="none" rtlCol="0">
              <a:spAutoFit/>
            </a:bodyPr>
            <a:lstStyle/>
            <a:p>
              <a:r>
                <a:rPr lang="en-US" sz="1600" b="0" dirty="0"/>
                <a:t>a</a:t>
              </a:r>
              <a:endParaRPr lang="en-IL" sz="1600" b="0" dirty="0"/>
            </a:p>
          </p:txBody>
        </p:sp>
      </p:grpSp>
      <p:grpSp>
        <p:nvGrpSpPr>
          <p:cNvPr id="198" name="Group 197">
            <a:extLst>
              <a:ext uri="{FF2B5EF4-FFF2-40B4-BE49-F238E27FC236}">
                <a16:creationId xmlns:a16="http://schemas.microsoft.com/office/drawing/2014/main" id="{3C5F3CE0-DFB8-AC4C-BBB4-0A47089FC3A2}"/>
              </a:ext>
            </a:extLst>
          </p:cNvPr>
          <p:cNvGrpSpPr/>
          <p:nvPr/>
        </p:nvGrpSpPr>
        <p:grpSpPr>
          <a:xfrm>
            <a:off x="7465158" y="3533959"/>
            <a:ext cx="635181" cy="457200"/>
            <a:chOff x="3064567" y="5754434"/>
            <a:chExt cx="635181" cy="457200"/>
          </a:xfrm>
        </p:grpSpPr>
        <p:sp>
          <p:nvSpPr>
            <p:cNvPr id="199" name="Oval 198">
              <a:extLst>
                <a:ext uri="{FF2B5EF4-FFF2-40B4-BE49-F238E27FC236}">
                  <a16:creationId xmlns:a16="http://schemas.microsoft.com/office/drawing/2014/main" id="{28CF101D-D899-F04B-AD3F-338330FBCD12}"/>
                </a:ext>
              </a:extLst>
            </p:cNvPr>
            <p:cNvSpPr/>
            <p:nvPr/>
          </p:nvSpPr>
          <p:spPr bwMode="auto">
            <a:xfrm>
              <a:off x="3064567" y="5754434"/>
              <a:ext cx="635181" cy="457200"/>
            </a:xfrm>
            <a:prstGeom prst="ellipse">
              <a:avLst/>
            </a:prstGeom>
            <a:solidFill>
              <a:schemeClr val="bg1">
                <a:lumMod val="8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b="0" i="0" u="none" strike="noStrike" cap="none" normalizeH="0" baseline="0">
                <a:ln>
                  <a:noFill/>
                </a:ln>
                <a:solidFill>
                  <a:schemeClr val="tx1"/>
                </a:solidFill>
                <a:effectLst/>
                <a:latin typeface="Arial" pitchFamily="34" charset="0"/>
              </a:endParaRPr>
            </a:p>
          </p:txBody>
        </p:sp>
        <p:sp>
          <p:nvSpPr>
            <p:cNvPr id="200" name="TextBox 199">
              <a:extLst>
                <a:ext uri="{FF2B5EF4-FFF2-40B4-BE49-F238E27FC236}">
                  <a16:creationId xmlns:a16="http://schemas.microsoft.com/office/drawing/2014/main" id="{C19560B3-EE2E-9849-9193-A11A0DB11000}"/>
                </a:ext>
              </a:extLst>
            </p:cNvPr>
            <p:cNvSpPr txBox="1"/>
            <p:nvPr/>
          </p:nvSpPr>
          <p:spPr>
            <a:xfrm>
              <a:off x="3252941" y="5783870"/>
              <a:ext cx="298479" cy="338554"/>
            </a:xfrm>
            <a:prstGeom prst="rect">
              <a:avLst/>
            </a:prstGeom>
            <a:noFill/>
          </p:spPr>
          <p:txBody>
            <a:bodyPr wrap="none" rtlCol="0">
              <a:spAutoFit/>
            </a:bodyPr>
            <a:lstStyle/>
            <a:p>
              <a:r>
                <a:rPr lang="en-US" sz="1600" b="0" dirty="0"/>
                <a:t>b</a:t>
              </a:r>
              <a:endParaRPr lang="en-IL" sz="1600" b="0" dirty="0"/>
            </a:p>
          </p:txBody>
        </p:sp>
      </p:grpSp>
      <p:grpSp>
        <p:nvGrpSpPr>
          <p:cNvPr id="201" name="Group 200">
            <a:extLst>
              <a:ext uri="{FF2B5EF4-FFF2-40B4-BE49-F238E27FC236}">
                <a16:creationId xmlns:a16="http://schemas.microsoft.com/office/drawing/2014/main" id="{46BAF5EC-225F-8F46-9B73-4B572CC11FCE}"/>
              </a:ext>
            </a:extLst>
          </p:cNvPr>
          <p:cNvGrpSpPr/>
          <p:nvPr/>
        </p:nvGrpSpPr>
        <p:grpSpPr>
          <a:xfrm>
            <a:off x="6041759" y="3516214"/>
            <a:ext cx="1131239" cy="841756"/>
            <a:chOff x="5099276" y="4048509"/>
            <a:chExt cx="1131239" cy="841756"/>
          </a:xfrm>
        </p:grpSpPr>
        <p:cxnSp>
          <p:nvCxnSpPr>
            <p:cNvPr id="202" name="Straight Arrow Connector 201">
              <a:extLst>
                <a:ext uri="{FF2B5EF4-FFF2-40B4-BE49-F238E27FC236}">
                  <a16:creationId xmlns:a16="http://schemas.microsoft.com/office/drawing/2014/main" id="{DCFA0875-CB97-E640-AAFA-09026B5DEEB0}"/>
                </a:ext>
              </a:extLst>
            </p:cNvPr>
            <p:cNvCxnSpPr>
              <a:cxnSpLocks/>
            </p:cNvCxnSpPr>
            <p:nvPr/>
          </p:nvCxnSpPr>
          <p:spPr bwMode="auto">
            <a:xfrm flipH="1">
              <a:off x="5192570" y="4474003"/>
              <a:ext cx="298921" cy="416262"/>
            </a:xfrm>
            <a:prstGeom prst="straightConnector1">
              <a:avLst/>
            </a:prstGeom>
            <a:noFill/>
            <a:ln w="9525"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4"/>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cxnSp>
          <p:nvCxnSpPr>
            <p:cNvPr id="203" name="Straight Arrow Connector 202">
              <a:extLst>
                <a:ext uri="{FF2B5EF4-FFF2-40B4-BE49-F238E27FC236}">
                  <a16:creationId xmlns:a16="http://schemas.microsoft.com/office/drawing/2014/main" id="{2A87DC10-7A36-324A-99B0-CCECE870036A}"/>
                </a:ext>
              </a:extLst>
            </p:cNvPr>
            <p:cNvCxnSpPr>
              <a:cxnSpLocks/>
            </p:cNvCxnSpPr>
            <p:nvPr/>
          </p:nvCxnSpPr>
          <p:spPr bwMode="auto">
            <a:xfrm>
              <a:off x="5852305" y="4474003"/>
              <a:ext cx="245866" cy="416262"/>
            </a:xfrm>
            <a:prstGeom prst="straightConnector1">
              <a:avLst/>
            </a:prstGeom>
            <a:noFill/>
            <a:ln w="9525"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4"/>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sp>
          <p:nvSpPr>
            <p:cNvPr id="204" name="TextBox 203">
              <a:extLst>
                <a:ext uri="{FF2B5EF4-FFF2-40B4-BE49-F238E27FC236}">
                  <a16:creationId xmlns:a16="http://schemas.microsoft.com/office/drawing/2014/main" id="{C4867E82-7F2C-F743-BD2B-ABCFD84D51A5}"/>
                </a:ext>
              </a:extLst>
            </p:cNvPr>
            <p:cNvSpPr txBox="1"/>
            <p:nvPr/>
          </p:nvSpPr>
          <p:spPr>
            <a:xfrm>
              <a:off x="5099276" y="4445787"/>
              <a:ext cx="291901" cy="308867"/>
            </a:xfrm>
            <a:prstGeom prst="rect">
              <a:avLst/>
            </a:prstGeom>
            <a:noFill/>
            <a:ln>
              <a:noFill/>
            </a:ln>
          </p:spPr>
          <p:txBody>
            <a:bodyPr wrap="square" lIns="0" tIns="46800" rIns="0" rtlCol="0">
              <a:spAutoFit/>
            </a:bodyPr>
            <a:lstStyle/>
            <a:p>
              <a:r>
                <a:rPr lang="en-IL" sz="1400" b="0" dirty="0">
                  <a:latin typeface="Consolas" panose="020B0609020204030204" pitchFamily="49" charset="0"/>
                  <a:cs typeface="Consolas" panose="020B0609020204030204" pitchFamily="49" charset="0"/>
                </a:rPr>
                <a:t>0</a:t>
              </a:r>
            </a:p>
          </p:txBody>
        </p:sp>
        <p:sp>
          <p:nvSpPr>
            <p:cNvPr id="205" name="TextBox 204">
              <a:extLst>
                <a:ext uri="{FF2B5EF4-FFF2-40B4-BE49-F238E27FC236}">
                  <a16:creationId xmlns:a16="http://schemas.microsoft.com/office/drawing/2014/main" id="{21639D55-D8CE-F241-AD80-778A0B735626}"/>
                </a:ext>
              </a:extLst>
            </p:cNvPr>
            <p:cNvSpPr txBox="1"/>
            <p:nvPr/>
          </p:nvSpPr>
          <p:spPr>
            <a:xfrm>
              <a:off x="5938614" y="4440143"/>
              <a:ext cx="291901" cy="308867"/>
            </a:xfrm>
            <a:prstGeom prst="rect">
              <a:avLst/>
            </a:prstGeom>
            <a:noFill/>
            <a:ln>
              <a:noFill/>
            </a:ln>
          </p:spPr>
          <p:txBody>
            <a:bodyPr wrap="square" lIns="0" tIns="46800" rIns="0" rtlCol="0">
              <a:spAutoFit/>
            </a:bodyPr>
            <a:lstStyle/>
            <a:p>
              <a:r>
                <a:rPr lang="he-IL" sz="1400" b="0" dirty="0">
                  <a:latin typeface="Consolas" panose="020B0609020204030204" pitchFamily="49" charset="0"/>
                  <a:cs typeface="Consolas" panose="020B0609020204030204" pitchFamily="49" charset="0"/>
                </a:rPr>
                <a:t>1</a:t>
              </a:r>
              <a:endParaRPr lang="en-IL" sz="1400" b="0" dirty="0">
                <a:latin typeface="Consolas" panose="020B0609020204030204" pitchFamily="49" charset="0"/>
                <a:cs typeface="Consolas" panose="020B0609020204030204" pitchFamily="49" charset="0"/>
              </a:endParaRPr>
            </a:p>
          </p:txBody>
        </p:sp>
        <p:sp>
          <p:nvSpPr>
            <p:cNvPr id="206" name="Oval 205">
              <a:extLst>
                <a:ext uri="{FF2B5EF4-FFF2-40B4-BE49-F238E27FC236}">
                  <a16:creationId xmlns:a16="http://schemas.microsoft.com/office/drawing/2014/main" id="{A2EA8FAE-6EC1-2D47-AC0F-56F8A7C295AA}"/>
                </a:ext>
              </a:extLst>
            </p:cNvPr>
            <p:cNvSpPr/>
            <p:nvPr/>
          </p:nvSpPr>
          <p:spPr bwMode="auto">
            <a:xfrm>
              <a:off x="5340057" y="4048509"/>
              <a:ext cx="635181" cy="457200"/>
            </a:xfrm>
            <a:prstGeom prst="ellipse">
              <a:avLst/>
            </a:prstGeom>
            <a:solidFill>
              <a:schemeClr val="bg1">
                <a:lumMod val="8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b="0" i="0" u="none" strike="noStrike" cap="none" normalizeH="0" baseline="0">
                <a:ln>
                  <a:noFill/>
                </a:ln>
                <a:solidFill>
                  <a:schemeClr val="tx1"/>
                </a:solidFill>
                <a:effectLst/>
                <a:latin typeface="Arial" pitchFamily="34" charset="0"/>
              </a:endParaRPr>
            </a:p>
          </p:txBody>
        </p:sp>
      </p:grpSp>
      <p:cxnSp>
        <p:nvCxnSpPr>
          <p:cNvPr id="208" name="Straight Arrow Connector 207">
            <a:extLst>
              <a:ext uri="{FF2B5EF4-FFF2-40B4-BE49-F238E27FC236}">
                <a16:creationId xmlns:a16="http://schemas.microsoft.com/office/drawing/2014/main" id="{C79C4C43-718F-3243-950E-D7420274D075}"/>
              </a:ext>
            </a:extLst>
          </p:cNvPr>
          <p:cNvCxnSpPr>
            <a:cxnSpLocks/>
          </p:cNvCxnSpPr>
          <p:nvPr/>
        </p:nvCxnSpPr>
        <p:spPr bwMode="auto">
          <a:xfrm flipH="1">
            <a:off x="2610325" y="3905626"/>
            <a:ext cx="266879" cy="452344"/>
          </a:xfrm>
          <a:prstGeom prst="straightConnector1">
            <a:avLst/>
          </a:prstGeom>
          <a:noFill/>
          <a:ln w="12700"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4"/>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cxnSp>
        <p:nvCxnSpPr>
          <p:cNvPr id="209" name="Straight Arrow Connector 208">
            <a:extLst>
              <a:ext uri="{FF2B5EF4-FFF2-40B4-BE49-F238E27FC236}">
                <a16:creationId xmlns:a16="http://schemas.microsoft.com/office/drawing/2014/main" id="{984ADA17-295F-6942-8B96-877AE92131EF}"/>
              </a:ext>
            </a:extLst>
          </p:cNvPr>
          <p:cNvCxnSpPr>
            <a:cxnSpLocks/>
          </p:cNvCxnSpPr>
          <p:nvPr/>
        </p:nvCxnSpPr>
        <p:spPr bwMode="auto">
          <a:xfrm>
            <a:off x="3238017" y="3905626"/>
            <a:ext cx="245866" cy="416262"/>
          </a:xfrm>
          <a:prstGeom prst="straightConnector1">
            <a:avLst/>
          </a:prstGeom>
          <a:noFill/>
          <a:ln w="12700"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4"/>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sp>
        <p:nvSpPr>
          <p:cNvPr id="210" name="TextBox 209">
            <a:extLst>
              <a:ext uri="{FF2B5EF4-FFF2-40B4-BE49-F238E27FC236}">
                <a16:creationId xmlns:a16="http://schemas.microsoft.com/office/drawing/2014/main" id="{90CFEE35-FF8A-4445-BC12-6D314155F75B}"/>
              </a:ext>
            </a:extLst>
          </p:cNvPr>
          <p:cNvSpPr txBox="1"/>
          <p:nvPr/>
        </p:nvSpPr>
        <p:spPr>
          <a:xfrm>
            <a:off x="2473508" y="3857492"/>
            <a:ext cx="291901" cy="308867"/>
          </a:xfrm>
          <a:prstGeom prst="rect">
            <a:avLst/>
          </a:prstGeom>
          <a:noFill/>
          <a:ln>
            <a:noFill/>
          </a:ln>
        </p:spPr>
        <p:txBody>
          <a:bodyPr wrap="square" lIns="0" tIns="46800" rIns="0" rtlCol="0">
            <a:spAutoFit/>
          </a:bodyPr>
          <a:lstStyle/>
          <a:p>
            <a:r>
              <a:rPr lang="en-IL" sz="1400" b="0" dirty="0">
                <a:latin typeface="Consolas" panose="020B0609020204030204" pitchFamily="49" charset="0"/>
                <a:cs typeface="Consolas" panose="020B0609020204030204" pitchFamily="49" charset="0"/>
              </a:rPr>
              <a:t>0</a:t>
            </a:r>
          </a:p>
        </p:txBody>
      </p:sp>
      <p:sp>
        <p:nvSpPr>
          <p:cNvPr id="211" name="TextBox 210">
            <a:extLst>
              <a:ext uri="{FF2B5EF4-FFF2-40B4-BE49-F238E27FC236}">
                <a16:creationId xmlns:a16="http://schemas.microsoft.com/office/drawing/2014/main" id="{40FF6FD0-D921-F448-96E0-9DF59B15702C}"/>
              </a:ext>
            </a:extLst>
          </p:cNvPr>
          <p:cNvSpPr txBox="1"/>
          <p:nvPr/>
        </p:nvSpPr>
        <p:spPr>
          <a:xfrm>
            <a:off x="3324326" y="3871766"/>
            <a:ext cx="291901" cy="308867"/>
          </a:xfrm>
          <a:prstGeom prst="rect">
            <a:avLst/>
          </a:prstGeom>
          <a:noFill/>
          <a:ln>
            <a:noFill/>
          </a:ln>
        </p:spPr>
        <p:txBody>
          <a:bodyPr wrap="square" lIns="0" tIns="46800" rIns="0" rtlCol="0">
            <a:spAutoFit/>
          </a:bodyPr>
          <a:lstStyle/>
          <a:p>
            <a:r>
              <a:rPr lang="he-IL" sz="1400" b="0" dirty="0">
                <a:latin typeface="Consolas" panose="020B0609020204030204" pitchFamily="49" charset="0"/>
                <a:cs typeface="Consolas" panose="020B0609020204030204" pitchFamily="49" charset="0"/>
              </a:rPr>
              <a:t>1</a:t>
            </a:r>
            <a:endParaRPr lang="en-IL" sz="1400" b="0" dirty="0">
              <a:latin typeface="Consolas" panose="020B0609020204030204" pitchFamily="49" charset="0"/>
              <a:cs typeface="Consolas" panose="020B0609020204030204" pitchFamily="49" charset="0"/>
            </a:endParaRPr>
          </a:p>
        </p:txBody>
      </p:sp>
      <p:sp>
        <p:nvSpPr>
          <p:cNvPr id="212" name="Oval 211">
            <a:extLst>
              <a:ext uri="{FF2B5EF4-FFF2-40B4-BE49-F238E27FC236}">
                <a16:creationId xmlns:a16="http://schemas.microsoft.com/office/drawing/2014/main" id="{74C97F85-9FDE-8D4F-B06B-9F92F66E98CB}"/>
              </a:ext>
            </a:extLst>
          </p:cNvPr>
          <p:cNvSpPr/>
          <p:nvPr/>
        </p:nvSpPr>
        <p:spPr bwMode="auto">
          <a:xfrm>
            <a:off x="2725769" y="3480132"/>
            <a:ext cx="635181" cy="457200"/>
          </a:xfrm>
          <a:prstGeom prst="ellipse">
            <a:avLst/>
          </a:prstGeom>
          <a:solidFill>
            <a:schemeClr val="bg1">
              <a:lumMod val="8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b="0" i="0" u="none" strike="noStrike" cap="none" normalizeH="0" baseline="0">
              <a:ln>
                <a:noFill/>
              </a:ln>
              <a:solidFill>
                <a:schemeClr val="tx1"/>
              </a:solidFill>
              <a:effectLst/>
              <a:latin typeface="Arial" pitchFamily="34" charset="0"/>
            </a:endParaRPr>
          </a:p>
        </p:txBody>
      </p:sp>
      <p:grpSp>
        <p:nvGrpSpPr>
          <p:cNvPr id="213" name="Group 212">
            <a:extLst>
              <a:ext uri="{FF2B5EF4-FFF2-40B4-BE49-F238E27FC236}">
                <a16:creationId xmlns:a16="http://schemas.microsoft.com/office/drawing/2014/main" id="{F3783FCE-6A3C-124F-91F5-E9898A681FF7}"/>
              </a:ext>
            </a:extLst>
          </p:cNvPr>
          <p:cNvGrpSpPr/>
          <p:nvPr/>
        </p:nvGrpSpPr>
        <p:grpSpPr>
          <a:xfrm>
            <a:off x="4286403" y="3466445"/>
            <a:ext cx="1165073" cy="891525"/>
            <a:chOff x="5099276" y="4048509"/>
            <a:chExt cx="1165073" cy="891525"/>
          </a:xfrm>
        </p:grpSpPr>
        <p:cxnSp>
          <p:nvCxnSpPr>
            <p:cNvPr id="214" name="Straight Arrow Connector 213">
              <a:extLst>
                <a:ext uri="{FF2B5EF4-FFF2-40B4-BE49-F238E27FC236}">
                  <a16:creationId xmlns:a16="http://schemas.microsoft.com/office/drawing/2014/main" id="{47A7FD88-01BF-2841-803A-76F0875BFE4B}"/>
                </a:ext>
              </a:extLst>
            </p:cNvPr>
            <p:cNvCxnSpPr>
              <a:cxnSpLocks/>
            </p:cNvCxnSpPr>
            <p:nvPr/>
          </p:nvCxnSpPr>
          <p:spPr bwMode="auto">
            <a:xfrm flipH="1">
              <a:off x="5143418" y="4474003"/>
              <a:ext cx="348074" cy="466031"/>
            </a:xfrm>
            <a:prstGeom prst="straightConnector1">
              <a:avLst/>
            </a:prstGeom>
            <a:noFill/>
            <a:ln w="9525"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4"/>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cxnSp>
          <p:nvCxnSpPr>
            <p:cNvPr id="215" name="Straight Arrow Connector 214">
              <a:extLst>
                <a:ext uri="{FF2B5EF4-FFF2-40B4-BE49-F238E27FC236}">
                  <a16:creationId xmlns:a16="http://schemas.microsoft.com/office/drawing/2014/main" id="{6D72B6A6-BB9C-D140-B995-1928C9793A38}"/>
                </a:ext>
              </a:extLst>
            </p:cNvPr>
            <p:cNvCxnSpPr>
              <a:cxnSpLocks/>
            </p:cNvCxnSpPr>
            <p:nvPr/>
          </p:nvCxnSpPr>
          <p:spPr bwMode="auto">
            <a:xfrm>
              <a:off x="5852305" y="4474003"/>
              <a:ext cx="273718" cy="466031"/>
            </a:xfrm>
            <a:prstGeom prst="straightConnector1">
              <a:avLst/>
            </a:prstGeom>
            <a:noFill/>
            <a:ln w="9525"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4"/>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sp>
          <p:nvSpPr>
            <p:cNvPr id="216" name="TextBox 215">
              <a:extLst>
                <a:ext uri="{FF2B5EF4-FFF2-40B4-BE49-F238E27FC236}">
                  <a16:creationId xmlns:a16="http://schemas.microsoft.com/office/drawing/2014/main" id="{585716D5-B360-3B46-89B7-BCCE193C0B88}"/>
                </a:ext>
              </a:extLst>
            </p:cNvPr>
            <p:cNvSpPr txBox="1"/>
            <p:nvPr/>
          </p:nvSpPr>
          <p:spPr>
            <a:xfrm>
              <a:off x="5099276" y="4445787"/>
              <a:ext cx="291901" cy="308867"/>
            </a:xfrm>
            <a:prstGeom prst="rect">
              <a:avLst/>
            </a:prstGeom>
            <a:noFill/>
            <a:ln>
              <a:noFill/>
            </a:ln>
          </p:spPr>
          <p:txBody>
            <a:bodyPr wrap="square" lIns="0" tIns="46800" rIns="0" rtlCol="0">
              <a:spAutoFit/>
            </a:bodyPr>
            <a:lstStyle/>
            <a:p>
              <a:r>
                <a:rPr lang="en-IL" sz="1400" b="0" dirty="0">
                  <a:latin typeface="Consolas" panose="020B0609020204030204" pitchFamily="49" charset="0"/>
                  <a:cs typeface="Consolas" panose="020B0609020204030204" pitchFamily="49" charset="0"/>
                </a:rPr>
                <a:t>0</a:t>
              </a:r>
            </a:p>
          </p:txBody>
        </p:sp>
        <p:sp>
          <p:nvSpPr>
            <p:cNvPr id="217" name="TextBox 216">
              <a:extLst>
                <a:ext uri="{FF2B5EF4-FFF2-40B4-BE49-F238E27FC236}">
                  <a16:creationId xmlns:a16="http://schemas.microsoft.com/office/drawing/2014/main" id="{FA8D433C-9A8D-D04F-A434-5A97536A0D5F}"/>
                </a:ext>
              </a:extLst>
            </p:cNvPr>
            <p:cNvSpPr txBox="1"/>
            <p:nvPr/>
          </p:nvSpPr>
          <p:spPr>
            <a:xfrm>
              <a:off x="5972448" y="4439556"/>
              <a:ext cx="291901" cy="308867"/>
            </a:xfrm>
            <a:prstGeom prst="rect">
              <a:avLst/>
            </a:prstGeom>
            <a:noFill/>
            <a:ln>
              <a:noFill/>
            </a:ln>
          </p:spPr>
          <p:txBody>
            <a:bodyPr wrap="square" lIns="0" tIns="46800" rIns="0" rtlCol="0">
              <a:spAutoFit/>
            </a:bodyPr>
            <a:lstStyle/>
            <a:p>
              <a:r>
                <a:rPr lang="he-IL" sz="1400" b="0" dirty="0">
                  <a:latin typeface="Consolas" panose="020B0609020204030204" pitchFamily="49" charset="0"/>
                  <a:cs typeface="Consolas" panose="020B0609020204030204" pitchFamily="49" charset="0"/>
                </a:rPr>
                <a:t>1</a:t>
              </a:r>
              <a:endParaRPr lang="en-IL" sz="1400" b="0" dirty="0">
                <a:latin typeface="Consolas" panose="020B0609020204030204" pitchFamily="49" charset="0"/>
                <a:cs typeface="Consolas" panose="020B0609020204030204" pitchFamily="49" charset="0"/>
              </a:endParaRPr>
            </a:p>
          </p:txBody>
        </p:sp>
        <p:sp>
          <p:nvSpPr>
            <p:cNvPr id="218" name="Oval 217">
              <a:extLst>
                <a:ext uri="{FF2B5EF4-FFF2-40B4-BE49-F238E27FC236}">
                  <a16:creationId xmlns:a16="http://schemas.microsoft.com/office/drawing/2014/main" id="{38447991-954F-384E-BB71-E378A793B7C4}"/>
                </a:ext>
              </a:extLst>
            </p:cNvPr>
            <p:cNvSpPr/>
            <p:nvPr/>
          </p:nvSpPr>
          <p:spPr bwMode="auto">
            <a:xfrm>
              <a:off x="5340057" y="4048509"/>
              <a:ext cx="635181" cy="457200"/>
            </a:xfrm>
            <a:prstGeom prst="ellipse">
              <a:avLst/>
            </a:prstGeom>
            <a:solidFill>
              <a:schemeClr val="bg1">
                <a:lumMod val="8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b="0" i="0" u="none" strike="noStrike" cap="none" normalizeH="0" baseline="0">
                <a:ln>
                  <a:noFill/>
                </a:ln>
                <a:solidFill>
                  <a:schemeClr val="tx1"/>
                </a:solidFill>
                <a:effectLst/>
                <a:latin typeface="Arial" pitchFamily="34" charset="0"/>
              </a:endParaRPr>
            </a:p>
          </p:txBody>
        </p:sp>
      </p:grpSp>
      <p:cxnSp>
        <p:nvCxnSpPr>
          <p:cNvPr id="220" name="Straight Arrow Connector 219">
            <a:extLst>
              <a:ext uri="{FF2B5EF4-FFF2-40B4-BE49-F238E27FC236}">
                <a16:creationId xmlns:a16="http://schemas.microsoft.com/office/drawing/2014/main" id="{5F9EA5E1-3ED8-BB49-904C-0F29806BEF23}"/>
              </a:ext>
            </a:extLst>
          </p:cNvPr>
          <p:cNvCxnSpPr>
            <a:cxnSpLocks/>
          </p:cNvCxnSpPr>
          <p:nvPr/>
        </p:nvCxnSpPr>
        <p:spPr bwMode="auto">
          <a:xfrm flipH="1">
            <a:off x="6686338" y="3034363"/>
            <a:ext cx="298921" cy="416262"/>
          </a:xfrm>
          <a:prstGeom prst="straightConnector1">
            <a:avLst/>
          </a:prstGeom>
          <a:noFill/>
          <a:ln w="9525"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4"/>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cxnSp>
        <p:nvCxnSpPr>
          <p:cNvPr id="221" name="Straight Arrow Connector 220">
            <a:extLst>
              <a:ext uri="{FF2B5EF4-FFF2-40B4-BE49-F238E27FC236}">
                <a16:creationId xmlns:a16="http://schemas.microsoft.com/office/drawing/2014/main" id="{FFD58EC7-FAFB-CF44-8233-E11E3698D33D}"/>
              </a:ext>
            </a:extLst>
          </p:cNvPr>
          <p:cNvCxnSpPr>
            <a:cxnSpLocks/>
          </p:cNvCxnSpPr>
          <p:nvPr/>
        </p:nvCxnSpPr>
        <p:spPr bwMode="auto">
          <a:xfrm>
            <a:off x="7346073" y="3034363"/>
            <a:ext cx="360220" cy="416262"/>
          </a:xfrm>
          <a:prstGeom prst="straightConnector1">
            <a:avLst/>
          </a:prstGeom>
          <a:noFill/>
          <a:ln w="12700"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4"/>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sp>
        <p:nvSpPr>
          <p:cNvPr id="222" name="TextBox 221">
            <a:extLst>
              <a:ext uri="{FF2B5EF4-FFF2-40B4-BE49-F238E27FC236}">
                <a16:creationId xmlns:a16="http://schemas.microsoft.com/office/drawing/2014/main" id="{02440669-65FC-E74B-B678-BEF9B28A05BC}"/>
              </a:ext>
            </a:extLst>
          </p:cNvPr>
          <p:cNvSpPr txBox="1"/>
          <p:nvPr/>
        </p:nvSpPr>
        <p:spPr>
          <a:xfrm>
            <a:off x="6581525" y="2946447"/>
            <a:ext cx="291901" cy="339645"/>
          </a:xfrm>
          <a:prstGeom prst="rect">
            <a:avLst/>
          </a:prstGeom>
          <a:noFill/>
          <a:ln>
            <a:noFill/>
          </a:ln>
        </p:spPr>
        <p:txBody>
          <a:bodyPr wrap="square" lIns="0" tIns="46800" rIns="0" rtlCol="0">
            <a:spAutoFit/>
          </a:bodyPr>
          <a:lstStyle/>
          <a:p>
            <a:r>
              <a:rPr lang="en-IL" sz="1600" b="0" dirty="0">
                <a:latin typeface="Consolas" panose="020B0609020204030204" pitchFamily="49" charset="0"/>
                <a:cs typeface="Consolas" panose="020B0609020204030204" pitchFamily="49" charset="0"/>
              </a:rPr>
              <a:t>0</a:t>
            </a:r>
          </a:p>
        </p:txBody>
      </p:sp>
      <p:sp>
        <p:nvSpPr>
          <p:cNvPr id="223" name="TextBox 222">
            <a:extLst>
              <a:ext uri="{FF2B5EF4-FFF2-40B4-BE49-F238E27FC236}">
                <a16:creationId xmlns:a16="http://schemas.microsoft.com/office/drawing/2014/main" id="{468A4FF0-8CE6-6748-B8FE-AB9AFA9F9C40}"/>
              </a:ext>
            </a:extLst>
          </p:cNvPr>
          <p:cNvSpPr txBox="1"/>
          <p:nvPr/>
        </p:nvSpPr>
        <p:spPr>
          <a:xfrm>
            <a:off x="7482627" y="2926598"/>
            <a:ext cx="291901" cy="339645"/>
          </a:xfrm>
          <a:prstGeom prst="rect">
            <a:avLst/>
          </a:prstGeom>
          <a:noFill/>
          <a:ln>
            <a:noFill/>
          </a:ln>
        </p:spPr>
        <p:txBody>
          <a:bodyPr wrap="square" lIns="0" tIns="46800" rIns="0" rtlCol="0">
            <a:spAutoFit/>
          </a:bodyPr>
          <a:lstStyle/>
          <a:p>
            <a:r>
              <a:rPr lang="he-IL" sz="1600" b="0" dirty="0">
                <a:latin typeface="Consolas" panose="020B0609020204030204" pitchFamily="49" charset="0"/>
                <a:cs typeface="Consolas" panose="020B0609020204030204" pitchFamily="49" charset="0"/>
              </a:rPr>
              <a:t>1</a:t>
            </a:r>
            <a:endParaRPr lang="en-IL" sz="1600" b="0" dirty="0">
              <a:latin typeface="Consolas" panose="020B0609020204030204" pitchFamily="49" charset="0"/>
              <a:cs typeface="Consolas" panose="020B0609020204030204" pitchFamily="49" charset="0"/>
            </a:endParaRPr>
          </a:p>
        </p:txBody>
      </p:sp>
      <p:sp>
        <p:nvSpPr>
          <p:cNvPr id="224" name="Oval 223">
            <a:extLst>
              <a:ext uri="{FF2B5EF4-FFF2-40B4-BE49-F238E27FC236}">
                <a16:creationId xmlns:a16="http://schemas.microsoft.com/office/drawing/2014/main" id="{93959835-E916-564F-9C7A-809A0F6AB1DB}"/>
              </a:ext>
            </a:extLst>
          </p:cNvPr>
          <p:cNvSpPr/>
          <p:nvPr/>
        </p:nvSpPr>
        <p:spPr bwMode="auto">
          <a:xfrm>
            <a:off x="6833825" y="2608869"/>
            <a:ext cx="635181" cy="457200"/>
          </a:xfrm>
          <a:prstGeom prst="ellipse">
            <a:avLst/>
          </a:prstGeom>
          <a:solidFill>
            <a:schemeClr val="bg1">
              <a:lumMod val="8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sz="2800" b="0" i="0" u="none" strike="noStrike" cap="none" normalizeH="0" baseline="0">
              <a:ln>
                <a:noFill/>
              </a:ln>
              <a:solidFill>
                <a:schemeClr val="tx1"/>
              </a:solidFill>
              <a:effectLst/>
              <a:latin typeface="Arial" pitchFamily="34" charset="0"/>
            </a:endParaRPr>
          </a:p>
        </p:txBody>
      </p:sp>
      <p:cxnSp>
        <p:nvCxnSpPr>
          <p:cNvPr id="226" name="Straight Arrow Connector 225">
            <a:extLst>
              <a:ext uri="{FF2B5EF4-FFF2-40B4-BE49-F238E27FC236}">
                <a16:creationId xmlns:a16="http://schemas.microsoft.com/office/drawing/2014/main" id="{F4CC6E57-DFE8-E340-82C2-DF0532A3DBEB}"/>
              </a:ext>
            </a:extLst>
          </p:cNvPr>
          <p:cNvCxnSpPr>
            <a:cxnSpLocks/>
          </p:cNvCxnSpPr>
          <p:nvPr/>
        </p:nvCxnSpPr>
        <p:spPr bwMode="auto">
          <a:xfrm flipH="1">
            <a:off x="3246759" y="3008887"/>
            <a:ext cx="481302" cy="423340"/>
          </a:xfrm>
          <a:prstGeom prst="straightConnector1">
            <a:avLst/>
          </a:prstGeom>
          <a:noFill/>
          <a:ln w="12700"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4"/>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cxnSp>
        <p:nvCxnSpPr>
          <p:cNvPr id="227" name="Straight Arrow Connector 226">
            <a:extLst>
              <a:ext uri="{FF2B5EF4-FFF2-40B4-BE49-F238E27FC236}">
                <a16:creationId xmlns:a16="http://schemas.microsoft.com/office/drawing/2014/main" id="{CB71A43D-5C68-684A-9699-7AE738855D44}"/>
              </a:ext>
            </a:extLst>
          </p:cNvPr>
          <p:cNvCxnSpPr>
            <a:cxnSpLocks/>
          </p:cNvCxnSpPr>
          <p:nvPr/>
        </p:nvCxnSpPr>
        <p:spPr bwMode="auto">
          <a:xfrm>
            <a:off x="4088874" y="3008887"/>
            <a:ext cx="554085" cy="403803"/>
          </a:xfrm>
          <a:prstGeom prst="straightConnector1">
            <a:avLst/>
          </a:prstGeom>
          <a:noFill/>
          <a:ln w="9525"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4"/>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sp>
        <p:nvSpPr>
          <p:cNvPr id="228" name="TextBox 227">
            <a:extLst>
              <a:ext uri="{FF2B5EF4-FFF2-40B4-BE49-F238E27FC236}">
                <a16:creationId xmlns:a16="http://schemas.microsoft.com/office/drawing/2014/main" id="{E9189FEF-B866-0042-B2CA-EB8E29AB20A4}"/>
              </a:ext>
            </a:extLst>
          </p:cNvPr>
          <p:cNvSpPr txBox="1"/>
          <p:nvPr/>
        </p:nvSpPr>
        <p:spPr>
          <a:xfrm>
            <a:off x="3210981" y="2941844"/>
            <a:ext cx="291901" cy="339645"/>
          </a:xfrm>
          <a:prstGeom prst="rect">
            <a:avLst/>
          </a:prstGeom>
          <a:noFill/>
          <a:ln>
            <a:noFill/>
          </a:ln>
        </p:spPr>
        <p:txBody>
          <a:bodyPr wrap="square" lIns="0" tIns="46800" rIns="0" rtlCol="0">
            <a:spAutoFit/>
          </a:bodyPr>
          <a:lstStyle/>
          <a:p>
            <a:r>
              <a:rPr lang="en-IL" sz="1600" b="0" dirty="0">
                <a:latin typeface="Consolas" panose="020B0609020204030204" pitchFamily="49" charset="0"/>
                <a:cs typeface="Consolas" panose="020B0609020204030204" pitchFamily="49" charset="0"/>
              </a:rPr>
              <a:t>0</a:t>
            </a:r>
          </a:p>
        </p:txBody>
      </p:sp>
      <p:sp>
        <p:nvSpPr>
          <p:cNvPr id="229" name="TextBox 228">
            <a:extLst>
              <a:ext uri="{FF2B5EF4-FFF2-40B4-BE49-F238E27FC236}">
                <a16:creationId xmlns:a16="http://schemas.microsoft.com/office/drawing/2014/main" id="{0BC5E982-2AEF-2541-B6B6-373B18C4FFEA}"/>
              </a:ext>
            </a:extLst>
          </p:cNvPr>
          <p:cNvSpPr txBox="1"/>
          <p:nvPr/>
        </p:nvSpPr>
        <p:spPr>
          <a:xfrm>
            <a:off x="4319992" y="2879561"/>
            <a:ext cx="291901" cy="339645"/>
          </a:xfrm>
          <a:prstGeom prst="rect">
            <a:avLst/>
          </a:prstGeom>
          <a:noFill/>
          <a:ln>
            <a:noFill/>
          </a:ln>
        </p:spPr>
        <p:txBody>
          <a:bodyPr wrap="square" lIns="0" tIns="46800" rIns="0" rtlCol="0">
            <a:spAutoFit/>
          </a:bodyPr>
          <a:lstStyle/>
          <a:p>
            <a:r>
              <a:rPr lang="he-IL" sz="1600" b="0" dirty="0">
                <a:latin typeface="Consolas" panose="020B0609020204030204" pitchFamily="49" charset="0"/>
                <a:cs typeface="Consolas" panose="020B0609020204030204" pitchFamily="49" charset="0"/>
              </a:rPr>
              <a:t>1</a:t>
            </a:r>
            <a:endParaRPr lang="en-IL" sz="1600" b="0" dirty="0">
              <a:latin typeface="Consolas" panose="020B0609020204030204" pitchFamily="49" charset="0"/>
              <a:cs typeface="Consolas" panose="020B0609020204030204" pitchFamily="49" charset="0"/>
            </a:endParaRPr>
          </a:p>
        </p:txBody>
      </p:sp>
      <p:sp>
        <p:nvSpPr>
          <p:cNvPr id="230" name="Oval 229">
            <a:extLst>
              <a:ext uri="{FF2B5EF4-FFF2-40B4-BE49-F238E27FC236}">
                <a16:creationId xmlns:a16="http://schemas.microsoft.com/office/drawing/2014/main" id="{CCA72487-044F-9C4F-8FF3-C514ADD8DAE4}"/>
              </a:ext>
            </a:extLst>
          </p:cNvPr>
          <p:cNvSpPr/>
          <p:nvPr/>
        </p:nvSpPr>
        <p:spPr bwMode="auto">
          <a:xfrm>
            <a:off x="3576626" y="2583393"/>
            <a:ext cx="635181" cy="457200"/>
          </a:xfrm>
          <a:prstGeom prst="ellipse">
            <a:avLst/>
          </a:prstGeom>
          <a:solidFill>
            <a:schemeClr val="bg1">
              <a:lumMod val="8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sz="2800" b="0" i="0" u="none" strike="noStrike" cap="none" normalizeH="0" baseline="0">
              <a:ln>
                <a:noFill/>
              </a:ln>
              <a:solidFill>
                <a:schemeClr val="tx1"/>
              </a:solidFill>
              <a:effectLst/>
              <a:latin typeface="Arial" pitchFamily="34" charset="0"/>
            </a:endParaRPr>
          </a:p>
        </p:txBody>
      </p:sp>
      <p:cxnSp>
        <p:nvCxnSpPr>
          <p:cNvPr id="232" name="Straight Arrow Connector 231">
            <a:extLst>
              <a:ext uri="{FF2B5EF4-FFF2-40B4-BE49-F238E27FC236}">
                <a16:creationId xmlns:a16="http://schemas.microsoft.com/office/drawing/2014/main" id="{26B7FF48-1CDE-4749-B302-E948A35D95C3}"/>
              </a:ext>
            </a:extLst>
          </p:cNvPr>
          <p:cNvCxnSpPr>
            <a:cxnSpLocks/>
          </p:cNvCxnSpPr>
          <p:nvPr/>
        </p:nvCxnSpPr>
        <p:spPr bwMode="auto">
          <a:xfrm flipH="1">
            <a:off x="4102425" y="2101682"/>
            <a:ext cx="1265030" cy="472880"/>
          </a:xfrm>
          <a:prstGeom prst="straightConnector1">
            <a:avLst/>
          </a:prstGeom>
          <a:noFill/>
          <a:ln w="12700"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4"/>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cxnSp>
        <p:nvCxnSpPr>
          <p:cNvPr id="233" name="Straight Arrow Connector 232">
            <a:extLst>
              <a:ext uri="{FF2B5EF4-FFF2-40B4-BE49-F238E27FC236}">
                <a16:creationId xmlns:a16="http://schemas.microsoft.com/office/drawing/2014/main" id="{BB1E7495-F463-B347-A0A8-1DF22ACF0F49}"/>
              </a:ext>
            </a:extLst>
          </p:cNvPr>
          <p:cNvCxnSpPr>
            <a:cxnSpLocks/>
          </p:cNvCxnSpPr>
          <p:nvPr/>
        </p:nvCxnSpPr>
        <p:spPr bwMode="auto">
          <a:xfrm>
            <a:off x="5728267" y="2101682"/>
            <a:ext cx="1256992" cy="467741"/>
          </a:xfrm>
          <a:prstGeom prst="straightConnector1">
            <a:avLst/>
          </a:prstGeom>
          <a:noFill/>
          <a:ln w="12700"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4"/>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sp>
        <p:nvSpPr>
          <p:cNvPr id="234" name="TextBox 233">
            <a:extLst>
              <a:ext uri="{FF2B5EF4-FFF2-40B4-BE49-F238E27FC236}">
                <a16:creationId xmlns:a16="http://schemas.microsoft.com/office/drawing/2014/main" id="{4D9036D4-E585-D74A-BAD4-F2B3E48C88CF}"/>
              </a:ext>
            </a:extLst>
          </p:cNvPr>
          <p:cNvSpPr txBox="1"/>
          <p:nvPr/>
        </p:nvSpPr>
        <p:spPr>
          <a:xfrm>
            <a:off x="4669075" y="1927299"/>
            <a:ext cx="291901" cy="339645"/>
          </a:xfrm>
          <a:prstGeom prst="rect">
            <a:avLst/>
          </a:prstGeom>
          <a:noFill/>
          <a:ln>
            <a:noFill/>
          </a:ln>
        </p:spPr>
        <p:txBody>
          <a:bodyPr wrap="square" lIns="0" tIns="46800" rIns="0" rtlCol="0">
            <a:spAutoFit/>
          </a:bodyPr>
          <a:lstStyle/>
          <a:p>
            <a:r>
              <a:rPr lang="en-IL" sz="1600" b="0" dirty="0">
                <a:latin typeface="Consolas" panose="020B0609020204030204" pitchFamily="49" charset="0"/>
                <a:cs typeface="Consolas" panose="020B0609020204030204" pitchFamily="49" charset="0"/>
              </a:rPr>
              <a:t>0</a:t>
            </a:r>
          </a:p>
        </p:txBody>
      </p:sp>
      <p:sp>
        <p:nvSpPr>
          <p:cNvPr id="235" name="TextBox 234">
            <a:extLst>
              <a:ext uri="{FF2B5EF4-FFF2-40B4-BE49-F238E27FC236}">
                <a16:creationId xmlns:a16="http://schemas.microsoft.com/office/drawing/2014/main" id="{A11336A5-9D46-854E-BBA1-2EA8CF91DD6D}"/>
              </a:ext>
            </a:extLst>
          </p:cNvPr>
          <p:cNvSpPr txBox="1"/>
          <p:nvPr/>
        </p:nvSpPr>
        <p:spPr>
          <a:xfrm>
            <a:off x="6356763" y="1982617"/>
            <a:ext cx="291901" cy="339645"/>
          </a:xfrm>
          <a:prstGeom prst="rect">
            <a:avLst/>
          </a:prstGeom>
          <a:noFill/>
          <a:ln>
            <a:noFill/>
          </a:ln>
        </p:spPr>
        <p:txBody>
          <a:bodyPr wrap="square" lIns="0" tIns="46800" rIns="0" rtlCol="0">
            <a:spAutoFit/>
          </a:bodyPr>
          <a:lstStyle/>
          <a:p>
            <a:r>
              <a:rPr lang="he-IL" sz="1600" b="0" dirty="0">
                <a:latin typeface="Consolas" panose="020B0609020204030204" pitchFamily="49" charset="0"/>
                <a:cs typeface="Consolas" panose="020B0609020204030204" pitchFamily="49" charset="0"/>
              </a:rPr>
              <a:t>1</a:t>
            </a:r>
            <a:endParaRPr lang="en-IL" sz="1600" b="0" dirty="0">
              <a:latin typeface="Consolas" panose="020B0609020204030204" pitchFamily="49" charset="0"/>
              <a:cs typeface="Consolas" panose="020B0609020204030204" pitchFamily="49" charset="0"/>
            </a:endParaRPr>
          </a:p>
        </p:txBody>
      </p:sp>
      <p:sp>
        <p:nvSpPr>
          <p:cNvPr id="236" name="Oval 235">
            <a:extLst>
              <a:ext uri="{FF2B5EF4-FFF2-40B4-BE49-F238E27FC236}">
                <a16:creationId xmlns:a16="http://schemas.microsoft.com/office/drawing/2014/main" id="{73BA03C7-05A1-8840-8DC3-8CFCE79E4930}"/>
              </a:ext>
            </a:extLst>
          </p:cNvPr>
          <p:cNvSpPr/>
          <p:nvPr/>
        </p:nvSpPr>
        <p:spPr bwMode="auto">
          <a:xfrm>
            <a:off x="5216019" y="1676188"/>
            <a:ext cx="635181" cy="457200"/>
          </a:xfrm>
          <a:prstGeom prst="ellipse">
            <a:avLst/>
          </a:prstGeom>
          <a:solidFill>
            <a:schemeClr val="bg1">
              <a:lumMod val="8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sz="2800" b="0" i="0" u="none" strike="noStrike" cap="none" normalizeH="0" baseline="0">
              <a:ln>
                <a:noFill/>
              </a:ln>
              <a:solidFill>
                <a:schemeClr val="tx1"/>
              </a:solidFill>
              <a:effectLst/>
              <a:latin typeface="Arial" pitchFamily="34" charset="0"/>
            </a:endParaRPr>
          </a:p>
        </p:txBody>
      </p:sp>
      <p:cxnSp>
        <p:nvCxnSpPr>
          <p:cNvPr id="77" name="Straight Arrow Connector 76">
            <a:extLst>
              <a:ext uri="{FF2B5EF4-FFF2-40B4-BE49-F238E27FC236}">
                <a16:creationId xmlns:a16="http://schemas.microsoft.com/office/drawing/2014/main" id="{5A1A3091-A65D-EC49-A18E-F1B08D549937}"/>
              </a:ext>
            </a:extLst>
          </p:cNvPr>
          <p:cNvCxnSpPr>
            <a:cxnSpLocks/>
          </p:cNvCxnSpPr>
          <p:nvPr/>
        </p:nvCxnSpPr>
        <p:spPr bwMode="auto">
          <a:xfrm flipH="1">
            <a:off x="4322707" y="1152128"/>
            <a:ext cx="412233" cy="494427"/>
          </a:xfrm>
          <a:prstGeom prst="straightConnector1">
            <a:avLst/>
          </a:prstGeom>
          <a:noFill/>
          <a:ln w="12700"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4"/>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cxnSp>
        <p:nvCxnSpPr>
          <p:cNvPr id="78" name="Straight Arrow Connector 77">
            <a:extLst>
              <a:ext uri="{FF2B5EF4-FFF2-40B4-BE49-F238E27FC236}">
                <a16:creationId xmlns:a16="http://schemas.microsoft.com/office/drawing/2014/main" id="{2DBE3881-D6E0-4949-8667-FB8AC9C5D018}"/>
              </a:ext>
            </a:extLst>
          </p:cNvPr>
          <p:cNvCxnSpPr>
            <a:cxnSpLocks/>
          </p:cNvCxnSpPr>
          <p:nvPr/>
        </p:nvCxnSpPr>
        <p:spPr bwMode="auto">
          <a:xfrm>
            <a:off x="4982716" y="1165193"/>
            <a:ext cx="422828" cy="464067"/>
          </a:xfrm>
          <a:prstGeom prst="straightConnector1">
            <a:avLst/>
          </a:prstGeom>
          <a:noFill/>
          <a:ln w="12700"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4"/>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sp>
        <p:nvSpPr>
          <p:cNvPr id="79" name="TextBox 78">
            <a:extLst>
              <a:ext uri="{FF2B5EF4-FFF2-40B4-BE49-F238E27FC236}">
                <a16:creationId xmlns:a16="http://schemas.microsoft.com/office/drawing/2014/main" id="{52EC5EFD-403F-2B45-9566-23DD8F38AB3F}"/>
              </a:ext>
            </a:extLst>
          </p:cNvPr>
          <p:cNvSpPr txBox="1"/>
          <p:nvPr/>
        </p:nvSpPr>
        <p:spPr>
          <a:xfrm>
            <a:off x="4268658" y="1143361"/>
            <a:ext cx="291901" cy="339645"/>
          </a:xfrm>
          <a:prstGeom prst="rect">
            <a:avLst/>
          </a:prstGeom>
          <a:noFill/>
          <a:ln>
            <a:noFill/>
          </a:ln>
        </p:spPr>
        <p:txBody>
          <a:bodyPr wrap="square" lIns="0" tIns="46800" rIns="0" rtlCol="0">
            <a:spAutoFit/>
          </a:bodyPr>
          <a:lstStyle/>
          <a:p>
            <a:r>
              <a:rPr lang="en-IL" sz="1600" b="0" dirty="0">
                <a:latin typeface="Consolas" panose="020B0609020204030204" pitchFamily="49" charset="0"/>
                <a:cs typeface="Consolas" panose="020B0609020204030204" pitchFamily="49" charset="0"/>
              </a:rPr>
              <a:t>0</a:t>
            </a:r>
          </a:p>
        </p:txBody>
      </p:sp>
      <p:sp>
        <p:nvSpPr>
          <p:cNvPr id="80" name="TextBox 79">
            <a:extLst>
              <a:ext uri="{FF2B5EF4-FFF2-40B4-BE49-F238E27FC236}">
                <a16:creationId xmlns:a16="http://schemas.microsoft.com/office/drawing/2014/main" id="{4376FF24-7748-D540-B8DA-B24AA7206E44}"/>
              </a:ext>
            </a:extLst>
          </p:cNvPr>
          <p:cNvSpPr txBox="1"/>
          <p:nvPr/>
        </p:nvSpPr>
        <p:spPr>
          <a:xfrm>
            <a:off x="5143327" y="1132208"/>
            <a:ext cx="300569" cy="339645"/>
          </a:xfrm>
          <a:prstGeom prst="rect">
            <a:avLst/>
          </a:prstGeom>
          <a:noFill/>
          <a:ln>
            <a:noFill/>
          </a:ln>
        </p:spPr>
        <p:txBody>
          <a:bodyPr wrap="square" lIns="0" tIns="46800" rIns="0" rtlCol="0">
            <a:spAutoFit/>
          </a:bodyPr>
          <a:lstStyle/>
          <a:p>
            <a:r>
              <a:rPr lang="he-IL" sz="1600" b="0" dirty="0">
                <a:latin typeface="Consolas" panose="020B0609020204030204" pitchFamily="49" charset="0"/>
                <a:cs typeface="Consolas" panose="020B0609020204030204" pitchFamily="49" charset="0"/>
              </a:rPr>
              <a:t>1</a:t>
            </a:r>
            <a:endParaRPr lang="en-IL" sz="1600" b="0" dirty="0">
              <a:latin typeface="Consolas" panose="020B0609020204030204" pitchFamily="49" charset="0"/>
              <a:cs typeface="Consolas" panose="020B0609020204030204" pitchFamily="49" charset="0"/>
            </a:endParaRPr>
          </a:p>
        </p:txBody>
      </p:sp>
      <p:sp>
        <p:nvSpPr>
          <p:cNvPr id="81" name="Oval 80">
            <a:extLst>
              <a:ext uri="{FF2B5EF4-FFF2-40B4-BE49-F238E27FC236}">
                <a16:creationId xmlns:a16="http://schemas.microsoft.com/office/drawing/2014/main" id="{4FF1BF28-A12A-034E-968B-1012FD257ED5}"/>
              </a:ext>
            </a:extLst>
          </p:cNvPr>
          <p:cNvSpPr/>
          <p:nvPr/>
        </p:nvSpPr>
        <p:spPr bwMode="auto">
          <a:xfrm>
            <a:off x="4546535" y="740191"/>
            <a:ext cx="635181" cy="457200"/>
          </a:xfrm>
          <a:prstGeom prst="ellipse">
            <a:avLst/>
          </a:prstGeom>
          <a:solidFill>
            <a:schemeClr val="bg1">
              <a:lumMod val="8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b="0" i="0" u="none" strike="noStrike" cap="none" normalizeH="0" baseline="0" dirty="0">
              <a:ln>
                <a:noFill/>
              </a:ln>
              <a:solidFill>
                <a:schemeClr val="tx1"/>
              </a:solidFill>
              <a:effectLst/>
              <a:latin typeface="Arial" pitchFamily="34" charset="0"/>
            </a:endParaRPr>
          </a:p>
        </p:txBody>
      </p:sp>
      <p:sp>
        <p:nvSpPr>
          <p:cNvPr id="73" name="Rectangle 72">
            <a:extLst>
              <a:ext uri="{FF2B5EF4-FFF2-40B4-BE49-F238E27FC236}">
                <a16:creationId xmlns:a16="http://schemas.microsoft.com/office/drawing/2014/main" id="{401C2E40-E111-9E46-BEEE-8C86DB5C89A5}"/>
              </a:ext>
            </a:extLst>
          </p:cNvPr>
          <p:cNvSpPr/>
          <p:nvPr/>
        </p:nvSpPr>
        <p:spPr>
          <a:xfrm>
            <a:off x="7090578" y="1552093"/>
            <a:ext cx="1199367" cy="369332"/>
          </a:xfrm>
          <a:prstGeom prst="rect">
            <a:avLst/>
          </a:prstGeom>
        </p:spPr>
        <p:txBody>
          <a:bodyPr wrap="none">
            <a:spAutoFit/>
          </a:bodyPr>
          <a:lstStyle/>
          <a:p>
            <a:pPr algn="l"/>
            <a:r>
              <a:rPr lang="en-IL" sz="1800" b="0" dirty="0">
                <a:latin typeface="Consolas" panose="020B0609020204030204" pitchFamily="49" charset="0"/>
                <a:cs typeface="Consolas" panose="020B0609020204030204" pitchFamily="49" charset="0"/>
              </a:rPr>
              <a:t>"</a:t>
            </a:r>
            <a:r>
              <a:rPr lang="en-IL" sz="1800" b="0" spc="200" dirty="0">
                <a:latin typeface="Consolas" panose="020B0609020204030204" pitchFamily="49" charset="0"/>
                <a:cs typeface="Consolas" panose="020B0609020204030204" pitchFamily="49" charset="0"/>
              </a:rPr>
              <a:t>abadc</a:t>
            </a:r>
            <a:r>
              <a:rPr lang="en-IL" sz="1800" b="0" dirty="0">
                <a:latin typeface="Consolas" panose="020B0609020204030204" pitchFamily="49" charset="0"/>
                <a:cs typeface="Consolas" panose="020B0609020204030204" pitchFamily="49" charset="0"/>
              </a:rPr>
              <a:t>"</a:t>
            </a:r>
          </a:p>
        </p:txBody>
      </p:sp>
      <p:sp>
        <p:nvSpPr>
          <p:cNvPr id="69" name="Rectangle 68">
            <a:extLst>
              <a:ext uri="{FF2B5EF4-FFF2-40B4-BE49-F238E27FC236}">
                <a16:creationId xmlns:a16="http://schemas.microsoft.com/office/drawing/2014/main" id="{CC0A7FCD-E9CB-D644-BF37-1ABB450560AE}"/>
              </a:ext>
            </a:extLst>
          </p:cNvPr>
          <p:cNvSpPr/>
          <p:nvPr/>
        </p:nvSpPr>
        <p:spPr>
          <a:xfrm>
            <a:off x="277083" y="1227949"/>
            <a:ext cx="2487950" cy="338554"/>
          </a:xfrm>
          <a:prstGeom prst="rect">
            <a:avLst/>
          </a:prstGeom>
        </p:spPr>
        <p:txBody>
          <a:bodyPr wrap="square">
            <a:spAutoFit/>
          </a:bodyPr>
          <a:lstStyle/>
          <a:p>
            <a:pPr algn="l"/>
            <a:r>
              <a:rPr lang="en-IL" sz="1600" b="0" dirty="0">
                <a:latin typeface="Times New Roman" panose="02020603050405020304" pitchFamily="18" charset="0"/>
                <a:cs typeface="Times New Roman" panose="02020603050405020304" pitchFamily="18" charset="0"/>
              </a:rPr>
              <a:t>Compressed text:</a:t>
            </a:r>
            <a:endParaRPr lang="en-IL" sz="1800" b="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708280413"/>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8E29DF-072E-354E-8B5E-245D26B4315F}"/>
              </a:ext>
            </a:extLst>
          </p:cNvPr>
          <p:cNvSpPr>
            <a:spLocks noGrp="1"/>
          </p:cNvSpPr>
          <p:nvPr>
            <p:ph type="title"/>
          </p:nvPr>
        </p:nvSpPr>
        <p:spPr/>
        <p:txBody>
          <a:bodyPr/>
          <a:lstStyle/>
          <a:p>
            <a:r>
              <a:rPr lang="en-US" dirty="0"/>
              <a:t>Decompression</a:t>
            </a:r>
          </a:p>
        </p:txBody>
      </p:sp>
      <p:sp>
        <p:nvSpPr>
          <p:cNvPr id="71" name="Rectangle 70">
            <a:extLst>
              <a:ext uri="{FF2B5EF4-FFF2-40B4-BE49-F238E27FC236}">
                <a16:creationId xmlns:a16="http://schemas.microsoft.com/office/drawing/2014/main" id="{5BC27FF3-D585-AD4A-BC56-B48392BB8855}"/>
              </a:ext>
            </a:extLst>
          </p:cNvPr>
          <p:cNvSpPr/>
          <p:nvPr/>
        </p:nvSpPr>
        <p:spPr>
          <a:xfrm>
            <a:off x="304800" y="1600200"/>
            <a:ext cx="2852850" cy="369332"/>
          </a:xfrm>
          <a:prstGeom prst="rect">
            <a:avLst/>
          </a:prstGeom>
        </p:spPr>
        <p:txBody>
          <a:bodyPr wrap="square">
            <a:spAutoFit/>
          </a:bodyPr>
          <a:lstStyle/>
          <a:p>
            <a:pPr algn="l"/>
            <a:r>
              <a:rPr lang="en-IL" sz="1800" b="0" spc="200" dirty="0">
                <a:latin typeface="Consolas" panose="020B0609020204030204" pitchFamily="49" charset="0"/>
                <a:cs typeface="Consolas" panose="020B0609020204030204" pitchFamily="49" charset="0"/>
              </a:rPr>
              <a:t>0111010011000</a:t>
            </a:r>
            <a:r>
              <a:rPr lang="en-IL" sz="1800" b="0" spc="200" dirty="0">
                <a:solidFill>
                  <a:srgbClr val="C00000"/>
                </a:solidFill>
                <a:latin typeface="Consolas" panose="020B0609020204030204" pitchFamily="49" charset="0"/>
                <a:cs typeface="Consolas" panose="020B0609020204030204" pitchFamily="49" charset="0"/>
              </a:rPr>
              <a:t>0</a:t>
            </a:r>
            <a:r>
              <a:rPr lang="en-IL" sz="1800" b="0" spc="200" dirty="0">
                <a:latin typeface="Consolas" panose="020B0609020204030204" pitchFamily="49" charset="0"/>
                <a:cs typeface="Consolas" panose="020B0609020204030204" pitchFamily="49" charset="0"/>
              </a:rPr>
              <a:t>111</a:t>
            </a:r>
          </a:p>
        </p:txBody>
      </p:sp>
      <p:sp>
        <p:nvSpPr>
          <p:cNvPr id="72" name="Down Arrow 71">
            <a:extLst>
              <a:ext uri="{FF2B5EF4-FFF2-40B4-BE49-F238E27FC236}">
                <a16:creationId xmlns:a16="http://schemas.microsoft.com/office/drawing/2014/main" id="{1AA824BE-5624-204D-BA7F-155C65BC0389}"/>
              </a:ext>
            </a:extLst>
          </p:cNvPr>
          <p:cNvSpPr/>
          <p:nvPr/>
        </p:nvSpPr>
        <p:spPr bwMode="auto">
          <a:xfrm rot="16200000" flipH="1">
            <a:off x="3090337" y="1604302"/>
            <a:ext cx="338555" cy="381001"/>
          </a:xfrm>
          <a:prstGeom prst="downArrow">
            <a:avLst/>
          </a:prstGeom>
          <a:solidFill>
            <a:srgbClr val="C00000"/>
          </a:solidFill>
          <a:ln w="9525" cap="flat" cmpd="sng" algn="ctr">
            <a:no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2"/>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sz="3200" b="1" i="0" u="none" strike="noStrike" cap="none" normalizeH="0" baseline="0" dirty="0">
              <a:ln>
                <a:noFill/>
              </a:ln>
              <a:solidFill>
                <a:schemeClr val="tx1"/>
              </a:solidFill>
              <a:effectLst/>
              <a:latin typeface="Arial" pitchFamily="34" charset="0"/>
            </a:endParaRPr>
          </a:p>
        </p:txBody>
      </p:sp>
      <p:sp>
        <p:nvSpPr>
          <p:cNvPr id="82" name="Down Arrow 81">
            <a:extLst>
              <a:ext uri="{FF2B5EF4-FFF2-40B4-BE49-F238E27FC236}">
                <a16:creationId xmlns:a16="http://schemas.microsoft.com/office/drawing/2014/main" id="{C3C7EB36-436E-1541-8D25-D558CD81EC5F}"/>
              </a:ext>
            </a:extLst>
          </p:cNvPr>
          <p:cNvSpPr/>
          <p:nvPr/>
        </p:nvSpPr>
        <p:spPr bwMode="auto">
          <a:xfrm rot="16200000" flipH="1">
            <a:off x="6511710" y="1474298"/>
            <a:ext cx="338555" cy="506424"/>
          </a:xfrm>
          <a:prstGeom prst="downArrow">
            <a:avLst/>
          </a:prstGeom>
          <a:solidFill>
            <a:srgbClr val="C00000"/>
          </a:solidFill>
          <a:ln w="9525" cap="flat" cmpd="sng" algn="ctr">
            <a:no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2"/>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sz="3200" b="1" i="0" u="none" strike="noStrike" cap="none" normalizeH="0" baseline="0" dirty="0">
              <a:ln>
                <a:noFill/>
              </a:ln>
              <a:solidFill>
                <a:schemeClr val="tx1"/>
              </a:solidFill>
              <a:effectLst/>
              <a:latin typeface="Arial" pitchFamily="34" charset="0"/>
            </a:endParaRPr>
          </a:p>
        </p:txBody>
      </p:sp>
      <p:sp>
        <p:nvSpPr>
          <p:cNvPr id="84" name="Down Arrow 83">
            <a:extLst>
              <a:ext uri="{FF2B5EF4-FFF2-40B4-BE49-F238E27FC236}">
                <a16:creationId xmlns:a16="http://schemas.microsoft.com/office/drawing/2014/main" id="{F802F873-B715-404A-B9C2-AF8483DF4797}"/>
              </a:ext>
            </a:extLst>
          </p:cNvPr>
          <p:cNvSpPr/>
          <p:nvPr/>
        </p:nvSpPr>
        <p:spPr bwMode="auto">
          <a:xfrm rot="10800000" flipH="1">
            <a:off x="2286001" y="1964080"/>
            <a:ext cx="262356" cy="307776"/>
          </a:xfrm>
          <a:prstGeom prst="downArrow">
            <a:avLst/>
          </a:prstGeom>
          <a:solidFill>
            <a:schemeClr val="bg1">
              <a:lumMod val="75000"/>
            </a:schemeClr>
          </a:solidFill>
          <a:ln w="9525" cap="flat" cmpd="sng" algn="ctr">
            <a:no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2"/>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sz="3200" b="1" i="0" u="none" strike="noStrike" cap="none" normalizeH="0" baseline="0" dirty="0">
              <a:ln>
                <a:noFill/>
              </a:ln>
              <a:solidFill>
                <a:schemeClr val="tx1"/>
              </a:solidFill>
              <a:effectLst/>
              <a:latin typeface="Arial" pitchFamily="34" charset="0"/>
            </a:endParaRPr>
          </a:p>
        </p:txBody>
      </p:sp>
      <p:grpSp>
        <p:nvGrpSpPr>
          <p:cNvPr id="167" name="Group 166">
            <a:extLst>
              <a:ext uri="{FF2B5EF4-FFF2-40B4-BE49-F238E27FC236}">
                <a16:creationId xmlns:a16="http://schemas.microsoft.com/office/drawing/2014/main" id="{2FAAED43-A343-A848-B8F6-185ABFAE615B}"/>
              </a:ext>
            </a:extLst>
          </p:cNvPr>
          <p:cNvGrpSpPr/>
          <p:nvPr/>
        </p:nvGrpSpPr>
        <p:grpSpPr>
          <a:xfrm>
            <a:off x="2292735" y="4409449"/>
            <a:ext cx="635181" cy="457200"/>
            <a:chOff x="1916178" y="5715000"/>
            <a:chExt cx="635181" cy="457200"/>
          </a:xfrm>
        </p:grpSpPr>
        <p:sp>
          <p:nvSpPr>
            <p:cNvPr id="168" name="Oval 167">
              <a:extLst>
                <a:ext uri="{FF2B5EF4-FFF2-40B4-BE49-F238E27FC236}">
                  <a16:creationId xmlns:a16="http://schemas.microsoft.com/office/drawing/2014/main" id="{2D9D7174-A3A7-E24C-886C-A55A355A8919}"/>
                </a:ext>
              </a:extLst>
            </p:cNvPr>
            <p:cNvSpPr/>
            <p:nvPr/>
          </p:nvSpPr>
          <p:spPr bwMode="auto">
            <a:xfrm>
              <a:off x="1916178" y="5715000"/>
              <a:ext cx="635181" cy="457200"/>
            </a:xfrm>
            <a:prstGeom prst="ellipse">
              <a:avLst/>
            </a:prstGeom>
            <a:solidFill>
              <a:schemeClr val="bg1">
                <a:lumMod val="8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b="0" i="0" u="none" strike="noStrike" cap="none" normalizeH="0" baseline="0">
                <a:ln>
                  <a:noFill/>
                </a:ln>
                <a:solidFill>
                  <a:schemeClr val="tx1"/>
                </a:solidFill>
                <a:effectLst/>
                <a:latin typeface="Arial" pitchFamily="34" charset="0"/>
              </a:endParaRPr>
            </a:p>
          </p:txBody>
        </p:sp>
        <p:sp>
          <p:nvSpPr>
            <p:cNvPr id="169" name="TextBox 168">
              <a:extLst>
                <a:ext uri="{FF2B5EF4-FFF2-40B4-BE49-F238E27FC236}">
                  <a16:creationId xmlns:a16="http://schemas.microsoft.com/office/drawing/2014/main" id="{8FAB08F8-E74A-E148-BEB3-BB1B69DFB8D9}"/>
                </a:ext>
              </a:extLst>
            </p:cNvPr>
            <p:cNvSpPr txBox="1"/>
            <p:nvPr/>
          </p:nvSpPr>
          <p:spPr>
            <a:xfrm>
              <a:off x="2101218" y="5726256"/>
              <a:ext cx="287258" cy="338554"/>
            </a:xfrm>
            <a:prstGeom prst="rect">
              <a:avLst/>
            </a:prstGeom>
            <a:noFill/>
          </p:spPr>
          <p:txBody>
            <a:bodyPr wrap="none" rtlCol="0">
              <a:spAutoFit/>
            </a:bodyPr>
            <a:lstStyle/>
            <a:p>
              <a:r>
                <a:rPr lang="en-US" sz="1600" b="0" dirty="0"/>
                <a:t>c</a:t>
              </a:r>
              <a:endParaRPr lang="en-IL" sz="1600" b="0" dirty="0"/>
            </a:p>
          </p:txBody>
        </p:sp>
      </p:grpSp>
      <p:grpSp>
        <p:nvGrpSpPr>
          <p:cNvPr id="170" name="Group 169">
            <a:extLst>
              <a:ext uri="{FF2B5EF4-FFF2-40B4-BE49-F238E27FC236}">
                <a16:creationId xmlns:a16="http://schemas.microsoft.com/office/drawing/2014/main" id="{70FA42AD-4050-F04C-8F15-1721585F2044}"/>
              </a:ext>
            </a:extLst>
          </p:cNvPr>
          <p:cNvGrpSpPr/>
          <p:nvPr/>
        </p:nvGrpSpPr>
        <p:grpSpPr>
          <a:xfrm>
            <a:off x="3126702" y="4392205"/>
            <a:ext cx="635181" cy="457200"/>
            <a:chOff x="3064567" y="5754434"/>
            <a:chExt cx="635181" cy="457200"/>
          </a:xfrm>
        </p:grpSpPr>
        <p:sp>
          <p:nvSpPr>
            <p:cNvPr id="171" name="Oval 170">
              <a:extLst>
                <a:ext uri="{FF2B5EF4-FFF2-40B4-BE49-F238E27FC236}">
                  <a16:creationId xmlns:a16="http://schemas.microsoft.com/office/drawing/2014/main" id="{F9431492-BEBD-344B-86FF-5C52093044F9}"/>
                </a:ext>
              </a:extLst>
            </p:cNvPr>
            <p:cNvSpPr/>
            <p:nvPr/>
          </p:nvSpPr>
          <p:spPr bwMode="auto">
            <a:xfrm>
              <a:off x="3064567" y="5754434"/>
              <a:ext cx="635181" cy="457200"/>
            </a:xfrm>
            <a:prstGeom prst="ellipse">
              <a:avLst/>
            </a:prstGeom>
            <a:solidFill>
              <a:schemeClr val="bg1">
                <a:lumMod val="8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b="0" i="0" u="none" strike="noStrike" cap="none" normalizeH="0" baseline="0">
                <a:ln>
                  <a:noFill/>
                </a:ln>
                <a:solidFill>
                  <a:schemeClr val="tx1"/>
                </a:solidFill>
                <a:effectLst/>
                <a:latin typeface="Arial" pitchFamily="34" charset="0"/>
              </a:endParaRPr>
            </a:p>
          </p:txBody>
        </p:sp>
        <p:sp>
          <p:nvSpPr>
            <p:cNvPr id="172" name="TextBox 171">
              <a:extLst>
                <a:ext uri="{FF2B5EF4-FFF2-40B4-BE49-F238E27FC236}">
                  <a16:creationId xmlns:a16="http://schemas.microsoft.com/office/drawing/2014/main" id="{8D7BD11E-C745-CE4F-A61F-1440E3A0844D}"/>
                </a:ext>
              </a:extLst>
            </p:cNvPr>
            <p:cNvSpPr txBox="1"/>
            <p:nvPr/>
          </p:nvSpPr>
          <p:spPr>
            <a:xfrm>
              <a:off x="3252941" y="5782934"/>
              <a:ext cx="298479" cy="338554"/>
            </a:xfrm>
            <a:prstGeom prst="rect">
              <a:avLst/>
            </a:prstGeom>
            <a:noFill/>
          </p:spPr>
          <p:txBody>
            <a:bodyPr wrap="none" rtlCol="0">
              <a:spAutoFit/>
            </a:bodyPr>
            <a:lstStyle/>
            <a:p>
              <a:r>
                <a:rPr lang="en-US" sz="1600" b="0" dirty="0"/>
                <a:t>d</a:t>
              </a:r>
              <a:endParaRPr lang="en-IL" sz="1600" b="0" dirty="0"/>
            </a:p>
          </p:txBody>
        </p:sp>
      </p:grpSp>
      <p:grpSp>
        <p:nvGrpSpPr>
          <p:cNvPr id="173" name="Group 172">
            <a:extLst>
              <a:ext uri="{FF2B5EF4-FFF2-40B4-BE49-F238E27FC236}">
                <a16:creationId xmlns:a16="http://schemas.microsoft.com/office/drawing/2014/main" id="{DB26F5AE-8787-AF4F-86D7-60CDBE4C8B11}"/>
              </a:ext>
            </a:extLst>
          </p:cNvPr>
          <p:cNvGrpSpPr/>
          <p:nvPr/>
        </p:nvGrpSpPr>
        <p:grpSpPr>
          <a:xfrm>
            <a:off x="4044023" y="4409449"/>
            <a:ext cx="635181" cy="457200"/>
            <a:chOff x="1916178" y="5715000"/>
            <a:chExt cx="635181" cy="457200"/>
          </a:xfrm>
        </p:grpSpPr>
        <p:sp>
          <p:nvSpPr>
            <p:cNvPr id="174" name="Oval 173">
              <a:extLst>
                <a:ext uri="{FF2B5EF4-FFF2-40B4-BE49-F238E27FC236}">
                  <a16:creationId xmlns:a16="http://schemas.microsoft.com/office/drawing/2014/main" id="{D51713E3-E11D-BC48-94ED-C4114BCC0C26}"/>
                </a:ext>
              </a:extLst>
            </p:cNvPr>
            <p:cNvSpPr/>
            <p:nvPr/>
          </p:nvSpPr>
          <p:spPr bwMode="auto">
            <a:xfrm>
              <a:off x="1916178" y="5715000"/>
              <a:ext cx="635181" cy="457200"/>
            </a:xfrm>
            <a:prstGeom prst="ellipse">
              <a:avLst/>
            </a:prstGeom>
            <a:solidFill>
              <a:schemeClr val="bg1">
                <a:lumMod val="8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b="0" i="0" u="none" strike="noStrike" cap="none" normalizeH="0" baseline="0">
                <a:ln>
                  <a:noFill/>
                </a:ln>
                <a:solidFill>
                  <a:schemeClr val="tx1"/>
                </a:solidFill>
                <a:effectLst/>
                <a:latin typeface="Arial" pitchFamily="34" charset="0"/>
              </a:endParaRPr>
            </a:p>
          </p:txBody>
        </p:sp>
        <p:sp>
          <p:nvSpPr>
            <p:cNvPr id="175" name="TextBox 174">
              <a:extLst>
                <a:ext uri="{FF2B5EF4-FFF2-40B4-BE49-F238E27FC236}">
                  <a16:creationId xmlns:a16="http://schemas.microsoft.com/office/drawing/2014/main" id="{3367E37B-435B-E144-A6B2-DB930B920C51}"/>
                </a:ext>
              </a:extLst>
            </p:cNvPr>
            <p:cNvSpPr txBox="1"/>
            <p:nvPr/>
          </p:nvSpPr>
          <p:spPr>
            <a:xfrm>
              <a:off x="2095606" y="5726256"/>
              <a:ext cx="298479" cy="338554"/>
            </a:xfrm>
            <a:prstGeom prst="rect">
              <a:avLst/>
            </a:prstGeom>
            <a:noFill/>
          </p:spPr>
          <p:txBody>
            <a:bodyPr wrap="none" rtlCol="0">
              <a:spAutoFit/>
            </a:bodyPr>
            <a:lstStyle/>
            <a:p>
              <a:r>
                <a:rPr lang="en-US" sz="1600" b="0" dirty="0"/>
                <a:t>e</a:t>
              </a:r>
              <a:endParaRPr lang="en-IL" sz="1600" b="0" dirty="0"/>
            </a:p>
          </p:txBody>
        </p:sp>
      </p:grpSp>
      <p:grpSp>
        <p:nvGrpSpPr>
          <p:cNvPr id="176" name="Group 175">
            <a:extLst>
              <a:ext uri="{FF2B5EF4-FFF2-40B4-BE49-F238E27FC236}">
                <a16:creationId xmlns:a16="http://schemas.microsoft.com/office/drawing/2014/main" id="{DBBE5066-5D47-AD4C-A37D-6A132D26BBE6}"/>
              </a:ext>
            </a:extLst>
          </p:cNvPr>
          <p:cNvGrpSpPr/>
          <p:nvPr/>
        </p:nvGrpSpPr>
        <p:grpSpPr>
          <a:xfrm>
            <a:off x="4920594" y="4417638"/>
            <a:ext cx="635181" cy="457200"/>
            <a:chOff x="3064567" y="5754434"/>
            <a:chExt cx="635181" cy="457200"/>
          </a:xfrm>
        </p:grpSpPr>
        <p:sp>
          <p:nvSpPr>
            <p:cNvPr id="177" name="Oval 176">
              <a:extLst>
                <a:ext uri="{FF2B5EF4-FFF2-40B4-BE49-F238E27FC236}">
                  <a16:creationId xmlns:a16="http://schemas.microsoft.com/office/drawing/2014/main" id="{49EAC30E-782F-E947-ACEE-0B186498882C}"/>
                </a:ext>
              </a:extLst>
            </p:cNvPr>
            <p:cNvSpPr/>
            <p:nvPr/>
          </p:nvSpPr>
          <p:spPr bwMode="auto">
            <a:xfrm>
              <a:off x="3064567" y="5754434"/>
              <a:ext cx="635181" cy="457200"/>
            </a:xfrm>
            <a:prstGeom prst="ellipse">
              <a:avLst/>
            </a:prstGeom>
            <a:solidFill>
              <a:schemeClr val="bg1">
                <a:lumMod val="8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b="0" i="0" u="none" strike="noStrike" cap="none" normalizeH="0" baseline="0">
                <a:ln>
                  <a:noFill/>
                </a:ln>
                <a:solidFill>
                  <a:schemeClr val="tx1"/>
                </a:solidFill>
                <a:effectLst/>
                <a:latin typeface="Arial" pitchFamily="34" charset="0"/>
              </a:endParaRPr>
            </a:p>
          </p:txBody>
        </p:sp>
        <p:sp>
          <p:nvSpPr>
            <p:cNvPr id="178" name="TextBox 177">
              <a:extLst>
                <a:ext uri="{FF2B5EF4-FFF2-40B4-BE49-F238E27FC236}">
                  <a16:creationId xmlns:a16="http://schemas.microsoft.com/office/drawing/2014/main" id="{E2618744-064B-1F44-B5D8-DA320AD427BA}"/>
                </a:ext>
              </a:extLst>
            </p:cNvPr>
            <p:cNvSpPr txBox="1"/>
            <p:nvPr/>
          </p:nvSpPr>
          <p:spPr>
            <a:xfrm>
              <a:off x="3280995" y="5757501"/>
              <a:ext cx="242374" cy="338554"/>
            </a:xfrm>
            <a:prstGeom prst="rect">
              <a:avLst/>
            </a:prstGeom>
            <a:noFill/>
          </p:spPr>
          <p:txBody>
            <a:bodyPr wrap="none" rtlCol="0">
              <a:spAutoFit/>
            </a:bodyPr>
            <a:lstStyle/>
            <a:p>
              <a:r>
                <a:rPr lang="en-US" sz="1600" b="0" dirty="0"/>
                <a:t>f</a:t>
              </a:r>
              <a:endParaRPr lang="en-IL" sz="1600" b="0" dirty="0"/>
            </a:p>
          </p:txBody>
        </p:sp>
      </p:grpSp>
      <p:grpSp>
        <p:nvGrpSpPr>
          <p:cNvPr id="179" name="Group 178">
            <a:extLst>
              <a:ext uri="{FF2B5EF4-FFF2-40B4-BE49-F238E27FC236}">
                <a16:creationId xmlns:a16="http://schemas.microsoft.com/office/drawing/2014/main" id="{42061355-2093-0C43-986D-5D7CAD2E27C7}"/>
              </a:ext>
            </a:extLst>
          </p:cNvPr>
          <p:cNvGrpSpPr/>
          <p:nvPr/>
        </p:nvGrpSpPr>
        <p:grpSpPr>
          <a:xfrm>
            <a:off x="5806384" y="4409449"/>
            <a:ext cx="635181" cy="457200"/>
            <a:chOff x="1916178" y="5715000"/>
            <a:chExt cx="635181" cy="457200"/>
          </a:xfrm>
        </p:grpSpPr>
        <p:sp>
          <p:nvSpPr>
            <p:cNvPr id="180" name="Oval 179">
              <a:extLst>
                <a:ext uri="{FF2B5EF4-FFF2-40B4-BE49-F238E27FC236}">
                  <a16:creationId xmlns:a16="http://schemas.microsoft.com/office/drawing/2014/main" id="{C4592195-403D-6D4F-A552-8E9951EC4702}"/>
                </a:ext>
              </a:extLst>
            </p:cNvPr>
            <p:cNvSpPr/>
            <p:nvPr/>
          </p:nvSpPr>
          <p:spPr bwMode="auto">
            <a:xfrm>
              <a:off x="1916178" y="5715000"/>
              <a:ext cx="635181" cy="457200"/>
            </a:xfrm>
            <a:prstGeom prst="ellipse">
              <a:avLst/>
            </a:prstGeom>
            <a:solidFill>
              <a:schemeClr val="bg1">
                <a:lumMod val="8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b="0" i="0" u="none" strike="noStrike" cap="none" normalizeH="0" baseline="0">
                <a:ln>
                  <a:noFill/>
                </a:ln>
                <a:solidFill>
                  <a:schemeClr val="tx1"/>
                </a:solidFill>
                <a:effectLst/>
                <a:latin typeface="Arial" pitchFamily="34" charset="0"/>
              </a:endParaRPr>
            </a:p>
          </p:txBody>
        </p:sp>
        <p:sp>
          <p:nvSpPr>
            <p:cNvPr id="191" name="TextBox 190">
              <a:extLst>
                <a:ext uri="{FF2B5EF4-FFF2-40B4-BE49-F238E27FC236}">
                  <a16:creationId xmlns:a16="http://schemas.microsoft.com/office/drawing/2014/main" id="{AE5E6577-D33D-8740-83FC-13AB93377852}"/>
                </a:ext>
              </a:extLst>
            </p:cNvPr>
            <p:cNvSpPr txBox="1"/>
            <p:nvPr/>
          </p:nvSpPr>
          <p:spPr>
            <a:xfrm>
              <a:off x="2095606" y="5726256"/>
              <a:ext cx="298479" cy="338554"/>
            </a:xfrm>
            <a:prstGeom prst="rect">
              <a:avLst/>
            </a:prstGeom>
            <a:noFill/>
          </p:spPr>
          <p:txBody>
            <a:bodyPr wrap="none" rtlCol="0">
              <a:spAutoFit/>
            </a:bodyPr>
            <a:lstStyle/>
            <a:p>
              <a:r>
                <a:rPr lang="en-US" sz="1600" b="0" dirty="0"/>
                <a:t>g</a:t>
              </a:r>
              <a:endParaRPr lang="en-IL" sz="1600" b="0" dirty="0"/>
            </a:p>
          </p:txBody>
        </p:sp>
      </p:grpSp>
      <p:grpSp>
        <p:nvGrpSpPr>
          <p:cNvPr id="192" name="Group 191">
            <a:extLst>
              <a:ext uri="{FF2B5EF4-FFF2-40B4-BE49-F238E27FC236}">
                <a16:creationId xmlns:a16="http://schemas.microsoft.com/office/drawing/2014/main" id="{06B5FDCF-8306-1843-BEBD-A80AF752246D}"/>
              </a:ext>
            </a:extLst>
          </p:cNvPr>
          <p:cNvGrpSpPr/>
          <p:nvPr/>
        </p:nvGrpSpPr>
        <p:grpSpPr>
          <a:xfrm>
            <a:off x="6692174" y="4409449"/>
            <a:ext cx="635181" cy="457200"/>
            <a:chOff x="3064567" y="5754434"/>
            <a:chExt cx="635181" cy="457200"/>
          </a:xfrm>
        </p:grpSpPr>
        <p:sp>
          <p:nvSpPr>
            <p:cNvPr id="193" name="Oval 192">
              <a:extLst>
                <a:ext uri="{FF2B5EF4-FFF2-40B4-BE49-F238E27FC236}">
                  <a16:creationId xmlns:a16="http://schemas.microsoft.com/office/drawing/2014/main" id="{4D2A0AB5-9B7A-144F-BE57-658452063461}"/>
                </a:ext>
              </a:extLst>
            </p:cNvPr>
            <p:cNvSpPr/>
            <p:nvPr/>
          </p:nvSpPr>
          <p:spPr bwMode="auto">
            <a:xfrm>
              <a:off x="3064567" y="5754434"/>
              <a:ext cx="635181" cy="457200"/>
            </a:xfrm>
            <a:prstGeom prst="ellipse">
              <a:avLst/>
            </a:prstGeom>
            <a:solidFill>
              <a:schemeClr val="bg1">
                <a:lumMod val="8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b="0" i="0" u="none" strike="noStrike" cap="none" normalizeH="0" baseline="0">
                <a:ln>
                  <a:noFill/>
                </a:ln>
                <a:solidFill>
                  <a:schemeClr val="tx1"/>
                </a:solidFill>
                <a:effectLst/>
                <a:latin typeface="Arial" pitchFamily="34" charset="0"/>
              </a:endParaRPr>
            </a:p>
          </p:txBody>
        </p:sp>
        <p:sp>
          <p:nvSpPr>
            <p:cNvPr id="194" name="TextBox 193">
              <a:extLst>
                <a:ext uri="{FF2B5EF4-FFF2-40B4-BE49-F238E27FC236}">
                  <a16:creationId xmlns:a16="http://schemas.microsoft.com/office/drawing/2014/main" id="{AD4D322C-0CFB-4C46-945A-3C335A2B618A}"/>
                </a:ext>
              </a:extLst>
            </p:cNvPr>
            <p:cNvSpPr txBox="1"/>
            <p:nvPr/>
          </p:nvSpPr>
          <p:spPr>
            <a:xfrm>
              <a:off x="3252941" y="5765690"/>
              <a:ext cx="298479" cy="338554"/>
            </a:xfrm>
            <a:prstGeom prst="rect">
              <a:avLst/>
            </a:prstGeom>
            <a:noFill/>
          </p:spPr>
          <p:txBody>
            <a:bodyPr wrap="none" rtlCol="0">
              <a:spAutoFit/>
            </a:bodyPr>
            <a:lstStyle/>
            <a:p>
              <a:r>
                <a:rPr lang="en-US" sz="1600" b="0" dirty="0"/>
                <a:t>h</a:t>
              </a:r>
              <a:endParaRPr lang="en-IL" sz="1600" b="0" dirty="0"/>
            </a:p>
          </p:txBody>
        </p:sp>
      </p:grpSp>
      <p:grpSp>
        <p:nvGrpSpPr>
          <p:cNvPr id="195" name="Group 194">
            <a:extLst>
              <a:ext uri="{FF2B5EF4-FFF2-40B4-BE49-F238E27FC236}">
                <a16:creationId xmlns:a16="http://schemas.microsoft.com/office/drawing/2014/main" id="{FF5BAE6F-F6D8-A34E-9312-CD3BE2206DAC}"/>
              </a:ext>
            </a:extLst>
          </p:cNvPr>
          <p:cNvGrpSpPr/>
          <p:nvPr/>
        </p:nvGrpSpPr>
        <p:grpSpPr>
          <a:xfrm>
            <a:off x="3888702" y="1655310"/>
            <a:ext cx="635181" cy="457200"/>
            <a:chOff x="1916178" y="5715000"/>
            <a:chExt cx="635181" cy="457200"/>
          </a:xfrm>
        </p:grpSpPr>
        <p:sp>
          <p:nvSpPr>
            <p:cNvPr id="196" name="Oval 195">
              <a:extLst>
                <a:ext uri="{FF2B5EF4-FFF2-40B4-BE49-F238E27FC236}">
                  <a16:creationId xmlns:a16="http://schemas.microsoft.com/office/drawing/2014/main" id="{7C1DAA78-EEF7-354C-94ED-DBA5444EBAB7}"/>
                </a:ext>
              </a:extLst>
            </p:cNvPr>
            <p:cNvSpPr/>
            <p:nvPr/>
          </p:nvSpPr>
          <p:spPr bwMode="auto">
            <a:xfrm>
              <a:off x="1916178" y="5715000"/>
              <a:ext cx="635181" cy="457200"/>
            </a:xfrm>
            <a:prstGeom prst="ellipse">
              <a:avLst/>
            </a:prstGeom>
            <a:solidFill>
              <a:schemeClr val="bg1">
                <a:lumMod val="8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sz="2800" b="0" i="0" u="none" strike="noStrike" cap="none" normalizeH="0" baseline="0">
                <a:ln>
                  <a:noFill/>
                </a:ln>
                <a:solidFill>
                  <a:schemeClr val="tx1"/>
                </a:solidFill>
                <a:effectLst/>
                <a:latin typeface="Arial" pitchFamily="34" charset="0"/>
              </a:endParaRPr>
            </a:p>
          </p:txBody>
        </p:sp>
        <p:sp>
          <p:nvSpPr>
            <p:cNvPr id="197" name="TextBox 196">
              <a:extLst>
                <a:ext uri="{FF2B5EF4-FFF2-40B4-BE49-F238E27FC236}">
                  <a16:creationId xmlns:a16="http://schemas.microsoft.com/office/drawing/2014/main" id="{320E878A-1155-B941-B769-099B456DF728}"/>
                </a:ext>
              </a:extLst>
            </p:cNvPr>
            <p:cNvSpPr txBox="1"/>
            <p:nvPr/>
          </p:nvSpPr>
          <p:spPr>
            <a:xfrm>
              <a:off x="2095606" y="5737195"/>
              <a:ext cx="298479" cy="338554"/>
            </a:xfrm>
            <a:prstGeom prst="rect">
              <a:avLst/>
            </a:prstGeom>
            <a:noFill/>
          </p:spPr>
          <p:txBody>
            <a:bodyPr wrap="none" rtlCol="0">
              <a:spAutoFit/>
            </a:bodyPr>
            <a:lstStyle/>
            <a:p>
              <a:r>
                <a:rPr lang="en-US" sz="1600" b="0" dirty="0"/>
                <a:t>a</a:t>
              </a:r>
              <a:endParaRPr lang="en-IL" sz="1600" b="0" dirty="0"/>
            </a:p>
          </p:txBody>
        </p:sp>
      </p:grpSp>
      <p:grpSp>
        <p:nvGrpSpPr>
          <p:cNvPr id="198" name="Group 197">
            <a:extLst>
              <a:ext uri="{FF2B5EF4-FFF2-40B4-BE49-F238E27FC236}">
                <a16:creationId xmlns:a16="http://schemas.microsoft.com/office/drawing/2014/main" id="{3C5F3CE0-DFB8-AC4C-BBB4-0A47089FC3A2}"/>
              </a:ext>
            </a:extLst>
          </p:cNvPr>
          <p:cNvGrpSpPr/>
          <p:nvPr/>
        </p:nvGrpSpPr>
        <p:grpSpPr>
          <a:xfrm>
            <a:off x="7465158" y="3533959"/>
            <a:ext cx="635181" cy="457200"/>
            <a:chOff x="3064567" y="5754434"/>
            <a:chExt cx="635181" cy="457200"/>
          </a:xfrm>
        </p:grpSpPr>
        <p:sp>
          <p:nvSpPr>
            <p:cNvPr id="199" name="Oval 198">
              <a:extLst>
                <a:ext uri="{FF2B5EF4-FFF2-40B4-BE49-F238E27FC236}">
                  <a16:creationId xmlns:a16="http://schemas.microsoft.com/office/drawing/2014/main" id="{28CF101D-D899-F04B-AD3F-338330FBCD12}"/>
                </a:ext>
              </a:extLst>
            </p:cNvPr>
            <p:cNvSpPr/>
            <p:nvPr/>
          </p:nvSpPr>
          <p:spPr bwMode="auto">
            <a:xfrm>
              <a:off x="3064567" y="5754434"/>
              <a:ext cx="635181" cy="457200"/>
            </a:xfrm>
            <a:prstGeom prst="ellipse">
              <a:avLst/>
            </a:prstGeom>
            <a:solidFill>
              <a:schemeClr val="bg1">
                <a:lumMod val="8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b="0" i="0" u="none" strike="noStrike" cap="none" normalizeH="0" baseline="0">
                <a:ln>
                  <a:noFill/>
                </a:ln>
                <a:solidFill>
                  <a:schemeClr val="tx1"/>
                </a:solidFill>
                <a:effectLst/>
                <a:latin typeface="Arial" pitchFamily="34" charset="0"/>
              </a:endParaRPr>
            </a:p>
          </p:txBody>
        </p:sp>
        <p:sp>
          <p:nvSpPr>
            <p:cNvPr id="200" name="TextBox 199">
              <a:extLst>
                <a:ext uri="{FF2B5EF4-FFF2-40B4-BE49-F238E27FC236}">
                  <a16:creationId xmlns:a16="http://schemas.microsoft.com/office/drawing/2014/main" id="{C19560B3-EE2E-9849-9193-A11A0DB11000}"/>
                </a:ext>
              </a:extLst>
            </p:cNvPr>
            <p:cNvSpPr txBox="1"/>
            <p:nvPr/>
          </p:nvSpPr>
          <p:spPr>
            <a:xfrm>
              <a:off x="3252941" y="5783870"/>
              <a:ext cx="298479" cy="338554"/>
            </a:xfrm>
            <a:prstGeom prst="rect">
              <a:avLst/>
            </a:prstGeom>
            <a:noFill/>
          </p:spPr>
          <p:txBody>
            <a:bodyPr wrap="none" rtlCol="0">
              <a:spAutoFit/>
            </a:bodyPr>
            <a:lstStyle/>
            <a:p>
              <a:r>
                <a:rPr lang="en-US" sz="1600" b="0" dirty="0"/>
                <a:t>b</a:t>
              </a:r>
              <a:endParaRPr lang="en-IL" sz="1600" b="0" dirty="0"/>
            </a:p>
          </p:txBody>
        </p:sp>
      </p:grpSp>
      <p:grpSp>
        <p:nvGrpSpPr>
          <p:cNvPr id="201" name="Group 200">
            <a:extLst>
              <a:ext uri="{FF2B5EF4-FFF2-40B4-BE49-F238E27FC236}">
                <a16:creationId xmlns:a16="http://schemas.microsoft.com/office/drawing/2014/main" id="{46BAF5EC-225F-8F46-9B73-4B572CC11FCE}"/>
              </a:ext>
            </a:extLst>
          </p:cNvPr>
          <p:cNvGrpSpPr/>
          <p:nvPr/>
        </p:nvGrpSpPr>
        <p:grpSpPr>
          <a:xfrm>
            <a:off x="6041759" y="3516214"/>
            <a:ext cx="1131239" cy="841756"/>
            <a:chOff x="5099276" y="4048509"/>
            <a:chExt cx="1131239" cy="841756"/>
          </a:xfrm>
        </p:grpSpPr>
        <p:cxnSp>
          <p:nvCxnSpPr>
            <p:cNvPr id="202" name="Straight Arrow Connector 201">
              <a:extLst>
                <a:ext uri="{FF2B5EF4-FFF2-40B4-BE49-F238E27FC236}">
                  <a16:creationId xmlns:a16="http://schemas.microsoft.com/office/drawing/2014/main" id="{DCFA0875-CB97-E640-AAFA-09026B5DEEB0}"/>
                </a:ext>
              </a:extLst>
            </p:cNvPr>
            <p:cNvCxnSpPr>
              <a:cxnSpLocks/>
            </p:cNvCxnSpPr>
            <p:nvPr/>
          </p:nvCxnSpPr>
          <p:spPr bwMode="auto">
            <a:xfrm flipH="1">
              <a:off x="5192570" y="4474003"/>
              <a:ext cx="298921" cy="416262"/>
            </a:xfrm>
            <a:prstGeom prst="straightConnector1">
              <a:avLst/>
            </a:prstGeom>
            <a:noFill/>
            <a:ln w="9525"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4"/>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cxnSp>
          <p:nvCxnSpPr>
            <p:cNvPr id="203" name="Straight Arrow Connector 202">
              <a:extLst>
                <a:ext uri="{FF2B5EF4-FFF2-40B4-BE49-F238E27FC236}">
                  <a16:creationId xmlns:a16="http://schemas.microsoft.com/office/drawing/2014/main" id="{2A87DC10-7A36-324A-99B0-CCECE870036A}"/>
                </a:ext>
              </a:extLst>
            </p:cNvPr>
            <p:cNvCxnSpPr>
              <a:cxnSpLocks/>
            </p:cNvCxnSpPr>
            <p:nvPr/>
          </p:nvCxnSpPr>
          <p:spPr bwMode="auto">
            <a:xfrm>
              <a:off x="5852305" y="4474003"/>
              <a:ext cx="245866" cy="416262"/>
            </a:xfrm>
            <a:prstGeom prst="straightConnector1">
              <a:avLst/>
            </a:prstGeom>
            <a:noFill/>
            <a:ln w="9525"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4"/>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sp>
          <p:nvSpPr>
            <p:cNvPr id="204" name="TextBox 203">
              <a:extLst>
                <a:ext uri="{FF2B5EF4-FFF2-40B4-BE49-F238E27FC236}">
                  <a16:creationId xmlns:a16="http://schemas.microsoft.com/office/drawing/2014/main" id="{C4867E82-7F2C-F743-BD2B-ABCFD84D51A5}"/>
                </a:ext>
              </a:extLst>
            </p:cNvPr>
            <p:cNvSpPr txBox="1"/>
            <p:nvPr/>
          </p:nvSpPr>
          <p:spPr>
            <a:xfrm>
              <a:off x="5099276" y="4445787"/>
              <a:ext cx="291901" cy="308867"/>
            </a:xfrm>
            <a:prstGeom prst="rect">
              <a:avLst/>
            </a:prstGeom>
            <a:noFill/>
            <a:ln>
              <a:noFill/>
            </a:ln>
          </p:spPr>
          <p:txBody>
            <a:bodyPr wrap="square" lIns="0" tIns="46800" rIns="0" rtlCol="0">
              <a:spAutoFit/>
            </a:bodyPr>
            <a:lstStyle/>
            <a:p>
              <a:r>
                <a:rPr lang="en-IL" sz="1400" b="0" dirty="0">
                  <a:latin typeface="Consolas" panose="020B0609020204030204" pitchFamily="49" charset="0"/>
                  <a:cs typeface="Consolas" panose="020B0609020204030204" pitchFamily="49" charset="0"/>
                </a:rPr>
                <a:t>0</a:t>
              </a:r>
            </a:p>
          </p:txBody>
        </p:sp>
        <p:sp>
          <p:nvSpPr>
            <p:cNvPr id="205" name="TextBox 204">
              <a:extLst>
                <a:ext uri="{FF2B5EF4-FFF2-40B4-BE49-F238E27FC236}">
                  <a16:creationId xmlns:a16="http://schemas.microsoft.com/office/drawing/2014/main" id="{21639D55-D8CE-F241-AD80-778A0B735626}"/>
                </a:ext>
              </a:extLst>
            </p:cNvPr>
            <p:cNvSpPr txBox="1"/>
            <p:nvPr/>
          </p:nvSpPr>
          <p:spPr>
            <a:xfrm>
              <a:off x="5938614" y="4440143"/>
              <a:ext cx="291901" cy="308867"/>
            </a:xfrm>
            <a:prstGeom prst="rect">
              <a:avLst/>
            </a:prstGeom>
            <a:noFill/>
            <a:ln>
              <a:noFill/>
            </a:ln>
          </p:spPr>
          <p:txBody>
            <a:bodyPr wrap="square" lIns="0" tIns="46800" rIns="0" rtlCol="0">
              <a:spAutoFit/>
            </a:bodyPr>
            <a:lstStyle/>
            <a:p>
              <a:r>
                <a:rPr lang="he-IL" sz="1400" b="0" dirty="0">
                  <a:latin typeface="Consolas" panose="020B0609020204030204" pitchFamily="49" charset="0"/>
                  <a:cs typeface="Consolas" panose="020B0609020204030204" pitchFamily="49" charset="0"/>
                </a:rPr>
                <a:t>1</a:t>
              </a:r>
              <a:endParaRPr lang="en-IL" sz="1400" b="0" dirty="0">
                <a:latin typeface="Consolas" panose="020B0609020204030204" pitchFamily="49" charset="0"/>
                <a:cs typeface="Consolas" panose="020B0609020204030204" pitchFamily="49" charset="0"/>
              </a:endParaRPr>
            </a:p>
          </p:txBody>
        </p:sp>
        <p:sp>
          <p:nvSpPr>
            <p:cNvPr id="206" name="Oval 205">
              <a:extLst>
                <a:ext uri="{FF2B5EF4-FFF2-40B4-BE49-F238E27FC236}">
                  <a16:creationId xmlns:a16="http://schemas.microsoft.com/office/drawing/2014/main" id="{A2EA8FAE-6EC1-2D47-AC0F-56F8A7C295AA}"/>
                </a:ext>
              </a:extLst>
            </p:cNvPr>
            <p:cNvSpPr/>
            <p:nvPr/>
          </p:nvSpPr>
          <p:spPr bwMode="auto">
            <a:xfrm>
              <a:off x="5340057" y="4048509"/>
              <a:ext cx="635181" cy="457200"/>
            </a:xfrm>
            <a:prstGeom prst="ellipse">
              <a:avLst/>
            </a:prstGeom>
            <a:solidFill>
              <a:schemeClr val="bg1">
                <a:lumMod val="8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b="0" i="0" u="none" strike="noStrike" cap="none" normalizeH="0" baseline="0">
                <a:ln>
                  <a:noFill/>
                </a:ln>
                <a:solidFill>
                  <a:schemeClr val="tx1"/>
                </a:solidFill>
                <a:effectLst/>
                <a:latin typeface="Arial" pitchFamily="34" charset="0"/>
              </a:endParaRPr>
            </a:p>
          </p:txBody>
        </p:sp>
      </p:grpSp>
      <p:cxnSp>
        <p:nvCxnSpPr>
          <p:cNvPr id="208" name="Straight Arrow Connector 207">
            <a:extLst>
              <a:ext uri="{FF2B5EF4-FFF2-40B4-BE49-F238E27FC236}">
                <a16:creationId xmlns:a16="http://schemas.microsoft.com/office/drawing/2014/main" id="{C79C4C43-718F-3243-950E-D7420274D075}"/>
              </a:ext>
            </a:extLst>
          </p:cNvPr>
          <p:cNvCxnSpPr>
            <a:cxnSpLocks/>
          </p:cNvCxnSpPr>
          <p:nvPr/>
        </p:nvCxnSpPr>
        <p:spPr bwMode="auto">
          <a:xfrm flipH="1">
            <a:off x="2610325" y="3905626"/>
            <a:ext cx="266879" cy="452344"/>
          </a:xfrm>
          <a:prstGeom prst="straightConnector1">
            <a:avLst/>
          </a:prstGeom>
          <a:noFill/>
          <a:ln w="12700"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4"/>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cxnSp>
        <p:nvCxnSpPr>
          <p:cNvPr id="209" name="Straight Arrow Connector 208">
            <a:extLst>
              <a:ext uri="{FF2B5EF4-FFF2-40B4-BE49-F238E27FC236}">
                <a16:creationId xmlns:a16="http://schemas.microsoft.com/office/drawing/2014/main" id="{984ADA17-295F-6942-8B96-877AE92131EF}"/>
              </a:ext>
            </a:extLst>
          </p:cNvPr>
          <p:cNvCxnSpPr>
            <a:cxnSpLocks/>
          </p:cNvCxnSpPr>
          <p:nvPr/>
        </p:nvCxnSpPr>
        <p:spPr bwMode="auto">
          <a:xfrm>
            <a:off x="3238017" y="3905626"/>
            <a:ext cx="245866" cy="416262"/>
          </a:xfrm>
          <a:prstGeom prst="straightConnector1">
            <a:avLst/>
          </a:prstGeom>
          <a:noFill/>
          <a:ln w="12700"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4"/>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sp>
        <p:nvSpPr>
          <p:cNvPr id="210" name="TextBox 209">
            <a:extLst>
              <a:ext uri="{FF2B5EF4-FFF2-40B4-BE49-F238E27FC236}">
                <a16:creationId xmlns:a16="http://schemas.microsoft.com/office/drawing/2014/main" id="{90CFEE35-FF8A-4445-BC12-6D314155F75B}"/>
              </a:ext>
            </a:extLst>
          </p:cNvPr>
          <p:cNvSpPr txBox="1"/>
          <p:nvPr/>
        </p:nvSpPr>
        <p:spPr>
          <a:xfrm>
            <a:off x="2473508" y="3857492"/>
            <a:ext cx="291901" cy="308867"/>
          </a:xfrm>
          <a:prstGeom prst="rect">
            <a:avLst/>
          </a:prstGeom>
          <a:noFill/>
          <a:ln>
            <a:noFill/>
          </a:ln>
        </p:spPr>
        <p:txBody>
          <a:bodyPr wrap="square" lIns="0" tIns="46800" rIns="0" rtlCol="0">
            <a:spAutoFit/>
          </a:bodyPr>
          <a:lstStyle/>
          <a:p>
            <a:r>
              <a:rPr lang="en-IL" sz="1400" b="0" dirty="0">
                <a:latin typeface="Consolas" panose="020B0609020204030204" pitchFamily="49" charset="0"/>
                <a:cs typeface="Consolas" panose="020B0609020204030204" pitchFamily="49" charset="0"/>
              </a:rPr>
              <a:t>0</a:t>
            </a:r>
          </a:p>
        </p:txBody>
      </p:sp>
      <p:sp>
        <p:nvSpPr>
          <p:cNvPr id="211" name="TextBox 210">
            <a:extLst>
              <a:ext uri="{FF2B5EF4-FFF2-40B4-BE49-F238E27FC236}">
                <a16:creationId xmlns:a16="http://schemas.microsoft.com/office/drawing/2014/main" id="{40FF6FD0-D921-F448-96E0-9DF59B15702C}"/>
              </a:ext>
            </a:extLst>
          </p:cNvPr>
          <p:cNvSpPr txBox="1"/>
          <p:nvPr/>
        </p:nvSpPr>
        <p:spPr>
          <a:xfrm>
            <a:off x="3324326" y="3871766"/>
            <a:ext cx="291901" cy="308867"/>
          </a:xfrm>
          <a:prstGeom prst="rect">
            <a:avLst/>
          </a:prstGeom>
          <a:noFill/>
          <a:ln>
            <a:noFill/>
          </a:ln>
        </p:spPr>
        <p:txBody>
          <a:bodyPr wrap="square" lIns="0" tIns="46800" rIns="0" rtlCol="0">
            <a:spAutoFit/>
          </a:bodyPr>
          <a:lstStyle/>
          <a:p>
            <a:r>
              <a:rPr lang="he-IL" sz="1400" b="0" dirty="0">
                <a:latin typeface="Consolas" panose="020B0609020204030204" pitchFamily="49" charset="0"/>
                <a:cs typeface="Consolas" panose="020B0609020204030204" pitchFamily="49" charset="0"/>
              </a:rPr>
              <a:t>1</a:t>
            </a:r>
            <a:endParaRPr lang="en-IL" sz="1400" b="0" dirty="0">
              <a:latin typeface="Consolas" panose="020B0609020204030204" pitchFamily="49" charset="0"/>
              <a:cs typeface="Consolas" panose="020B0609020204030204" pitchFamily="49" charset="0"/>
            </a:endParaRPr>
          </a:p>
        </p:txBody>
      </p:sp>
      <p:sp>
        <p:nvSpPr>
          <p:cNvPr id="212" name="Oval 211">
            <a:extLst>
              <a:ext uri="{FF2B5EF4-FFF2-40B4-BE49-F238E27FC236}">
                <a16:creationId xmlns:a16="http://schemas.microsoft.com/office/drawing/2014/main" id="{74C97F85-9FDE-8D4F-B06B-9F92F66E98CB}"/>
              </a:ext>
            </a:extLst>
          </p:cNvPr>
          <p:cNvSpPr/>
          <p:nvPr/>
        </p:nvSpPr>
        <p:spPr bwMode="auto">
          <a:xfrm>
            <a:off x="2725769" y="3480132"/>
            <a:ext cx="635181" cy="457200"/>
          </a:xfrm>
          <a:prstGeom prst="ellipse">
            <a:avLst/>
          </a:prstGeom>
          <a:solidFill>
            <a:schemeClr val="bg1">
              <a:lumMod val="8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b="0" i="0" u="none" strike="noStrike" cap="none" normalizeH="0" baseline="0">
              <a:ln>
                <a:noFill/>
              </a:ln>
              <a:solidFill>
                <a:schemeClr val="tx1"/>
              </a:solidFill>
              <a:effectLst/>
              <a:latin typeface="Arial" pitchFamily="34" charset="0"/>
            </a:endParaRPr>
          </a:p>
        </p:txBody>
      </p:sp>
      <p:grpSp>
        <p:nvGrpSpPr>
          <p:cNvPr id="213" name="Group 212">
            <a:extLst>
              <a:ext uri="{FF2B5EF4-FFF2-40B4-BE49-F238E27FC236}">
                <a16:creationId xmlns:a16="http://schemas.microsoft.com/office/drawing/2014/main" id="{F3783FCE-6A3C-124F-91F5-E9898A681FF7}"/>
              </a:ext>
            </a:extLst>
          </p:cNvPr>
          <p:cNvGrpSpPr/>
          <p:nvPr/>
        </p:nvGrpSpPr>
        <p:grpSpPr>
          <a:xfrm>
            <a:off x="4286403" y="3466445"/>
            <a:ext cx="1165073" cy="891525"/>
            <a:chOff x="5099276" y="4048509"/>
            <a:chExt cx="1165073" cy="891525"/>
          </a:xfrm>
        </p:grpSpPr>
        <p:cxnSp>
          <p:nvCxnSpPr>
            <p:cNvPr id="214" name="Straight Arrow Connector 213">
              <a:extLst>
                <a:ext uri="{FF2B5EF4-FFF2-40B4-BE49-F238E27FC236}">
                  <a16:creationId xmlns:a16="http://schemas.microsoft.com/office/drawing/2014/main" id="{47A7FD88-01BF-2841-803A-76F0875BFE4B}"/>
                </a:ext>
              </a:extLst>
            </p:cNvPr>
            <p:cNvCxnSpPr>
              <a:cxnSpLocks/>
            </p:cNvCxnSpPr>
            <p:nvPr/>
          </p:nvCxnSpPr>
          <p:spPr bwMode="auto">
            <a:xfrm flipH="1">
              <a:off x="5143418" y="4474003"/>
              <a:ext cx="348074" cy="466031"/>
            </a:xfrm>
            <a:prstGeom prst="straightConnector1">
              <a:avLst/>
            </a:prstGeom>
            <a:noFill/>
            <a:ln w="9525"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4"/>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cxnSp>
          <p:nvCxnSpPr>
            <p:cNvPr id="215" name="Straight Arrow Connector 214">
              <a:extLst>
                <a:ext uri="{FF2B5EF4-FFF2-40B4-BE49-F238E27FC236}">
                  <a16:creationId xmlns:a16="http://schemas.microsoft.com/office/drawing/2014/main" id="{6D72B6A6-BB9C-D140-B995-1928C9793A38}"/>
                </a:ext>
              </a:extLst>
            </p:cNvPr>
            <p:cNvCxnSpPr>
              <a:cxnSpLocks/>
            </p:cNvCxnSpPr>
            <p:nvPr/>
          </p:nvCxnSpPr>
          <p:spPr bwMode="auto">
            <a:xfrm>
              <a:off x="5852305" y="4474003"/>
              <a:ext cx="273718" cy="466031"/>
            </a:xfrm>
            <a:prstGeom prst="straightConnector1">
              <a:avLst/>
            </a:prstGeom>
            <a:noFill/>
            <a:ln w="9525"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4"/>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sp>
          <p:nvSpPr>
            <p:cNvPr id="216" name="TextBox 215">
              <a:extLst>
                <a:ext uri="{FF2B5EF4-FFF2-40B4-BE49-F238E27FC236}">
                  <a16:creationId xmlns:a16="http://schemas.microsoft.com/office/drawing/2014/main" id="{585716D5-B360-3B46-89B7-BCCE193C0B88}"/>
                </a:ext>
              </a:extLst>
            </p:cNvPr>
            <p:cNvSpPr txBox="1"/>
            <p:nvPr/>
          </p:nvSpPr>
          <p:spPr>
            <a:xfrm>
              <a:off x="5099276" y="4445787"/>
              <a:ext cx="291901" cy="308867"/>
            </a:xfrm>
            <a:prstGeom prst="rect">
              <a:avLst/>
            </a:prstGeom>
            <a:noFill/>
            <a:ln>
              <a:noFill/>
            </a:ln>
          </p:spPr>
          <p:txBody>
            <a:bodyPr wrap="square" lIns="0" tIns="46800" rIns="0" rtlCol="0">
              <a:spAutoFit/>
            </a:bodyPr>
            <a:lstStyle/>
            <a:p>
              <a:r>
                <a:rPr lang="en-IL" sz="1400" b="0" dirty="0">
                  <a:latin typeface="Consolas" panose="020B0609020204030204" pitchFamily="49" charset="0"/>
                  <a:cs typeface="Consolas" panose="020B0609020204030204" pitchFamily="49" charset="0"/>
                </a:rPr>
                <a:t>0</a:t>
              </a:r>
            </a:p>
          </p:txBody>
        </p:sp>
        <p:sp>
          <p:nvSpPr>
            <p:cNvPr id="217" name="TextBox 216">
              <a:extLst>
                <a:ext uri="{FF2B5EF4-FFF2-40B4-BE49-F238E27FC236}">
                  <a16:creationId xmlns:a16="http://schemas.microsoft.com/office/drawing/2014/main" id="{FA8D433C-9A8D-D04F-A434-5A97536A0D5F}"/>
                </a:ext>
              </a:extLst>
            </p:cNvPr>
            <p:cNvSpPr txBox="1"/>
            <p:nvPr/>
          </p:nvSpPr>
          <p:spPr>
            <a:xfrm>
              <a:off x="5972448" y="4439556"/>
              <a:ext cx="291901" cy="308867"/>
            </a:xfrm>
            <a:prstGeom prst="rect">
              <a:avLst/>
            </a:prstGeom>
            <a:noFill/>
            <a:ln>
              <a:noFill/>
            </a:ln>
          </p:spPr>
          <p:txBody>
            <a:bodyPr wrap="square" lIns="0" tIns="46800" rIns="0" rtlCol="0">
              <a:spAutoFit/>
            </a:bodyPr>
            <a:lstStyle/>
            <a:p>
              <a:r>
                <a:rPr lang="he-IL" sz="1400" b="0" dirty="0">
                  <a:latin typeface="Consolas" panose="020B0609020204030204" pitchFamily="49" charset="0"/>
                  <a:cs typeface="Consolas" panose="020B0609020204030204" pitchFamily="49" charset="0"/>
                </a:rPr>
                <a:t>1</a:t>
              </a:r>
              <a:endParaRPr lang="en-IL" sz="1400" b="0" dirty="0">
                <a:latin typeface="Consolas" panose="020B0609020204030204" pitchFamily="49" charset="0"/>
                <a:cs typeface="Consolas" panose="020B0609020204030204" pitchFamily="49" charset="0"/>
              </a:endParaRPr>
            </a:p>
          </p:txBody>
        </p:sp>
        <p:sp>
          <p:nvSpPr>
            <p:cNvPr id="218" name="Oval 217">
              <a:extLst>
                <a:ext uri="{FF2B5EF4-FFF2-40B4-BE49-F238E27FC236}">
                  <a16:creationId xmlns:a16="http://schemas.microsoft.com/office/drawing/2014/main" id="{38447991-954F-384E-BB71-E378A793B7C4}"/>
                </a:ext>
              </a:extLst>
            </p:cNvPr>
            <p:cNvSpPr/>
            <p:nvPr/>
          </p:nvSpPr>
          <p:spPr bwMode="auto">
            <a:xfrm>
              <a:off x="5340057" y="4048509"/>
              <a:ext cx="635181" cy="457200"/>
            </a:xfrm>
            <a:prstGeom prst="ellipse">
              <a:avLst/>
            </a:prstGeom>
            <a:solidFill>
              <a:schemeClr val="bg1">
                <a:lumMod val="8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b="0" i="0" u="none" strike="noStrike" cap="none" normalizeH="0" baseline="0">
                <a:ln>
                  <a:noFill/>
                </a:ln>
                <a:solidFill>
                  <a:schemeClr val="tx1"/>
                </a:solidFill>
                <a:effectLst/>
                <a:latin typeface="Arial" pitchFamily="34" charset="0"/>
              </a:endParaRPr>
            </a:p>
          </p:txBody>
        </p:sp>
      </p:grpSp>
      <p:cxnSp>
        <p:nvCxnSpPr>
          <p:cNvPr id="220" name="Straight Arrow Connector 219">
            <a:extLst>
              <a:ext uri="{FF2B5EF4-FFF2-40B4-BE49-F238E27FC236}">
                <a16:creationId xmlns:a16="http://schemas.microsoft.com/office/drawing/2014/main" id="{5F9EA5E1-3ED8-BB49-904C-0F29806BEF23}"/>
              </a:ext>
            </a:extLst>
          </p:cNvPr>
          <p:cNvCxnSpPr>
            <a:cxnSpLocks/>
          </p:cNvCxnSpPr>
          <p:nvPr/>
        </p:nvCxnSpPr>
        <p:spPr bwMode="auto">
          <a:xfrm flipH="1">
            <a:off x="6686338" y="3034363"/>
            <a:ext cx="298921" cy="416262"/>
          </a:xfrm>
          <a:prstGeom prst="straightConnector1">
            <a:avLst/>
          </a:prstGeom>
          <a:noFill/>
          <a:ln w="9525"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4"/>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cxnSp>
        <p:nvCxnSpPr>
          <p:cNvPr id="221" name="Straight Arrow Connector 220">
            <a:extLst>
              <a:ext uri="{FF2B5EF4-FFF2-40B4-BE49-F238E27FC236}">
                <a16:creationId xmlns:a16="http://schemas.microsoft.com/office/drawing/2014/main" id="{FFD58EC7-FAFB-CF44-8233-E11E3698D33D}"/>
              </a:ext>
            </a:extLst>
          </p:cNvPr>
          <p:cNvCxnSpPr>
            <a:cxnSpLocks/>
          </p:cNvCxnSpPr>
          <p:nvPr/>
        </p:nvCxnSpPr>
        <p:spPr bwMode="auto">
          <a:xfrm>
            <a:off x="7346073" y="3034363"/>
            <a:ext cx="360220" cy="416262"/>
          </a:xfrm>
          <a:prstGeom prst="straightConnector1">
            <a:avLst/>
          </a:prstGeom>
          <a:noFill/>
          <a:ln w="12700"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4"/>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sp>
        <p:nvSpPr>
          <p:cNvPr id="222" name="TextBox 221">
            <a:extLst>
              <a:ext uri="{FF2B5EF4-FFF2-40B4-BE49-F238E27FC236}">
                <a16:creationId xmlns:a16="http://schemas.microsoft.com/office/drawing/2014/main" id="{02440669-65FC-E74B-B678-BEF9B28A05BC}"/>
              </a:ext>
            </a:extLst>
          </p:cNvPr>
          <p:cNvSpPr txBox="1"/>
          <p:nvPr/>
        </p:nvSpPr>
        <p:spPr>
          <a:xfrm>
            <a:off x="6581525" y="2946447"/>
            <a:ext cx="291901" cy="339645"/>
          </a:xfrm>
          <a:prstGeom prst="rect">
            <a:avLst/>
          </a:prstGeom>
          <a:noFill/>
          <a:ln>
            <a:noFill/>
          </a:ln>
        </p:spPr>
        <p:txBody>
          <a:bodyPr wrap="square" lIns="0" tIns="46800" rIns="0" rtlCol="0">
            <a:spAutoFit/>
          </a:bodyPr>
          <a:lstStyle/>
          <a:p>
            <a:r>
              <a:rPr lang="en-IL" sz="1600" b="0" dirty="0">
                <a:latin typeface="Consolas" panose="020B0609020204030204" pitchFamily="49" charset="0"/>
                <a:cs typeface="Consolas" panose="020B0609020204030204" pitchFamily="49" charset="0"/>
              </a:rPr>
              <a:t>0</a:t>
            </a:r>
          </a:p>
        </p:txBody>
      </p:sp>
      <p:sp>
        <p:nvSpPr>
          <p:cNvPr id="223" name="TextBox 222">
            <a:extLst>
              <a:ext uri="{FF2B5EF4-FFF2-40B4-BE49-F238E27FC236}">
                <a16:creationId xmlns:a16="http://schemas.microsoft.com/office/drawing/2014/main" id="{468A4FF0-8CE6-6748-B8FE-AB9AFA9F9C40}"/>
              </a:ext>
            </a:extLst>
          </p:cNvPr>
          <p:cNvSpPr txBox="1"/>
          <p:nvPr/>
        </p:nvSpPr>
        <p:spPr>
          <a:xfrm>
            <a:off x="7482627" y="2926598"/>
            <a:ext cx="291901" cy="339645"/>
          </a:xfrm>
          <a:prstGeom prst="rect">
            <a:avLst/>
          </a:prstGeom>
          <a:noFill/>
          <a:ln>
            <a:noFill/>
          </a:ln>
        </p:spPr>
        <p:txBody>
          <a:bodyPr wrap="square" lIns="0" tIns="46800" rIns="0" rtlCol="0">
            <a:spAutoFit/>
          </a:bodyPr>
          <a:lstStyle/>
          <a:p>
            <a:r>
              <a:rPr lang="he-IL" sz="1600" b="0" dirty="0">
                <a:latin typeface="Consolas" panose="020B0609020204030204" pitchFamily="49" charset="0"/>
                <a:cs typeface="Consolas" panose="020B0609020204030204" pitchFamily="49" charset="0"/>
              </a:rPr>
              <a:t>1</a:t>
            </a:r>
            <a:endParaRPr lang="en-IL" sz="1600" b="0" dirty="0">
              <a:latin typeface="Consolas" panose="020B0609020204030204" pitchFamily="49" charset="0"/>
              <a:cs typeface="Consolas" panose="020B0609020204030204" pitchFamily="49" charset="0"/>
            </a:endParaRPr>
          </a:p>
        </p:txBody>
      </p:sp>
      <p:sp>
        <p:nvSpPr>
          <p:cNvPr id="224" name="Oval 223">
            <a:extLst>
              <a:ext uri="{FF2B5EF4-FFF2-40B4-BE49-F238E27FC236}">
                <a16:creationId xmlns:a16="http://schemas.microsoft.com/office/drawing/2014/main" id="{93959835-E916-564F-9C7A-809A0F6AB1DB}"/>
              </a:ext>
            </a:extLst>
          </p:cNvPr>
          <p:cNvSpPr/>
          <p:nvPr/>
        </p:nvSpPr>
        <p:spPr bwMode="auto">
          <a:xfrm>
            <a:off x="6833825" y="2608869"/>
            <a:ext cx="635181" cy="457200"/>
          </a:xfrm>
          <a:prstGeom prst="ellipse">
            <a:avLst/>
          </a:prstGeom>
          <a:solidFill>
            <a:schemeClr val="bg1">
              <a:lumMod val="8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sz="2800" b="0" i="0" u="none" strike="noStrike" cap="none" normalizeH="0" baseline="0">
              <a:ln>
                <a:noFill/>
              </a:ln>
              <a:solidFill>
                <a:schemeClr val="tx1"/>
              </a:solidFill>
              <a:effectLst/>
              <a:latin typeface="Arial" pitchFamily="34" charset="0"/>
            </a:endParaRPr>
          </a:p>
        </p:txBody>
      </p:sp>
      <p:cxnSp>
        <p:nvCxnSpPr>
          <p:cNvPr id="226" name="Straight Arrow Connector 225">
            <a:extLst>
              <a:ext uri="{FF2B5EF4-FFF2-40B4-BE49-F238E27FC236}">
                <a16:creationId xmlns:a16="http://schemas.microsoft.com/office/drawing/2014/main" id="{F4CC6E57-DFE8-E340-82C2-DF0532A3DBEB}"/>
              </a:ext>
            </a:extLst>
          </p:cNvPr>
          <p:cNvCxnSpPr>
            <a:cxnSpLocks/>
          </p:cNvCxnSpPr>
          <p:nvPr/>
        </p:nvCxnSpPr>
        <p:spPr bwMode="auto">
          <a:xfrm flipH="1">
            <a:off x="3246759" y="3008887"/>
            <a:ext cx="481302" cy="423340"/>
          </a:xfrm>
          <a:prstGeom prst="straightConnector1">
            <a:avLst/>
          </a:prstGeom>
          <a:noFill/>
          <a:ln w="12700"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4"/>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cxnSp>
        <p:nvCxnSpPr>
          <p:cNvPr id="227" name="Straight Arrow Connector 226">
            <a:extLst>
              <a:ext uri="{FF2B5EF4-FFF2-40B4-BE49-F238E27FC236}">
                <a16:creationId xmlns:a16="http://schemas.microsoft.com/office/drawing/2014/main" id="{CB71A43D-5C68-684A-9699-7AE738855D44}"/>
              </a:ext>
            </a:extLst>
          </p:cNvPr>
          <p:cNvCxnSpPr>
            <a:cxnSpLocks/>
          </p:cNvCxnSpPr>
          <p:nvPr/>
        </p:nvCxnSpPr>
        <p:spPr bwMode="auto">
          <a:xfrm>
            <a:off x="4088874" y="3008887"/>
            <a:ext cx="554085" cy="403803"/>
          </a:xfrm>
          <a:prstGeom prst="straightConnector1">
            <a:avLst/>
          </a:prstGeom>
          <a:noFill/>
          <a:ln w="9525"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4"/>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sp>
        <p:nvSpPr>
          <p:cNvPr id="228" name="TextBox 227">
            <a:extLst>
              <a:ext uri="{FF2B5EF4-FFF2-40B4-BE49-F238E27FC236}">
                <a16:creationId xmlns:a16="http://schemas.microsoft.com/office/drawing/2014/main" id="{E9189FEF-B866-0042-B2CA-EB8E29AB20A4}"/>
              </a:ext>
            </a:extLst>
          </p:cNvPr>
          <p:cNvSpPr txBox="1"/>
          <p:nvPr/>
        </p:nvSpPr>
        <p:spPr>
          <a:xfrm>
            <a:off x="3210981" y="2941844"/>
            <a:ext cx="291901" cy="339645"/>
          </a:xfrm>
          <a:prstGeom prst="rect">
            <a:avLst/>
          </a:prstGeom>
          <a:noFill/>
          <a:ln>
            <a:noFill/>
          </a:ln>
        </p:spPr>
        <p:txBody>
          <a:bodyPr wrap="square" lIns="0" tIns="46800" rIns="0" rtlCol="0">
            <a:spAutoFit/>
          </a:bodyPr>
          <a:lstStyle/>
          <a:p>
            <a:r>
              <a:rPr lang="en-IL" sz="1600" b="0" dirty="0">
                <a:latin typeface="Consolas" panose="020B0609020204030204" pitchFamily="49" charset="0"/>
                <a:cs typeface="Consolas" panose="020B0609020204030204" pitchFamily="49" charset="0"/>
              </a:rPr>
              <a:t>0</a:t>
            </a:r>
          </a:p>
        </p:txBody>
      </p:sp>
      <p:sp>
        <p:nvSpPr>
          <p:cNvPr id="229" name="TextBox 228">
            <a:extLst>
              <a:ext uri="{FF2B5EF4-FFF2-40B4-BE49-F238E27FC236}">
                <a16:creationId xmlns:a16="http://schemas.microsoft.com/office/drawing/2014/main" id="{0BC5E982-2AEF-2541-B6B6-373B18C4FFEA}"/>
              </a:ext>
            </a:extLst>
          </p:cNvPr>
          <p:cNvSpPr txBox="1"/>
          <p:nvPr/>
        </p:nvSpPr>
        <p:spPr>
          <a:xfrm>
            <a:off x="4319992" y="2879561"/>
            <a:ext cx="291901" cy="339645"/>
          </a:xfrm>
          <a:prstGeom prst="rect">
            <a:avLst/>
          </a:prstGeom>
          <a:noFill/>
          <a:ln>
            <a:noFill/>
          </a:ln>
        </p:spPr>
        <p:txBody>
          <a:bodyPr wrap="square" lIns="0" tIns="46800" rIns="0" rtlCol="0">
            <a:spAutoFit/>
          </a:bodyPr>
          <a:lstStyle/>
          <a:p>
            <a:r>
              <a:rPr lang="he-IL" sz="1600" b="0" dirty="0">
                <a:latin typeface="Consolas" panose="020B0609020204030204" pitchFamily="49" charset="0"/>
                <a:cs typeface="Consolas" panose="020B0609020204030204" pitchFamily="49" charset="0"/>
              </a:rPr>
              <a:t>1</a:t>
            </a:r>
            <a:endParaRPr lang="en-IL" sz="1600" b="0" dirty="0">
              <a:latin typeface="Consolas" panose="020B0609020204030204" pitchFamily="49" charset="0"/>
              <a:cs typeface="Consolas" panose="020B0609020204030204" pitchFamily="49" charset="0"/>
            </a:endParaRPr>
          </a:p>
        </p:txBody>
      </p:sp>
      <p:sp>
        <p:nvSpPr>
          <p:cNvPr id="230" name="Oval 229">
            <a:extLst>
              <a:ext uri="{FF2B5EF4-FFF2-40B4-BE49-F238E27FC236}">
                <a16:creationId xmlns:a16="http://schemas.microsoft.com/office/drawing/2014/main" id="{CCA72487-044F-9C4F-8FF3-C514ADD8DAE4}"/>
              </a:ext>
            </a:extLst>
          </p:cNvPr>
          <p:cNvSpPr/>
          <p:nvPr/>
        </p:nvSpPr>
        <p:spPr bwMode="auto">
          <a:xfrm>
            <a:off x="3576626" y="2583393"/>
            <a:ext cx="635181" cy="457200"/>
          </a:xfrm>
          <a:prstGeom prst="ellipse">
            <a:avLst/>
          </a:prstGeom>
          <a:solidFill>
            <a:schemeClr val="bg1">
              <a:lumMod val="8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sz="2800" b="0" i="0" u="none" strike="noStrike" cap="none" normalizeH="0" baseline="0">
              <a:ln>
                <a:noFill/>
              </a:ln>
              <a:solidFill>
                <a:schemeClr val="tx1"/>
              </a:solidFill>
              <a:effectLst/>
              <a:latin typeface="Arial" pitchFamily="34" charset="0"/>
            </a:endParaRPr>
          </a:p>
        </p:txBody>
      </p:sp>
      <p:cxnSp>
        <p:nvCxnSpPr>
          <p:cNvPr id="232" name="Straight Arrow Connector 231">
            <a:extLst>
              <a:ext uri="{FF2B5EF4-FFF2-40B4-BE49-F238E27FC236}">
                <a16:creationId xmlns:a16="http://schemas.microsoft.com/office/drawing/2014/main" id="{26B7FF48-1CDE-4749-B302-E948A35D95C3}"/>
              </a:ext>
            </a:extLst>
          </p:cNvPr>
          <p:cNvCxnSpPr>
            <a:cxnSpLocks/>
          </p:cNvCxnSpPr>
          <p:nvPr/>
        </p:nvCxnSpPr>
        <p:spPr bwMode="auto">
          <a:xfrm flipH="1">
            <a:off x="4102425" y="2101682"/>
            <a:ext cx="1265030" cy="472880"/>
          </a:xfrm>
          <a:prstGeom prst="straightConnector1">
            <a:avLst/>
          </a:prstGeom>
          <a:noFill/>
          <a:ln w="12700"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4"/>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cxnSp>
        <p:nvCxnSpPr>
          <p:cNvPr id="233" name="Straight Arrow Connector 232">
            <a:extLst>
              <a:ext uri="{FF2B5EF4-FFF2-40B4-BE49-F238E27FC236}">
                <a16:creationId xmlns:a16="http://schemas.microsoft.com/office/drawing/2014/main" id="{BB1E7495-F463-B347-A0A8-1DF22ACF0F49}"/>
              </a:ext>
            </a:extLst>
          </p:cNvPr>
          <p:cNvCxnSpPr>
            <a:cxnSpLocks/>
          </p:cNvCxnSpPr>
          <p:nvPr/>
        </p:nvCxnSpPr>
        <p:spPr bwMode="auto">
          <a:xfrm>
            <a:off x="5728267" y="2101682"/>
            <a:ext cx="1256992" cy="467741"/>
          </a:xfrm>
          <a:prstGeom prst="straightConnector1">
            <a:avLst/>
          </a:prstGeom>
          <a:noFill/>
          <a:ln w="12700"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4"/>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sp>
        <p:nvSpPr>
          <p:cNvPr id="234" name="TextBox 233">
            <a:extLst>
              <a:ext uri="{FF2B5EF4-FFF2-40B4-BE49-F238E27FC236}">
                <a16:creationId xmlns:a16="http://schemas.microsoft.com/office/drawing/2014/main" id="{4D9036D4-E585-D74A-BAD4-F2B3E48C88CF}"/>
              </a:ext>
            </a:extLst>
          </p:cNvPr>
          <p:cNvSpPr txBox="1"/>
          <p:nvPr/>
        </p:nvSpPr>
        <p:spPr>
          <a:xfrm>
            <a:off x="4669075" y="1927299"/>
            <a:ext cx="291901" cy="339645"/>
          </a:xfrm>
          <a:prstGeom prst="rect">
            <a:avLst/>
          </a:prstGeom>
          <a:noFill/>
          <a:ln>
            <a:noFill/>
          </a:ln>
        </p:spPr>
        <p:txBody>
          <a:bodyPr wrap="square" lIns="0" tIns="46800" rIns="0" rtlCol="0">
            <a:spAutoFit/>
          </a:bodyPr>
          <a:lstStyle/>
          <a:p>
            <a:r>
              <a:rPr lang="en-IL" sz="1600" b="0" dirty="0">
                <a:latin typeface="Consolas" panose="020B0609020204030204" pitchFamily="49" charset="0"/>
                <a:cs typeface="Consolas" panose="020B0609020204030204" pitchFamily="49" charset="0"/>
              </a:rPr>
              <a:t>0</a:t>
            </a:r>
          </a:p>
        </p:txBody>
      </p:sp>
      <p:sp>
        <p:nvSpPr>
          <p:cNvPr id="235" name="TextBox 234">
            <a:extLst>
              <a:ext uri="{FF2B5EF4-FFF2-40B4-BE49-F238E27FC236}">
                <a16:creationId xmlns:a16="http://schemas.microsoft.com/office/drawing/2014/main" id="{A11336A5-9D46-854E-BBA1-2EA8CF91DD6D}"/>
              </a:ext>
            </a:extLst>
          </p:cNvPr>
          <p:cNvSpPr txBox="1"/>
          <p:nvPr/>
        </p:nvSpPr>
        <p:spPr>
          <a:xfrm>
            <a:off x="6356763" y="1982617"/>
            <a:ext cx="291901" cy="339645"/>
          </a:xfrm>
          <a:prstGeom prst="rect">
            <a:avLst/>
          </a:prstGeom>
          <a:noFill/>
          <a:ln>
            <a:noFill/>
          </a:ln>
        </p:spPr>
        <p:txBody>
          <a:bodyPr wrap="square" lIns="0" tIns="46800" rIns="0" rtlCol="0">
            <a:spAutoFit/>
          </a:bodyPr>
          <a:lstStyle/>
          <a:p>
            <a:r>
              <a:rPr lang="he-IL" sz="1600" b="0" dirty="0">
                <a:latin typeface="Consolas" panose="020B0609020204030204" pitchFamily="49" charset="0"/>
                <a:cs typeface="Consolas" panose="020B0609020204030204" pitchFamily="49" charset="0"/>
              </a:rPr>
              <a:t>1</a:t>
            </a:r>
            <a:endParaRPr lang="en-IL" sz="1600" b="0" dirty="0">
              <a:latin typeface="Consolas" panose="020B0609020204030204" pitchFamily="49" charset="0"/>
              <a:cs typeface="Consolas" panose="020B0609020204030204" pitchFamily="49" charset="0"/>
            </a:endParaRPr>
          </a:p>
        </p:txBody>
      </p:sp>
      <p:sp>
        <p:nvSpPr>
          <p:cNvPr id="236" name="Oval 235">
            <a:extLst>
              <a:ext uri="{FF2B5EF4-FFF2-40B4-BE49-F238E27FC236}">
                <a16:creationId xmlns:a16="http://schemas.microsoft.com/office/drawing/2014/main" id="{73BA03C7-05A1-8840-8DC3-8CFCE79E4930}"/>
              </a:ext>
            </a:extLst>
          </p:cNvPr>
          <p:cNvSpPr/>
          <p:nvPr/>
        </p:nvSpPr>
        <p:spPr bwMode="auto">
          <a:xfrm>
            <a:off x="5216019" y="1676188"/>
            <a:ext cx="635181" cy="457200"/>
          </a:xfrm>
          <a:prstGeom prst="ellipse">
            <a:avLst/>
          </a:prstGeom>
          <a:solidFill>
            <a:schemeClr val="bg1">
              <a:lumMod val="8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sz="2800" b="0" i="0" u="none" strike="noStrike" cap="none" normalizeH="0" baseline="0">
              <a:ln>
                <a:noFill/>
              </a:ln>
              <a:solidFill>
                <a:schemeClr val="tx1"/>
              </a:solidFill>
              <a:effectLst/>
              <a:latin typeface="Arial" pitchFamily="34" charset="0"/>
            </a:endParaRPr>
          </a:p>
        </p:txBody>
      </p:sp>
      <p:cxnSp>
        <p:nvCxnSpPr>
          <p:cNvPr id="77" name="Straight Arrow Connector 76">
            <a:extLst>
              <a:ext uri="{FF2B5EF4-FFF2-40B4-BE49-F238E27FC236}">
                <a16:creationId xmlns:a16="http://schemas.microsoft.com/office/drawing/2014/main" id="{5A1A3091-A65D-EC49-A18E-F1B08D549937}"/>
              </a:ext>
            </a:extLst>
          </p:cNvPr>
          <p:cNvCxnSpPr>
            <a:cxnSpLocks/>
          </p:cNvCxnSpPr>
          <p:nvPr/>
        </p:nvCxnSpPr>
        <p:spPr bwMode="auto">
          <a:xfrm flipH="1">
            <a:off x="4322707" y="1152128"/>
            <a:ext cx="412233" cy="494427"/>
          </a:xfrm>
          <a:prstGeom prst="straightConnector1">
            <a:avLst/>
          </a:prstGeom>
          <a:noFill/>
          <a:ln w="38100" cap="flat" cmpd="sng" algn="ctr">
            <a:solidFill>
              <a:srgbClr val="C00000"/>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4"/>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cxnSp>
        <p:nvCxnSpPr>
          <p:cNvPr id="78" name="Straight Arrow Connector 77">
            <a:extLst>
              <a:ext uri="{FF2B5EF4-FFF2-40B4-BE49-F238E27FC236}">
                <a16:creationId xmlns:a16="http://schemas.microsoft.com/office/drawing/2014/main" id="{2DBE3881-D6E0-4949-8667-FB8AC9C5D018}"/>
              </a:ext>
            </a:extLst>
          </p:cNvPr>
          <p:cNvCxnSpPr>
            <a:cxnSpLocks/>
          </p:cNvCxnSpPr>
          <p:nvPr/>
        </p:nvCxnSpPr>
        <p:spPr bwMode="auto">
          <a:xfrm>
            <a:off x="4982716" y="1165193"/>
            <a:ext cx="422828" cy="464067"/>
          </a:xfrm>
          <a:prstGeom prst="straightConnector1">
            <a:avLst/>
          </a:prstGeom>
          <a:noFill/>
          <a:ln w="12700"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4"/>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sp>
        <p:nvSpPr>
          <p:cNvPr id="79" name="TextBox 78">
            <a:extLst>
              <a:ext uri="{FF2B5EF4-FFF2-40B4-BE49-F238E27FC236}">
                <a16:creationId xmlns:a16="http://schemas.microsoft.com/office/drawing/2014/main" id="{52EC5EFD-403F-2B45-9566-23DD8F38AB3F}"/>
              </a:ext>
            </a:extLst>
          </p:cNvPr>
          <p:cNvSpPr txBox="1"/>
          <p:nvPr/>
        </p:nvSpPr>
        <p:spPr>
          <a:xfrm>
            <a:off x="4268658" y="1143361"/>
            <a:ext cx="291901" cy="339645"/>
          </a:xfrm>
          <a:prstGeom prst="rect">
            <a:avLst/>
          </a:prstGeom>
          <a:noFill/>
          <a:ln>
            <a:noFill/>
          </a:ln>
        </p:spPr>
        <p:txBody>
          <a:bodyPr wrap="square" lIns="0" tIns="46800" rIns="0" rtlCol="0">
            <a:spAutoFit/>
          </a:bodyPr>
          <a:lstStyle/>
          <a:p>
            <a:r>
              <a:rPr lang="en-IL" sz="1600" b="0" dirty="0">
                <a:latin typeface="Consolas" panose="020B0609020204030204" pitchFamily="49" charset="0"/>
                <a:cs typeface="Consolas" panose="020B0609020204030204" pitchFamily="49" charset="0"/>
              </a:rPr>
              <a:t>0</a:t>
            </a:r>
          </a:p>
        </p:txBody>
      </p:sp>
      <p:sp>
        <p:nvSpPr>
          <p:cNvPr id="80" name="TextBox 79">
            <a:extLst>
              <a:ext uri="{FF2B5EF4-FFF2-40B4-BE49-F238E27FC236}">
                <a16:creationId xmlns:a16="http://schemas.microsoft.com/office/drawing/2014/main" id="{4376FF24-7748-D540-B8DA-B24AA7206E44}"/>
              </a:ext>
            </a:extLst>
          </p:cNvPr>
          <p:cNvSpPr txBox="1"/>
          <p:nvPr/>
        </p:nvSpPr>
        <p:spPr>
          <a:xfrm>
            <a:off x="5143327" y="1132208"/>
            <a:ext cx="300569" cy="339645"/>
          </a:xfrm>
          <a:prstGeom prst="rect">
            <a:avLst/>
          </a:prstGeom>
          <a:noFill/>
          <a:ln>
            <a:noFill/>
          </a:ln>
        </p:spPr>
        <p:txBody>
          <a:bodyPr wrap="square" lIns="0" tIns="46800" rIns="0" rtlCol="0">
            <a:spAutoFit/>
          </a:bodyPr>
          <a:lstStyle/>
          <a:p>
            <a:r>
              <a:rPr lang="he-IL" sz="1600" b="0" dirty="0">
                <a:latin typeface="Consolas" panose="020B0609020204030204" pitchFamily="49" charset="0"/>
                <a:cs typeface="Consolas" panose="020B0609020204030204" pitchFamily="49" charset="0"/>
              </a:rPr>
              <a:t>1</a:t>
            </a:r>
            <a:endParaRPr lang="en-IL" sz="1600" b="0" dirty="0">
              <a:latin typeface="Consolas" panose="020B0609020204030204" pitchFamily="49" charset="0"/>
              <a:cs typeface="Consolas" panose="020B0609020204030204" pitchFamily="49" charset="0"/>
            </a:endParaRPr>
          </a:p>
        </p:txBody>
      </p:sp>
      <p:sp>
        <p:nvSpPr>
          <p:cNvPr id="81" name="Oval 80">
            <a:extLst>
              <a:ext uri="{FF2B5EF4-FFF2-40B4-BE49-F238E27FC236}">
                <a16:creationId xmlns:a16="http://schemas.microsoft.com/office/drawing/2014/main" id="{4FF1BF28-A12A-034E-968B-1012FD257ED5}"/>
              </a:ext>
            </a:extLst>
          </p:cNvPr>
          <p:cNvSpPr/>
          <p:nvPr/>
        </p:nvSpPr>
        <p:spPr bwMode="auto">
          <a:xfrm>
            <a:off x="4546535" y="740191"/>
            <a:ext cx="635181" cy="457200"/>
          </a:xfrm>
          <a:prstGeom prst="ellipse">
            <a:avLst/>
          </a:prstGeom>
          <a:solidFill>
            <a:schemeClr val="bg1">
              <a:lumMod val="8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b="0" i="0" u="none" strike="noStrike" cap="none" normalizeH="0" baseline="0" dirty="0">
              <a:ln>
                <a:noFill/>
              </a:ln>
              <a:solidFill>
                <a:schemeClr val="tx1"/>
              </a:solidFill>
              <a:effectLst/>
              <a:latin typeface="Arial" pitchFamily="34" charset="0"/>
            </a:endParaRPr>
          </a:p>
        </p:txBody>
      </p:sp>
      <p:sp>
        <p:nvSpPr>
          <p:cNvPr id="73" name="Rectangle 72">
            <a:extLst>
              <a:ext uri="{FF2B5EF4-FFF2-40B4-BE49-F238E27FC236}">
                <a16:creationId xmlns:a16="http://schemas.microsoft.com/office/drawing/2014/main" id="{401C2E40-E111-9E46-BEEE-8C86DB5C89A5}"/>
              </a:ext>
            </a:extLst>
          </p:cNvPr>
          <p:cNvSpPr/>
          <p:nvPr/>
        </p:nvSpPr>
        <p:spPr>
          <a:xfrm>
            <a:off x="7090578" y="1552093"/>
            <a:ext cx="1199367" cy="369332"/>
          </a:xfrm>
          <a:prstGeom prst="rect">
            <a:avLst/>
          </a:prstGeom>
        </p:spPr>
        <p:txBody>
          <a:bodyPr wrap="none">
            <a:spAutoFit/>
          </a:bodyPr>
          <a:lstStyle/>
          <a:p>
            <a:pPr algn="l"/>
            <a:r>
              <a:rPr lang="en-IL" sz="1800" b="0" dirty="0">
                <a:latin typeface="Consolas" panose="020B0609020204030204" pitchFamily="49" charset="0"/>
                <a:cs typeface="Consolas" panose="020B0609020204030204" pitchFamily="49" charset="0"/>
              </a:rPr>
              <a:t>"</a:t>
            </a:r>
            <a:r>
              <a:rPr lang="en-IL" sz="1800" b="0" spc="200" dirty="0">
                <a:latin typeface="Consolas" panose="020B0609020204030204" pitchFamily="49" charset="0"/>
                <a:cs typeface="Consolas" panose="020B0609020204030204" pitchFamily="49" charset="0"/>
              </a:rPr>
              <a:t>abadc</a:t>
            </a:r>
            <a:r>
              <a:rPr lang="en-IL" sz="1800" b="0" dirty="0">
                <a:latin typeface="Consolas" panose="020B0609020204030204" pitchFamily="49" charset="0"/>
                <a:cs typeface="Consolas" panose="020B0609020204030204" pitchFamily="49" charset="0"/>
              </a:rPr>
              <a:t>"</a:t>
            </a:r>
          </a:p>
        </p:txBody>
      </p:sp>
      <p:sp>
        <p:nvSpPr>
          <p:cNvPr id="69" name="Rectangle 68">
            <a:extLst>
              <a:ext uri="{FF2B5EF4-FFF2-40B4-BE49-F238E27FC236}">
                <a16:creationId xmlns:a16="http://schemas.microsoft.com/office/drawing/2014/main" id="{8B6205F0-2E9C-E944-B8E9-E1A2551616E5}"/>
              </a:ext>
            </a:extLst>
          </p:cNvPr>
          <p:cNvSpPr/>
          <p:nvPr/>
        </p:nvSpPr>
        <p:spPr>
          <a:xfrm>
            <a:off x="277083" y="1227949"/>
            <a:ext cx="2487950" cy="338554"/>
          </a:xfrm>
          <a:prstGeom prst="rect">
            <a:avLst/>
          </a:prstGeom>
        </p:spPr>
        <p:txBody>
          <a:bodyPr wrap="square">
            <a:spAutoFit/>
          </a:bodyPr>
          <a:lstStyle/>
          <a:p>
            <a:pPr algn="l"/>
            <a:r>
              <a:rPr lang="en-IL" sz="1600" b="0" dirty="0">
                <a:latin typeface="Times New Roman" panose="02020603050405020304" pitchFamily="18" charset="0"/>
                <a:cs typeface="Times New Roman" panose="02020603050405020304" pitchFamily="18" charset="0"/>
              </a:rPr>
              <a:t>Compressed text:</a:t>
            </a:r>
            <a:endParaRPr lang="en-IL" sz="1800" b="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81353141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8E29DF-072E-354E-8B5E-245D26B4315F}"/>
              </a:ext>
            </a:extLst>
          </p:cNvPr>
          <p:cNvSpPr>
            <a:spLocks noGrp="1"/>
          </p:cNvSpPr>
          <p:nvPr>
            <p:ph type="title"/>
          </p:nvPr>
        </p:nvSpPr>
        <p:spPr/>
        <p:txBody>
          <a:bodyPr/>
          <a:lstStyle/>
          <a:p>
            <a:r>
              <a:rPr lang="en-US" dirty="0"/>
              <a:t>Character frequency</a:t>
            </a:r>
          </a:p>
        </p:txBody>
      </p:sp>
      <p:grpSp>
        <p:nvGrpSpPr>
          <p:cNvPr id="4" name="Group 3">
            <a:extLst>
              <a:ext uri="{FF2B5EF4-FFF2-40B4-BE49-F238E27FC236}">
                <a16:creationId xmlns:a16="http://schemas.microsoft.com/office/drawing/2014/main" id="{261C1C5F-2A42-E74A-8F4B-0C29DE7EC20F}"/>
              </a:ext>
            </a:extLst>
          </p:cNvPr>
          <p:cNvGrpSpPr/>
          <p:nvPr/>
        </p:nvGrpSpPr>
        <p:grpSpPr>
          <a:xfrm>
            <a:off x="5036297" y="1161369"/>
            <a:ext cx="2850199" cy="2849886"/>
            <a:chOff x="5036297" y="1161369"/>
            <a:chExt cx="2850199" cy="2849886"/>
          </a:xfrm>
        </p:grpSpPr>
        <p:sp>
          <p:nvSpPr>
            <p:cNvPr id="91" name="Down Arrow 90">
              <a:extLst>
                <a:ext uri="{FF2B5EF4-FFF2-40B4-BE49-F238E27FC236}">
                  <a16:creationId xmlns:a16="http://schemas.microsoft.com/office/drawing/2014/main" id="{51A72920-A7EA-9F43-AA62-A143A729161C}"/>
                </a:ext>
              </a:extLst>
            </p:cNvPr>
            <p:cNvSpPr/>
            <p:nvPr/>
          </p:nvSpPr>
          <p:spPr bwMode="auto">
            <a:xfrm rot="16200000">
              <a:off x="5500333" y="2297503"/>
              <a:ext cx="379219" cy="723249"/>
            </a:xfrm>
            <a:prstGeom prst="downArrow">
              <a:avLst/>
            </a:prstGeom>
            <a:solidFill>
              <a:srgbClr val="C00000"/>
            </a:solidFill>
            <a:ln w="9525" cap="flat" cmpd="sng" algn="ctr">
              <a:no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2"/>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sz="3200" b="1" i="0" u="none" strike="noStrike" cap="none" normalizeH="0" baseline="0" dirty="0">
                <a:ln>
                  <a:noFill/>
                </a:ln>
                <a:solidFill>
                  <a:schemeClr val="tx1"/>
                </a:solidFill>
                <a:effectLst/>
                <a:latin typeface="Arial" pitchFamily="34" charset="0"/>
              </a:endParaRPr>
            </a:p>
          </p:txBody>
        </p:sp>
        <p:sp>
          <p:nvSpPr>
            <p:cNvPr id="92" name="TextBox 91">
              <a:extLst>
                <a:ext uri="{FF2B5EF4-FFF2-40B4-BE49-F238E27FC236}">
                  <a16:creationId xmlns:a16="http://schemas.microsoft.com/office/drawing/2014/main" id="{F441C832-459B-ED49-B7ED-4DE52BB0A54D}"/>
                </a:ext>
              </a:extLst>
            </p:cNvPr>
            <p:cNvSpPr txBox="1"/>
            <p:nvPr/>
          </p:nvSpPr>
          <p:spPr>
            <a:xfrm>
              <a:off x="5036297" y="1738927"/>
              <a:ext cx="1272557" cy="647421"/>
            </a:xfrm>
            <a:prstGeom prst="rect">
              <a:avLst/>
            </a:prstGeom>
            <a:noFill/>
            <a:ln>
              <a:noFill/>
            </a:ln>
          </p:spPr>
          <p:txBody>
            <a:bodyPr wrap="square" lIns="0" tIns="46800" rIns="0" rtlCol="0">
              <a:spAutoFit/>
            </a:bodyPr>
            <a:lstStyle/>
            <a:p>
              <a:r>
                <a:rPr lang="en-US" sz="1800" b="0" dirty="0">
                  <a:latin typeface="Times New Roman" panose="02020603050405020304" pitchFamily="18" charset="0"/>
                  <a:cs typeface="Times New Roman" panose="02020603050405020304" pitchFamily="18" charset="0"/>
                </a:rPr>
                <a:t>t</a:t>
              </a:r>
              <a:r>
                <a:rPr lang="en-IL" sz="1800" b="0" dirty="0">
                  <a:latin typeface="Times New Roman" panose="02020603050405020304" pitchFamily="18" charset="0"/>
                  <a:cs typeface="Times New Roman" panose="02020603050405020304" pitchFamily="18" charset="0"/>
                </a:rPr>
                <a:t>ext</a:t>
              </a:r>
            </a:p>
            <a:p>
              <a:r>
                <a:rPr lang="en-IL" sz="1800" b="0" dirty="0">
                  <a:latin typeface="Times New Roman" panose="02020603050405020304" pitchFamily="18" charset="0"/>
                  <a:cs typeface="Times New Roman" panose="02020603050405020304" pitchFamily="18" charset="0"/>
                </a:rPr>
                <a:t>analysis</a:t>
              </a:r>
            </a:p>
          </p:txBody>
        </p:sp>
        <p:grpSp>
          <p:nvGrpSpPr>
            <p:cNvPr id="3" name="Group 2">
              <a:extLst>
                <a:ext uri="{FF2B5EF4-FFF2-40B4-BE49-F238E27FC236}">
                  <a16:creationId xmlns:a16="http://schemas.microsoft.com/office/drawing/2014/main" id="{4D20F3A7-D1E1-224E-97BC-1387716994B4}"/>
                </a:ext>
              </a:extLst>
            </p:cNvPr>
            <p:cNvGrpSpPr/>
            <p:nvPr/>
          </p:nvGrpSpPr>
          <p:grpSpPr>
            <a:xfrm>
              <a:off x="6229330" y="1161369"/>
              <a:ext cx="1657166" cy="2849886"/>
              <a:chOff x="6229330" y="1161369"/>
              <a:chExt cx="1657166" cy="2849886"/>
            </a:xfrm>
          </p:grpSpPr>
          <p:sp>
            <p:nvSpPr>
              <p:cNvPr id="95" name="TextBox 94">
                <a:extLst>
                  <a:ext uri="{FF2B5EF4-FFF2-40B4-BE49-F238E27FC236}">
                    <a16:creationId xmlns:a16="http://schemas.microsoft.com/office/drawing/2014/main" id="{2643F276-B202-7143-8000-DFF92E4F4CE4}"/>
                  </a:ext>
                </a:extLst>
              </p:cNvPr>
              <p:cNvSpPr txBox="1"/>
              <p:nvPr/>
            </p:nvSpPr>
            <p:spPr>
              <a:xfrm>
                <a:off x="6229330" y="1161369"/>
                <a:ext cx="1657166" cy="278089"/>
              </a:xfrm>
              <a:prstGeom prst="rect">
                <a:avLst/>
              </a:prstGeom>
              <a:noFill/>
              <a:ln>
                <a:noFill/>
              </a:ln>
            </p:spPr>
            <p:txBody>
              <a:bodyPr wrap="square" lIns="0" tIns="46800" rIns="0" rtlCol="0">
                <a:spAutoFit/>
              </a:bodyPr>
              <a:lstStyle/>
              <a:p>
                <a:r>
                  <a:rPr lang="en-IL" sz="1200" b="0" dirty="0">
                    <a:latin typeface="Consolas" panose="020B0609020204030204" pitchFamily="49" charset="0"/>
                    <a:cs typeface="Consolas" panose="020B0609020204030204" pitchFamily="49" charset="0"/>
                  </a:rPr>
                  <a:t>frequencies</a:t>
                </a:r>
              </a:p>
            </p:txBody>
          </p:sp>
          <p:sp>
            <p:nvSpPr>
              <p:cNvPr id="96" name="TextBox 95">
                <a:extLst>
                  <a:ext uri="{FF2B5EF4-FFF2-40B4-BE49-F238E27FC236}">
                    <a16:creationId xmlns:a16="http://schemas.microsoft.com/office/drawing/2014/main" id="{03EC414A-B37B-C048-A551-BA877AE2069C}"/>
                  </a:ext>
                </a:extLst>
              </p:cNvPr>
              <p:cNvSpPr txBox="1"/>
              <p:nvPr/>
            </p:nvSpPr>
            <p:spPr>
              <a:xfrm>
                <a:off x="7391400" y="1829055"/>
                <a:ext cx="304800" cy="278089"/>
              </a:xfrm>
              <a:prstGeom prst="rect">
                <a:avLst/>
              </a:prstGeom>
              <a:noFill/>
              <a:ln>
                <a:noFill/>
              </a:ln>
            </p:spPr>
            <p:txBody>
              <a:bodyPr wrap="square" lIns="0" tIns="46800" rIns="0" rtlCol="0">
                <a:spAutoFit/>
              </a:bodyPr>
              <a:lstStyle/>
              <a:p>
                <a:r>
                  <a:rPr lang="en-US" sz="1200" b="0" dirty="0">
                    <a:latin typeface="Consolas" panose="020B0609020204030204" pitchFamily="49" charset="0"/>
                    <a:cs typeface="Consolas" panose="020B0609020204030204" pitchFamily="49" charset="0"/>
                  </a:rPr>
                  <a:t>'a'</a:t>
                </a:r>
                <a:endParaRPr lang="en-IL" sz="1200" b="0" dirty="0">
                  <a:latin typeface="Consolas" panose="020B0609020204030204" pitchFamily="49" charset="0"/>
                  <a:cs typeface="Consolas" panose="020B0609020204030204" pitchFamily="49" charset="0"/>
                </a:endParaRPr>
              </a:p>
            </p:txBody>
          </p:sp>
          <p:sp>
            <p:nvSpPr>
              <p:cNvPr id="97" name="TextBox 96">
                <a:extLst>
                  <a:ext uri="{FF2B5EF4-FFF2-40B4-BE49-F238E27FC236}">
                    <a16:creationId xmlns:a16="http://schemas.microsoft.com/office/drawing/2014/main" id="{EBCD80FF-88BD-3445-BD31-16406A740B15}"/>
                  </a:ext>
                </a:extLst>
              </p:cNvPr>
              <p:cNvSpPr txBox="1"/>
              <p:nvPr/>
            </p:nvSpPr>
            <p:spPr>
              <a:xfrm>
                <a:off x="6798058" y="1866447"/>
                <a:ext cx="526036" cy="210608"/>
              </a:xfrm>
              <a:prstGeom prst="rect">
                <a:avLst/>
              </a:prstGeom>
              <a:solidFill>
                <a:schemeClr val="bg1">
                  <a:lumMod val="95000"/>
                </a:schemeClr>
              </a:solidFill>
              <a:ln>
                <a:solidFill>
                  <a:schemeClr val="tx1"/>
                </a:solidFill>
              </a:ln>
            </p:spPr>
            <p:txBody>
              <a:bodyPr wrap="square" lIns="72000" tIns="46800" rIns="72000" rtlCol="0" anchor="ctr" anchorCtr="0">
                <a:noAutofit/>
              </a:bodyPr>
              <a:lstStyle/>
              <a:p>
                <a:pPr algn="r"/>
                <a:r>
                  <a:rPr lang="en-IL" sz="1200" b="0" dirty="0">
                    <a:latin typeface="Times New Roman" panose="02020603050405020304" pitchFamily="18" charset="0"/>
                    <a:cs typeface="Times New Roman" panose="02020603050405020304" pitchFamily="18" charset="0"/>
                  </a:rPr>
                  <a:t>0.085</a:t>
                </a:r>
              </a:p>
            </p:txBody>
          </p:sp>
          <p:sp>
            <p:nvSpPr>
              <p:cNvPr id="98" name="TextBox 97">
                <a:extLst>
                  <a:ext uri="{FF2B5EF4-FFF2-40B4-BE49-F238E27FC236}">
                    <a16:creationId xmlns:a16="http://schemas.microsoft.com/office/drawing/2014/main" id="{867AA559-1BCE-9846-B72F-6E8C177977FD}"/>
                  </a:ext>
                </a:extLst>
              </p:cNvPr>
              <p:cNvSpPr txBox="1"/>
              <p:nvPr/>
            </p:nvSpPr>
            <p:spPr>
              <a:xfrm>
                <a:off x="7391400" y="2039663"/>
                <a:ext cx="304800" cy="278089"/>
              </a:xfrm>
              <a:prstGeom prst="rect">
                <a:avLst/>
              </a:prstGeom>
              <a:noFill/>
              <a:ln>
                <a:noFill/>
              </a:ln>
            </p:spPr>
            <p:txBody>
              <a:bodyPr wrap="square" lIns="0" tIns="46800" rIns="0" rtlCol="0">
                <a:spAutoFit/>
              </a:bodyPr>
              <a:lstStyle/>
              <a:p>
                <a:r>
                  <a:rPr lang="en-US" sz="1200" b="0" dirty="0">
                    <a:latin typeface="Consolas" panose="020B0609020204030204" pitchFamily="49" charset="0"/>
                    <a:cs typeface="Consolas" panose="020B0609020204030204" pitchFamily="49" charset="0"/>
                  </a:rPr>
                  <a:t>'b'</a:t>
                </a:r>
                <a:endParaRPr lang="en-IL" sz="1200" b="0" dirty="0">
                  <a:latin typeface="Consolas" panose="020B0609020204030204" pitchFamily="49" charset="0"/>
                  <a:cs typeface="Consolas" panose="020B0609020204030204" pitchFamily="49" charset="0"/>
                </a:endParaRPr>
              </a:p>
            </p:txBody>
          </p:sp>
          <p:sp>
            <p:nvSpPr>
              <p:cNvPr id="99" name="TextBox 98">
                <a:extLst>
                  <a:ext uri="{FF2B5EF4-FFF2-40B4-BE49-F238E27FC236}">
                    <a16:creationId xmlns:a16="http://schemas.microsoft.com/office/drawing/2014/main" id="{5D57728B-FF6E-BA4E-93EE-0F803537B8DB}"/>
                  </a:ext>
                </a:extLst>
              </p:cNvPr>
              <p:cNvSpPr txBox="1"/>
              <p:nvPr/>
            </p:nvSpPr>
            <p:spPr>
              <a:xfrm>
                <a:off x="6798058" y="2077055"/>
                <a:ext cx="526036" cy="210608"/>
              </a:xfrm>
              <a:prstGeom prst="rect">
                <a:avLst/>
              </a:prstGeom>
              <a:solidFill>
                <a:schemeClr val="bg1">
                  <a:lumMod val="95000"/>
                </a:schemeClr>
              </a:solidFill>
              <a:ln>
                <a:solidFill>
                  <a:schemeClr val="tx1"/>
                </a:solidFill>
              </a:ln>
            </p:spPr>
            <p:txBody>
              <a:bodyPr wrap="square" lIns="72000" tIns="46800" rIns="72000" rtlCol="0" anchor="ctr" anchorCtr="0">
                <a:noAutofit/>
              </a:bodyPr>
              <a:lstStyle/>
              <a:p>
                <a:pPr algn="r"/>
                <a:r>
                  <a:rPr lang="en-IL" sz="1200" b="0" dirty="0">
                    <a:latin typeface="Times New Roman" panose="02020603050405020304" pitchFamily="18" charset="0"/>
                    <a:cs typeface="Times New Roman" panose="02020603050405020304" pitchFamily="18" charset="0"/>
                  </a:rPr>
                  <a:t>0.021</a:t>
                </a:r>
              </a:p>
            </p:txBody>
          </p:sp>
          <p:sp>
            <p:nvSpPr>
              <p:cNvPr id="100" name="TextBox 99">
                <a:extLst>
                  <a:ext uri="{FF2B5EF4-FFF2-40B4-BE49-F238E27FC236}">
                    <a16:creationId xmlns:a16="http://schemas.microsoft.com/office/drawing/2014/main" id="{485F9A35-E8D0-C744-AE51-D2A947A73E59}"/>
                  </a:ext>
                </a:extLst>
              </p:cNvPr>
              <p:cNvSpPr txBox="1"/>
              <p:nvPr/>
            </p:nvSpPr>
            <p:spPr>
              <a:xfrm>
                <a:off x="7391400" y="2250271"/>
                <a:ext cx="304800" cy="278089"/>
              </a:xfrm>
              <a:prstGeom prst="rect">
                <a:avLst/>
              </a:prstGeom>
              <a:noFill/>
              <a:ln>
                <a:noFill/>
              </a:ln>
            </p:spPr>
            <p:txBody>
              <a:bodyPr wrap="square" lIns="0" tIns="46800" rIns="0" rtlCol="0">
                <a:spAutoFit/>
              </a:bodyPr>
              <a:lstStyle/>
              <a:p>
                <a:r>
                  <a:rPr lang="en-US" sz="1200" b="0" dirty="0">
                    <a:latin typeface="Consolas" panose="020B0609020204030204" pitchFamily="49" charset="0"/>
                    <a:cs typeface="Consolas" panose="020B0609020204030204" pitchFamily="49" charset="0"/>
                  </a:rPr>
                  <a:t>'c'</a:t>
                </a:r>
                <a:endParaRPr lang="en-IL" sz="1200" b="0" dirty="0">
                  <a:latin typeface="Consolas" panose="020B0609020204030204" pitchFamily="49" charset="0"/>
                  <a:cs typeface="Consolas" panose="020B0609020204030204" pitchFamily="49" charset="0"/>
                </a:endParaRPr>
              </a:p>
            </p:txBody>
          </p:sp>
          <p:sp>
            <p:nvSpPr>
              <p:cNvPr id="101" name="TextBox 100">
                <a:extLst>
                  <a:ext uri="{FF2B5EF4-FFF2-40B4-BE49-F238E27FC236}">
                    <a16:creationId xmlns:a16="http://schemas.microsoft.com/office/drawing/2014/main" id="{C6056DCB-B5CF-814E-8C68-38BA6F83FE41}"/>
                  </a:ext>
                </a:extLst>
              </p:cNvPr>
              <p:cNvSpPr txBox="1"/>
              <p:nvPr/>
            </p:nvSpPr>
            <p:spPr>
              <a:xfrm>
                <a:off x="6798058" y="2287663"/>
                <a:ext cx="526036" cy="210608"/>
              </a:xfrm>
              <a:prstGeom prst="rect">
                <a:avLst/>
              </a:prstGeom>
              <a:solidFill>
                <a:schemeClr val="bg1">
                  <a:lumMod val="95000"/>
                </a:schemeClr>
              </a:solidFill>
              <a:ln>
                <a:solidFill>
                  <a:schemeClr val="tx1"/>
                </a:solidFill>
              </a:ln>
            </p:spPr>
            <p:txBody>
              <a:bodyPr wrap="square" lIns="72000" tIns="46800" rIns="72000" rtlCol="0" anchor="ctr" anchorCtr="0">
                <a:noAutofit/>
              </a:bodyPr>
              <a:lstStyle/>
              <a:p>
                <a:pPr algn="r"/>
                <a:r>
                  <a:rPr lang="en-IL" sz="1200" b="0" dirty="0">
                    <a:latin typeface="Times New Roman" panose="02020603050405020304" pitchFamily="18" charset="0"/>
                    <a:cs typeface="Times New Roman" panose="02020603050405020304" pitchFamily="18" charset="0"/>
                  </a:rPr>
                  <a:t>0.045</a:t>
                </a:r>
              </a:p>
            </p:txBody>
          </p:sp>
          <p:sp>
            <p:nvSpPr>
              <p:cNvPr id="102" name="TextBox 101">
                <a:extLst>
                  <a:ext uri="{FF2B5EF4-FFF2-40B4-BE49-F238E27FC236}">
                    <a16:creationId xmlns:a16="http://schemas.microsoft.com/office/drawing/2014/main" id="{A34DBECA-CCB5-D54B-86CC-7C2B3041B526}"/>
                  </a:ext>
                </a:extLst>
              </p:cNvPr>
              <p:cNvSpPr txBox="1"/>
              <p:nvPr/>
            </p:nvSpPr>
            <p:spPr>
              <a:xfrm>
                <a:off x="7391400" y="2460879"/>
                <a:ext cx="304800" cy="278089"/>
              </a:xfrm>
              <a:prstGeom prst="rect">
                <a:avLst/>
              </a:prstGeom>
              <a:noFill/>
              <a:ln>
                <a:noFill/>
              </a:ln>
            </p:spPr>
            <p:txBody>
              <a:bodyPr wrap="square" lIns="0" tIns="46800" rIns="0" rtlCol="0">
                <a:spAutoFit/>
              </a:bodyPr>
              <a:lstStyle/>
              <a:p>
                <a:r>
                  <a:rPr lang="en-US" sz="1200" b="0" dirty="0">
                    <a:latin typeface="Consolas" panose="020B0609020204030204" pitchFamily="49" charset="0"/>
                    <a:cs typeface="Consolas" panose="020B0609020204030204" pitchFamily="49" charset="0"/>
                  </a:rPr>
                  <a:t>'d'</a:t>
                </a:r>
                <a:endParaRPr lang="en-IL" sz="1200" b="0" dirty="0">
                  <a:latin typeface="Consolas" panose="020B0609020204030204" pitchFamily="49" charset="0"/>
                  <a:cs typeface="Consolas" panose="020B0609020204030204" pitchFamily="49" charset="0"/>
                </a:endParaRPr>
              </a:p>
            </p:txBody>
          </p:sp>
          <p:sp>
            <p:nvSpPr>
              <p:cNvPr id="103" name="TextBox 102">
                <a:extLst>
                  <a:ext uri="{FF2B5EF4-FFF2-40B4-BE49-F238E27FC236}">
                    <a16:creationId xmlns:a16="http://schemas.microsoft.com/office/drawing/2014/main" id="{6D805A06-AD46-C544-A112-5C2256A8FCD9}"/>
                  </a:ext>
                </a:extLst>
              </p:cNvPr>
              <p:cNvSpPr txBox="1"/>
              <p:nvPr/>
            </p:nvSpPr>
            <p:spPr>
              <a:xfrm>
                <a:off x="6798058" y="2498271"/>
                <a:ext cx="526036" cy="210608"/>
              </a:xfrm>
              <a:prstGeom prst="rect">
                <a:avLst/>
              </a:prstGeom>
              <a:solidFill>
                <a:schemeClr val="bg1">
                  <a:lumMod val="95000"/>
                </a:schemeClr>
              </a:solidFill>
              <a:ln>
                <a:solidFill>
                  <a:schemeClr val="tx1"/>
                </a:solidFill>
              </a:ln>
            </p:spPr>
            <p:txBody>
              <a:bodyPr wrap="square" lIns="72000" tIns="46800" rIns="72000" rtlCol="0" anchor="ctr" anchorCtr="0">
                <a:noAutofit/>
              </a:bodyPr>
              <a:lstStyle/>
              <a:p>
                <a:pPr algn="r"/>
                <a:r>
                  <a:rPr lang="en-IL" sz="1200" b="0" dirty="0">
                    <a:latin typeface="Times New Roman" panose="02020603050405020304" pitchFamily="18" charset="0"/>
                    <a:cs typeface="Times New Roman" panose="02020603050405020304" pitchFamily="18" charset="0"/>
                  </a:rPr>
                  <a:t>0.034</a:t>
                </a:r>
              </a:p>
            </p:txBody>
          </p:sp>
          <p:sp>
            <p:nvSpPr>
              <p:cNvPr id="104" name="TextBox 103">
                <a:extLst>
                  <a:ext uri="{FF2B5EF4-FFF2-40B4-BE49-F238E27FC236}">
                    <a16:creationId xmlns:a16="http://schemas.microsoft.com/office/drawing/2014/main" id="{5013F31D-C5E4-E741-892E-80612CF84649}"/>
                  </a:ext>
                </a:extLst>
              </p:cNvPr>
              <p:cNvSpPr txBox="1"/>
              <p:nvPr/>
            </p:nvSpPr>
            <p:spPr>
              <a:xfrm>
                <a:off x="7389116" y="2671487"/>
                <a:ext cx="304800" cy="278089"/>
              </a:xfrm>
              <a:prstGeom prst="rect">
                <a:avLst/>
              </a:prstGeom>
              <a:noFill/>
              <a:ln>
                <a:noFill/>
              </a:ln>
            </p:spPr>
            <p:txBody>
              <a:bodyPr wrap="square" lIns="0" tIns="46800" rIns="0" rtlCol="0">
                <a:spAutoFit/>
              </a:bodyPr>
              <a:lstStyle/>
              <a:p>
                <a:r>
                  <a:rPr lang="en-US" sz="1200" b="0" dirty="0">
                    <a:latin typeface="Consolas" panose="020B0609020204030204" pitchFamily="49" charset="0"/>
                    <a:cs typeface="Consolas" panose="020B0609020204030204" pitchFamily="49" charset="0"/>
                  </a:rPr>
                  <a:t>'e'</a:t>
                </a:r>
                <a:endParaRPr lang="en-IL" sz="1200" b="0" dirty="0">
                  <a:latin typeface="Consolas" panose="020B0609020204030204" pitchFamily="49" charset="0"/>
                  <a:cs typeface="Consolas" panose="020B0609020204030204" pitchFamily="49" charset="0"/>
                </a:endParaRPr>
              </a:p>
            </p:txBody>
          </p:sp>
          <p:sp>
            <p:nvSpPr>
              <p:cNvPr id="105" name="TextBox 104">
                <a:extLst>
                  <a:ext uri="{FF2B5EF4-FFF2-40B4-BE49-F238E27FC236}">
                    <a16:creationId xmlns:a16="http://schemas.microsoft.com/office/drawing/2014/main" id="{AAE1BCDE-7663-BE43-AF32-CEF4FC82EC9D}"/>
                  </a:ext>
                </a:extLst>
              </p:cNvPr>
              <p:cNvSpPr txBox="1"/>
              <p:nvPr/>
            </p:nvSpPr>
            <p:spPr>
              <a:xfrm>
                <a:off x="6795774" y="2708879"/>
                <a:ext cx="526036" cy="210608"/>
              </a:xfrm>
              <a:prstGeom prst="rect">
                <a:avLst/>
              </a:prstGeom>
              <a:solidFill>
                <a:schemeClr val="bg1">
                  <a:lumMod val="95000"/>
                </a:schemeClr>
              </a:solidFill>
              <a:ln>
                <a:solidFill>
                  <a:schemeClr val="tx1"/>
                </a:solidFill>
              </a:ln>
            </p:spPr>
            <p:txBody>
              <a:bodyPr wrap="square" lIns="72000" tIns="46800" rIns="72000" rtlCol="0" anchor="ctr" anchorCtr="0">
                <a:noAutofit/>
              </a:bodyPr>
              <a:lstStyle/>
              <a:p>
                <a:pPr algn="r"/>
                <a:r>
                  <a:rPr lang="en-IL" sz="1200" b="0" dirty="0">
                    <a:latin typeface="Times New Roman" panose="02020603050405020304" pitchFamily="18" charset="0"/>
                    <a:cs typeface="Times New Roman" panose="02020603050405020304" pitchFamily="18" charset="0"/>
                  </a:rPr>
                  <a:t>0.112</a:t>
                </a:r>
              </a:p>
            </p:txBody>
          </p:sp>
          <p:sp>
            <p:nvSpPr>
              <p:cNvPr id="106" name="TextBox 105">
                <a:extLst>
                  <a:ext uri="{FF2B5EF4-FFF2-40B4-BE49-F238E27FC236}">
                    <a16:creationId xmlns:a16="http://schemas.microsoft.com/office/drawing/2014/main" id="{5FE9B3B0-E863-1F40-94ED-9D83656B8D42}"/>
                  </a:ext>
                </a:extLst>
              </p:cNvPr>
              <p:cNvSpPr txBox="1"/>
              <p:nvPr/>
            </p:nvSpPr>
            <p:spPr>
              <a:xfrm>
                <a:off x="7389116" y="2882095"/>
                <a:ext cx="304800" cy="278089"/>
              </a:xfrm>
              <a:prstGeom prst="rect">
                <a:avLst/>
              </a:prstGeom>
              <a:noFill/>
              <a:ln>
                <a:noFill/>
              </a:ln>
            </p:spPr>
            <p:txBody>
              <a:bodyPr wrap="square" lIns="0" tIns="46800" rIns="0" rtlCol="0">
                <a:spAutoFit/>
              </a:bodyPr>
              <a:lstStyle/>
              <a:p>
                <a:r>
                  <a:rPr lang="en-US" sz="1200" b="0" dirty="0">
                    <a:latin typeface="Consolas" panose="020B0609020204030204" pitchFamily="49" charset="0"/>
                    <a:cs typeface="Consolas" panose="020B0609020204030204" pitchFamily="49" charset="0"/>
                  </a:rPr>
                  <a:t>'f'</a:t>
                </a:r>
                <a:endParaRPr lang="en-IL" sz="1200" b="0" dirty="0">
                  <a:latin typeface="Consolas" panose="020B0609020204030204" pitchFamily="49" charset="0"/>
                  <a:cs typeface="Consolas" panose="020B0609020204030204" pitchFamily="49" charset="0"/>
                </a:endParaRPr>
              </a:p>
            </p:txBody>
          </p:sp>
          <p:sp>
            <p:nvSpPr>
              <p:cNvPr id="107" name="TextBox 106">
                <a:extLst>
                  <a:ext uri="{FF2B5EF4-FFF2-40B4-BE49-F238E27FC236}">
                    <a16:creationId xmlns:a16="http://schemas.microsoft.com/office/drawing/2014/main" id="{4F6BA603-1D14-8F48-9B39-723FD7ABCB1F}"/>
                  </a:ext>
                </a:extLst>
              </p:cNvPr>
              <p:cNvSpPr txBox="1"/>
              <p:nvPr/>
            </p:nvSpPr>
            <p:spPr>
              <a:xfrm>
                <a:off x="6795774" y="2919487"/>
                <a:ext cx="526036" cy="210608"/>
              </a:xfrm>
              <a:prstGeom prst="rect">
                <a:avLst/>
              </a:prstGeom>
              <a:solidFill>
                <a:schemeClr val="bg1">
                  <a:lumMod val="95000"/>
                </a:schemeClr>
              </a:solidFill>
              <a:ln>
                <a:solidFill>
                  <a:schemeClr val="tx1"/>
                </a:solidFill>
              </a:ln>
            </p:spPr>
            <p:txBody>
              <a:bodyPr wrap="square" lIns="72000" tIns="46800" rIns="72000" rtlCol="0" anchor="ctr" anchorCtr="0">
                <a:noAutofit/>
              </a:bodyPr>
              <a:lstStyle/>
              <a:p>
                <a:pPr algn="r"/>
                <a:r>
                  <a:rPr lang="en-IL" sz="1200" b="0" dirty="0">
                    <a:latin typeface="Times New Roman" panose="02020603050405020304" pitchFamily="18" charset="0"/>
                    <a:cs typeface="Times New Roman" panose="02020603050405020304" pitchFamily="18" charset="0"/>
                  </a:rPr>
                  <a:t>0.018</a:t>
                </a:r>
              </a:p>
            </p:txBody>
          </p:sp>
          <p:sp>
            <p:nvSpPr>
              <p:cNvPr id="108" name="TextBox 107">
                <a:extLst>
                  <a:ext uri="{FF2B5EF4-FFF2-40B4-BE49-F238E27FC236}">
                    <a16:creationId xmlns:a16="http://schemas.microsoft.com/office/drawing/2014/main" id="{DFB612BA-BB31-1848-B360-400C8C798A3E}"/>
                  </a:ext>
                </a:extLst>
              </p:cNvPr>
              <p:cNvSpPr txBox="1"/>
              <p:nvPr/>
            </p:nvSpPr>
            <p:spPr>
              <a:xfrm>
                <a:off x="7389116" y="3092703"/>
                <a:ext cx="304800" cy="278089"/>
              </a:xfrm>
              <a:prstGeom prst="rect">
                <a:avLst/>
              </a:prstGeom>
              <a:noFill/>
              <a:ln>
                <a:noFill/>
              </a:ln>
            </p:spPr>
            <p:txBody>
              <a:bodyPr wrap="square" lIns="0" tIns="46800" rIns="0" rtlCol="0">
                <a:spAutoFit/>
              </a:bodyPr>
              <a:lstStyle/>
              <a:p>
                <a:r>
                  <a:rPr lang="en-US" sz="1200" b="0" dirty="0">
                    <a:latin typeface="Consolas" panose="020B0609020204030204" pitchFamily="49" charset="0"/>
                    <a:cs typeface="Consolas" panose="020B0609020204030204" pitchFamily="49" charset="0"/>
                  </a:rPr>
                  <a:t>'g'</a:t>
                </a:r>
                <a:endParaRPr lang="en-IL" sz="1200" b="0" dirty="0">
                  <a:latin typeface="Consolas" panose="020B0609020204030204" pitchFamily="49" charset="0"/>
                  <a:cs typeface="Consolas" panose="020B0609020204030204" pitchFamily="49" charset="0"/>
                </a:endParaRPr>
              </a:p>
            </p:txBody>
          </p:sp>
          <p:sp>
            <p:nvSpPr>
              <p:cNvPr id="109" name="TextBox 108">
                <a:extLst>
                  <a:ext uri="{FF2B5EF4-FFF2-40B4-BE49-F238E27FC236}">
                    <a16:creationId xmlns:a16="http://schemas.microsoft.com/office/drawing/2014/main" id="{57F15C1E-B914-FD4C-8F52-62887073551D}"/>
                  </a:ext>
                </a:extLst>
              </p:cNvPr>
              <p:cNvSpPr txBox="1"/>
              <p:nvPr/>
            </p:nvSpPr>
            <p:spPr>
              <a:xfrm>
                <a:off x="6795774" y="3130095"/>
                <a:ext cx="526036" cy="210608"/>
              </a:xfrm>
              <a:prstGeom prst="rect">
                <a:avLst/>
              </a:prstGeom>
              <a:solidFill>
                <a:schemeClr val="bg1">
                  <a:lumMod val="95000"/>
                </a:schemeClr>
              </a:solidFill>
              <a:ln>
                <a:solidFill>
                  <a:schemeClr val="tx1"/>
                </a:solidFill>
              </a:ln>
            </p:spPr>
            <p:txBody>
              <a:bodyPr wrap="square" lIns="72000" tIns="46800" rIns="72000" rtlCol="0" anchor="ctr" anchorCtr="0">
                <a:noAutofit/>
              </a:bodyPr>
              <a:lstStyle/>
              <a:p>
                <a:pPr algn="r"/>
                <a:r>
                  <a:rPr lang="en-IL" sz="1200" b="0" dirty="0">
                    <a:latin typeface="Times New Roman" panose="02020603050405020304" pitchFamily="18" charset="0"/>
                    <a:cs typeface="Times New Roman" panose="02020603050405020304" pitchFamily="18" charset="0"/>
                  </a:rPr>
                  <a:t>0.023</a:t>
                </a:r>
              </a:p>
            </p:txBody>
          </p:sp>
          <p:sp>
            <p:nvSpPr>
              <p:cNvPr id="110" name="TextBox 109">
                <a:extLst>
                  <a:ext uri="{FF2B5EF4-FFF2-40B4-BE49-F238E27FC236}">
                    <a16:creationId xmlns:a16="http://schemas.microsoft.com/office/drawing/2014/main" id="{20819AE2-AB48-3C48-A780-AEE10F0996EE}"/>
                  </a:ext>
                </a:extLst>
              </p:cNvPr>
              <p:cNvSpPr txBox="1"/>
              <p:nvPr/>
            </p:nvSpPr>
            <p:spPr>
              <a:xfrm>
                <a:off x="7389116" y="3303311"/>
                <a:ext cx="304800" cy="278089"/>
              </a:xfrm>
              <a:prstGeom prst="rect">
                <a:avLst/>
              </a:prstGeom>
              <a:noFill/>
              <a:ln>
                <a:noFill/>
              </a:ln>
            </p:spPr>
            <p:txBody>
              <a:bodyPr wrap="square" lIns="0" tIns="46800" rIns="0" rtlCol="0">
                <a:spAutoFit/>
              </a:bodyPr>
              <a:lstStyle/>
              <a:p>
                <a:r>
                  <a:rPr lang="en-US" sz="1200" b="0" dirty="0">
                    <a:latin typeface="Consolas" panose="020B0609020204030204" pitchFamily="49" charset="0"/>
                    <a:cs typeface="Consolas" panose="020B0609020204030204" pitchFamily="49" charset="0"/>
                  </a:rPr>
                  <a:t>'h'</a:t>
                </a:r>
                <a:endParaRPr lang="en-IL" sz="1200" b="0" dirty="0">
                  <a:latin typeface="Consolas" panose="020B0609020204030204" pitchFamily="49" charset="0"/>
                  <a:cs typeface="Consolas" panose="020B0609020204030204" pitchFamily="49" charset="0"/>
                </a:endParaRPr>
              </a:p>
            </p:txBody>
          </p:sp>
          <p:sp>
            <p:nvSpPr>
              <p:cNvPr id="111" name="TextBox 110">
                <a:extLst>
                  <a:ext uri="{FF2B5EF4-FFF2-40B4-BE49-F238E27FC236}">
                    <a16:creationId xmlns:a16="http://schemas.microsoft.com/office/drawing/2014/main" id="{56FF9AF7-B0F3-2B48-8023-E033A12EEAB9}"/>
                  </a:ext>
                </a:extLst>
              </p:cNvPr>
              <p:cNvSpPr txBox="1"/>
              <p:nvPr/>
            </p:nvSpPr>
            <p:spPr>
              <a:xfrm>
                <a:off x="6795774" y="3340703"/>
                <a:ext cx="526036" cy="210608"/>
              </a:xfrm>
              <a:prstGeom prst="rect">
                <a:avLst/>
              </a:prstGeom>
              <a:solidFill>
                <a:schemeClr val="bg1">
                  <a:lumMod val="95000"/>
                </a:schemeClr>
              </a:solidFill>
              <a:ln>
                <a:solidFill>
                  <a:schemeClr val="tx1"/>
                </a:solidFill>
              </a:ln>
            </p:spPr>
            <p:txBody>
              <a:bodyPr wrap="square" lIns="72000" tIns="46800" rIns="72000" rtlCol="0" anchor="ctr" anchorCtr="0">
                <a:noAutofit/>
              </a:bodyPr>
              <a:lstStyle/>
              <a:p>
                <a:pPr algn="r"/>
                <a:r>
                  <a:rPr lang="en-IL" sz="1200" b="0" dirty="0">
                    <a:latin typeface="Times New Roman" panose="02020603050405020304" pitchFamily="18" charset="0"/>
                    <a:cs typeface="Times New Roman" panose="02020603050405020304" pitchFamily="18" charset="0"/>
                  </a:rPr>
                  <a:t>0.030</a:t>
                </a:r>
              </a:p>
            </p:txBody>
          </p:sp>
          <p:sp>
            <p:nvSpPr>
              <p:cNvPr id="112" name="TextBox 111">
                <a:extLst>
                  <a:ext uri="{FF2B5EF4-FFF2-40B4-BE49-F238E27FC236}">
                    <a16:creationId xmlns:a16="http://schemas.microsoft.com/office/drawing/2014/main" id="{F453BFB4-F5E0-814E-861B-DFFB2F2FC3A2}"/>
                  </a:ext>
                </a:extLst>
              </p:cNvPr>
              <p:cNvSpPr txBox="1"/>
              <p:nvPr/>
            </p:nvSpPr>
            <p:spPr>
              <a:xfrm>
                <a:off x="6500622" y="1420561"/>
                <a:ext cx="304800" cy="278089"/>
              </a:xfrm>
              <a:prstGeom prst="rect">
                <a:avLst/>
              </a:prstGeom>
              <a:noFill/>
              <a:ln>
                <a:noFill/>
              </a:ln>
            </p:spPr>
            <p:txBody>
              <a:bodyPr wrap="square" lIns="0" tIns="46800" rIns="0" rtlCol="0">
                <a:spAutoFit/>
              </a:bodyPr>
              <a:lstStyle/>
              <a:p>
                <a:r>
                  <a:rPr lang="en-US" sz="1200" b="0" dirty="0">
                    <a:latin typeface="Consolas" panose="020B0609020204030204" pitchFamily="49" charset="0"/>
                    <a:cs typeface="Consolas" panose="020B0609020204030204" pitchFamily="49" charset="0"/>
                  </a:rPr>
                  <a:t>0</a:t>
                </a:r>
              </a:p>
            </p:txBody>
          </p:sp>
          <p:sp>
            <p:nvSpPr>
              <p:cNvPr id="113" name="TextBox 112">
                <a:extLst>
                  <a:ext uri="{FF2B5EF4-FFF2-40B4-BE49-F238E27FC236}">
                    <a16:creationId xmlns:a16="http://schemas.microsoft.com/office/drawing/2014/main" id="{02290DB7-F39B-8F4E-9582-848D88C4C764}"/>
                  </a:ext>
                </a:extLst>
              </p:cNvPr>
              <p:cNvSpPr txBox="1"/>
              <p:nvPr/>
            </p:nvSpPr>
            <p:spPr>
              <a:xfrm>
                <a:off x="6798058" y="1446781"/>
                <a:ext cx="526036" cy="210608"/>
              </a:xfrm>
              <a:prstGeom prst="rect">
                <a:avLst/>
              </a:prstGeom>
              <a:solidFill>
                <a:schemeClr val="bg1">
                  <a:lumMod val="95000"/>
                </a:schemeClr>
              </a:solidFill>
              <a:ln>
                <a:solidFill>
                  <a:schemeClr val="tx1"/>
                </a:solidFill>
              </a:ln>
            </p:spPr>
            <p:txBody>
              <a:bodyPr wrap="square" lIns="72000" tIns="46800" rIns="0" rtlCol="0" anchor="ctr" anchorCtr="0">
                <a:noAutofit/>
              </a:bodyPr>
              <a:lstStyle/>
              <a:p>
                <a:pPr algn="l"/>
                <a:endParaRPr lang="en-IL" sz="1200" b="0" dirty="0">
                  <a:latin typeface="Consolas" panose="020B0609020204030204" pitchFamily="49" charset="0"/>
                  <a:cs typeface="Consolas" panose="020B0609020204030204" pitchFamily="49" charset="0"/>
                </a:endParaRPr>
              </a:p>
            </p:txBody>
          </p:sp>
          <p:sp>
            <p:nvSpPr>
              <p:cNvPr id="114" name="TextBox 113">
                <a:extLst>
                  <a:ext uri="{FF2B5EF4-FFF2-40B4-BE49-F238E27FC236}">
                    <a16:creationId xmlns:a16="http://schemas.microsoft.com/office/drawing/2014/main" id="{C8A5F3B8-82C6-7A47-8FEB-DC51D1E810ED}"/>
                  </a:ext>
                </a:extLst>
              </p:cNvPr>
              <p:cNvSpPr txBox="1"/>
              <p:nvPr/>
            </p:nvSpPr>
            <p:spPr>
              <a:xfrm>
                <a:off x="6417058" y="1599883"/>
                <a:ext cx="381000" cy="278089"/>
              </a:xfrm>
              <a:prstGeom prst="rect">
                <a:avLst/>
              </a:prstGeom>
              <a:noFill/>
              <a:ln>
                <a:noFill/>
              </a:ln>
            </p:spPr>
            <p:txBody>
              <a:bodyPr wrap="square" lIns="0" tIns="46800" rIns="0" rtlCol="0">
                <a:spAutoFit/>
              </a:bodyPr>
              <a:lstStyle/>
              <a:p>
                <a:r>
                  <a:rPr lang="en-US" sz="1200" b="0" dirty="0">
                    <a:latin typeface="Times New Roman" panose="02020603050405020304" pitchFamily="18" charset="0"/>
                    <a:cs typeface="Times New Roman" panose="02020603050405020304" pitchFamily="18" charset="0"/>
                  </a:rPr>
                  <a:t>...</a:t>
                </a:r>
                <a:endParaRPr lang="en-IL" sz="1200" b="0" dirty="0">
                  <a:latin typeface="Times New Roman" panose="02020603050405020304" pitchFamily="18" charset="0"/>
                  <a:cs typeface="Times New Roman" panose="02020603050405020304" pitchFamily="18" charset="0"/>
                </a:endParaRPr>
              </a:p>
            </p:txBody>
          </p:sp>
          <p:sp>
            <p:nvSpPr>
              <p:cNvPr id="115" name="TextBox 114">
                <a:extLst>
                  <a:ext uri="{FF2B5EF4-FFF2-40B4-BE49-F238E27FC236}">
                    <a16:creationId xmlns:a16="http://schemas.microsoft.com/office/drawing/2014/main" id="{620B3A10-74B0-B847-AD32-F62CAF3E068B}"/>
                  </a:ext>
                </a:extLst>
              </p:cNvPr>
              <p:cNvSpPr txBox="1"/>
              <p:nvPr/>
            </p:nvSpPr>
            <p:spPr>
              <a:xfrm>
                <a:off x="6798058" y="1657389"/>
                <a:ext cx="526036" cy="210608"/>
              </a:xfrm>
              <a:prstGeom prst="rect">
                <a:avLst/>
              </a:prstGeom>
              <a:solidFill>
                <a:schemeClr val="bg1">
                  <a:lumMod val="95000"/>
                </a:schemeClr>
              </a:solidFill>
              <a:ln>
                <a:solidFill>
                  <a:schemeClr val="tx1"/>
                </a:solidFill>
              </a:ln>
            </p:spPr>
            <p:txBody>
              <a:bodyPr wrap="square" lIns="72000" tIns="46800" rIns="0" rtlCol="0" anchor="b" anchorCtr="0">
                <a:noAutofit/>
              </a:bodyPr>
              <a:lstStyle/>
              <a:p>
                <a:pPr algn="l"/>
                <a:r>
                  <a:rPr lang="en-IL" sz="1200" b="0" dirty="0">
                    <a:latin typeface="Times New Roman" panose="02020603050405020304" pitchFamily="18" charset="0"/>
                    <a:cs typeface="Times New Roman" panose="02020603050405020304" pitchFamily="18" charset="0"/>
                  </a:rPr>
                  <a:t>...</a:t>
                </a:r>
              </a:p>
            </p:txBody>
          </p:sp>
          <p:sp>
            <p:nvSpPr>
              <p:cNvPr id="116" name="TextBox 115">
                <a:extLst>
                  <a:ext uri="{FF2B5EF4-FFF2-40B4-BE49-F238E27FC236}">
                    <a16:creationId xmlns:a16="http://schemas.microsoft.com/office/drawing/2014/main" id="{5E50EFE1-7E50-514F-B545-C78D1B0D3FCE}"/>
                  </a:ext>
                </a:extLst>
              </p:cNvPr>
              <p:cNvSpPr txBox="1"/>
              <p:nvPr/>
            </p:nvSpPr>
            <p:spPr>
              <a:xfrm>
                <a:off x="6460238" y="3733166"/>
                <a:ext cx="304800" cy="278089"/>
              </a:xfrm>
              <a:prstGeom prst="rect">
                <a:avLst/>
              </a:prstGeom>
              <a:noFill/>
              <a:ln>
                <a:noFill/>
              </a:ln>
            </p:spPr>
            <p:txBody>
              <a:bodyPr wrap="square" lIns="0" tIns="46800" rIns="0" rtlCol="0">
                <a:spAutoFit/>
              </a:bodyPr>
              <a:lstStyle/>
              <a:p>
                <a:r>
                  <a:rPr lang="en-US" sz="1200" b="0" dirty="0">
                    <a:latin typeface="Consolas" panose="020B0609020204030204" pitchFamily="49" charset="0"/>
                    <a:cs typeface="Consolas" panose="020B0609020204030204" pitchFamily="49" charset="0"/>
                  </a:rPr>
                  <a:t>255</a:t>
                </a:r>
              </a:p>
            </p:txBody>
          </p:sp>
          <p:sp>
            <p:nvSpPr>
              <p:cNvPr id="117" name="TextBox 116">
                <a:extLst>
                  <a:ext uri="{FF2B5EF4-FFF2-40B4-BE49-F238E27FC236}">
                    <a16:creationId xmlns:a16="http://schemas.microsoft.com/office/drawing/2014/main" id="{78644F6A-5913-4F46-8B2C-0B16C5C90C15}"/>
                  </a:ext>
                </a:extLst>
              </p:cNvPr>
              <p:cNvSpPr txBox="1"/>
              <p:nvPr/>
            </p:nvSpPr>
            <p:spPr>
              <a:xfrm>
                <a:off x="6794895" y="3761919"/>
                <a:ext cx="526036" cy="210608"/>
              </a:xfrm>
              <a:prstGeom prst="rect">
                <a:avLst/>
              </a:prstGeom>
              <a:solidFill>
                <a:schemeClr val="bg1">
                  <a:lumMod val="95000"/>
                </a:schemeClr>
              </a:solidFill>
              <a:ln>
                <a:solidFill>
                  <a:schemeClr val="tx1"/>
                </a:solidFill>
              </a:ln>
            </p:spPr>
            <p:txBody>
              <a:bodyPr wrap="square" lIns="72000" tIns="46800" rIns="0" rtlCol="0" anchor="ctr" anchorCtr="0">
                <a:noAutofit/>
              </a:bodyPr>
              <a:lstStyle/>
              <a:p>
                <a:pPr algn="l"/>
                <a:endParaRPr lang="en-IL" sz="1200" b="0" dirty="0">
                  <a:latin typeface="Consolas" panose="020B0609020204030204" pitchFamily="49" charset="0"/>
                  <a:cs typeface="Consolas" panose="020B0609020204030204" pitchFamily="49" charset="0"/>
                </a:endParaRPr>
              </a:p>
            </p:txBody>
          </p:sp>
          <p:sp>
            <p:nvSpPr>
              <p:cNvPr id="118" name="TextBox 117">
                <a:extLst>
                  <a:ext uri="{FF2B5EF4-FFF2-40B4-BE49-F238E27FC236}">
                    <a16:creationId xmlns:a16="http://schemas.microsoft.com/office/drawing/2014/main" id="{9C3AAEF4-FC61-8244-9DB4-5C9857F42468}"/>
                  </a:ext>
                </a:extLst>
              </p:cNvPr>
              <p:cNvSpPr txBox="1"/>
              <p:nvPr/>
            </p:nvSpPr>
            <p:spPr>
              <a:xfrm>
                <a:off x="6422138" y="3493805"/>
                <a:ext cx="381000" cy="278089"/>
              </a:xfrm>
              <a:prstGeom prst="rect">
                <a:avLst/>
              </a:prstGeom>
              <a:noFill/>
              <a:ln>
                <a:noFill/>
              </a:ln>
            </p:spPr>
            <p:txBody>
              <a:bodyPr wrap="square" lIns="0" tIns="46800" rIns="0" rtlCol="0">
                <a:spAutoFit/>
              </a:bodyPr>
              <a:lstStyle/>
              <a:p>
                <a:r>
                  <a:rPr lang="en-US" sz="1200" b="0" dirty="0">
                    <a:latin typeface="Times New Roman" panose="02020603050405020304" pitchFamily="18" charset="0"/>
                    <a:cs typeface="Times New Roman" panose="02020603050405020304" pitchFamily="18" charset="0"/>
                  </a:rPr>
                  <a:t>...</a:t>
                </a:r>
                <a:endParaRPr lang="en-IL" sz="1200" b="0" dirty="0">
                  <a:latin typeface="Times New Roman" panose="02020603050405020304" pitchFamily="18" charset="0"/>
                  <a:cs typeface="Times New Roman" panose="02020603050405020304" pitchFamily="18" charset="0"/>
                </a:endParaRPr>
              </a:p>
            </p:txBody>
          </p:sp>
          <p:sp>
            <p:nvSpPr>
              <p:cNvPr id="119" name="TextBox 118">
                <a:extLst>
                  <a:ext uri="{FF2B5EF4-FFF2-40B4-BE49-F238E27FC236}">
                    <a16:creationId xmlns:a16="http://schemas.microsoft.com/office/drawing/2014/main" id="{0B2387FD-B2B0-2E4A-A3D0-19EAED134033}"/>
                  </a:ext>
                </a:extLst>
              </p:cNvPr>
              <p:cNvSpPr txBox="1"/>
              <p:nvPr/>
            </p:nvSpPr>
            <p:spPr>
              <a:xfrm>
                <a:off x="6794895" y="3551311"/>
                <a:ext cx="526036" cy="210608"/>
              </a:xfrm>
              <a:prstGeom prst="rect">
                <a:avLst/>
              </a:prstGeom>
              <a:solidFill>
                <a:schemeClr val="bg1">
                  <a:lumMod val="95000"/>
                </a:schemeClr>
              </a:solidFill>
              <a:ln>
                <a:solidFill>
                  <a:schemeClr val="tx1"/>
                </a:solidFill>
              </a:ln>
            </p:spPr>
            <p:txBody>
              <a:bodyPr wrap="square" lIns="72000" tIns="46800" rIns="0" rtlCol="0" anchor="b" anchorCtr="0">
                <a:noAutofit/>
              </a:bodyPr>
              <a:lstStyle/>
              <a:p>
                <a:pPr algn="l"/>
                <a:r>
                  <a:rPr lang="en-IL" sz="1200" b="0" dirty="0">
                    <a:latin typeface="Times New Roman" panose="02020603050405020304" pitchFamily="18" charset="0"/>
                    <a:cs typeface="Times New Roman" panose="02020603050405020304" pitchFamily="18" charset="0"/>
                  </a:rPr>
                  <a:t>...</a:t>
                </a:r>
              </a:p>
            </p:txBody>
          </p:sp>
          <p:sp>
            <p:nvSpPr>
              <p:cNvPr id="120" name="TextBox 119">
                <a:extLst>
                  <a:ext uri="{FF2B5EF4-FFF2-40B4-BE49-F238E27FC236}">
                    <a16:creationId xmlns:a16="http://schemas.microsoft.com/office/drawing/2014/main" id="{4D6558E9-1747-354F-B4DD-A3C7FFB98CB2}"/>
                  </a:ext>
                </a:extLst>
              </p:cNvPr>
              <p:cNvSpPr txBox="1"/>
              <p:nvPr/>
            </p:nvSpPr>
            <p:spPr>
              <a:xfrm>
                <a:off x="6479284" y="1832706"/>
                <a:ext cx="304800" cy="278089"/>
              </a:xfrm>
              <a:prstGeom prst="rect">
                <a:avLst/>
              </a:prstGeom>
              <a:noFill/>
              <a:ln>
                <a:noFill/>
              </a:ln>
            </p:spPr>
            <p:txBody>
              <a:bodyPr wrap="square" lIns="0" tIns="46800" rIns="0" rtlCol="0">
                <a:spAutoFit/>
              </a:bodyPr>
              <a:lstStyle/>
              <a:p>
                <a:r>
                  <a:rPr lang="en-US" sz="1200" b="0" dirty="0">
                    <a:latin typeface="Consolas" panose="020B0609020204030204" pitchFamily="49" charset="0"/>
                    <a:cs typeface="Consolas" panose="020B0609020204030204" pitchFamily="49" charset="0"/>
                  </a:rPr>
                  <a:t>61</a:t>
                </a:r>
                <a:endParaRPr lang="en-IL" sz="1200" b="0" dirty="0">
                  <a:latin typeface="Consolas" panose="020B0609020204030204" pitchFamily="49" charset="0"/>
                  <a:cs typeface="Consolas" panose="020B0609020204030204" pitchFamily="49" charset="0"/>
                </a:endParaRPr>
              </a:p>
            </p:txBody>
          </p:sp>
          <p:sp>
            <p:nvSpPr>
              <p:cNvPr id="146" name="TextBox 145">
                <a:extLst>
                  <a:ext uri="{FF2B5EF4-FFF2-40B4-BE49-F238E27FC236}">
                    <a16:creationId xmlns:a16="http://schemas.microsoft.com/office/drawing/2014/main" id="{B8D04D20-F730-7E46-9466-AB1F1E7EF750}"/>
                  </a:ext>
                </a:extLst>
              </p:cNvPr>
              <p:cNvSpPr txBox="1"/>
              <p:nvPr/>
            </p:nvSpPr>
            <p:spPr>
              <a:xfrm>
                <a:off x="6479284" y="2043314"/>
                <a:ext cx="304800" cy="278089"/>
              </a:xfrm>
              <a:prstGeom prst="rect">
                <a:avLst/>
              </a:prstGeom>
              <a:noFill/>
              <a:ln>
                <a:noFill/>
              </a:ln>
            </p:spPr>
            <p:txBody>
              <a:bodyPr wrap="square" lIns="0" tIns="46800" rIns="0" rtlCol="0">
                <a:spAutoFit/>
              </a:bodyPr>
              <a:lstStyle/>
              <a:p>
                <a:r>
                  <a:rPr lang="en-US" sz="1200" b="0" dirty="0">
                    <a:latin typeface="Consolas" panose="020B0609020204030204" pitchFamily="49" charset="0"/>
                    <a:cs typeface="Consolas" panose="020B0609020204030204" pitchFamily="49" charset="0"/>
                  </a:rPr>
                  <a:t>62</a:t>
                </a:r>
                <a:endParaRPr lang="en-IL" sz="1200" b="0" dirty="0">
                  <a:latin typeface="Consolas" panose="020B0609020204030204" pitchFamily="49" charset="0"/>
                  <a:cs typeface="Consolas" panose="020B0609020204030204" pitchFamily="49" charset="0"/>
                </a:endParaRPr>
              </a:p>
            </p:txBody>
          </p:sp>
          <p:sp>
            <p:nvSpPr>
              <p:cNvPr id="147" name="TextBox 146">
                <a:extLst>
                  <a:ext uri="{FF2B5EF4-FFF2-40B4-BE49-F238E27FC236}">
                    <a16:creationId xmlns:a16="http://schemas.microsoft.com/office/drawing/2014/main" id="{59C7AE26-C815-C84A-AC1E-ACB072189B22}"/>
                  </a:ext>
                </a:extLst>
              </p:cNvPr>
              <p:cNvSpPr txBox="1"/>
              <p:nvPr/>
            </p:nvSpPr>
            <p:spPr>
              <a:xfrm>
                <a:off x="6479284" y="2253922"/>
                <a:ext cx="304800" cy="278089"/>
              </a:xfrm>
              <a:prstGeom prst="rect">
                <a:avLst/>
              </a:prstGeom>
              <a:noFill/>
              <a:ln>
                <a:noFill/>
              </a:ln>
            </p:spPr>
            <p:txBody>
              <a:bodyPr wrap="square" lIns="0" tIns="46800" rIns="0" rtlCol="0">
                <a:spAutoFit/>
              </a:bodyPr>
              <a:lstStyle/>
              <a:p>
                <a:r>
                  <a:rPr lang="en-US" sz="1200" b="0" dirty="0">
                    <a:latin typeface="Consolas" panose="020B0609020204030204" pitchFamily="49" charset="0"/>
                    <a:cs typeface="Consolas" panose="020B0609020204030204" pitchFamily="49" charset="0"/>
                  </a:rPr>
                  <a:t>63</a:t>
                </a:r>
                <a:endParaRPr lang="en-IL" sz="1200" b="0" dirty="0">
                  <a:latin typeface="Consolas" panose="020B0609020204030204" pitchFamily="49" charset="0"/>
                  <a:cs typeface="Consolas" panose="020B0609020204030204" pitchFamily="49" charset="0"/>
                </a:endParaRPr>
              </a:p>
            </p:txBody>
          </p:sp>
          <p:sp>
            <p:nvSpPr>
              <p:cNvPr id="148" name="TextBox 147">
                <a:extLst>
                  <a:ext uri="{FF2B5EF4-FFF2-40B4-BE49-F238E27FC236}">
                    <a16:creationId xmlns:a16="http://schemas.microsoft.com/office/drawing/2014/main" id="{3DE6159E-C939-3041-B54D-B07990804054}"/>
                  </a:ext>
                </a:extLst>
              </p:cNvPr>
              <p:cNvSpPr txBox="1"/>
              <p:nvPr/>
            </p:nvSpPr>
            <p:spPr>
              <a:xfrm>
                <a:off x="6479284" y="2464530"/>
                <a:ext cx="304800" cy="278089"/>
              </a:xfrm>
              <a:prstGeom prst="rect">
                <a:avLst/>
              </a:prstGeom>
              <a:noFill/>
              <a:ln>
                <a:noFill/>
              </a:ln>
            </p:spPr>
            <p:txBody>
              <a:bodyPr wrap="square" lIns="0" tIns="46800" rIns="0" rtlCol="0">
                <a:spAutoFit/>
              </a:bodyPr>
              <a:lstStyle/>
              <a:p>
                <a:r>
                  <a:rPr lang="en-US" sz="1200" b="0" dirty="0">
                    <a:latin typeface="Consolas" panose="020B0609020204030204" pitchFamily="49" charset="0"/>
                    <a:cs typeface="Consolas" panose="020B0609020204030204" pitchFamily="49" charset="0"/>
                  </a:rPr>
                  <a:t>64</a:t>
                </a:r>
                <a:endParaRPr lang="en-IL" sz="1200" b="0" dirty="0">
                  <a:latin typeface="Consolas" panose="020B0609020204030204" pitchFamily="49" charset="0"/>
                  <a:cs typeface="Consolas" panose="020B0609020204030204" pitchFamily="49" charset="0"/>
                </a:endParaRPr>
              </a:p>
            </p:txBody>
          </p:sp>
          <p:sp>
            <p:nvSpPr>
              <p:cNvPr id="149" name="TextBox 148">
                <a:extLst>
                  <a:ext uri="{FF2B5EF4-FFF2-40B4-BE49-F238E27FC236}">
                    <a16:creationId xmlns:a16="http://schemas.microsoft.com/office/drawing/2014/main" id="{E9DA0522-F1B5-2842-8B06-0D40DDEFA03E}"/>
                  </a:ext>
                </a:extLst>
              </p:cNvPr>
              <p:cNvSpPr txBox="1"/>
              <p:nvPr/>
            </p:nvSpPr>
            <p:spPr>
              <a:xfrm>
                <a:off x="6477000" y="2675138"/>
                <a:ext cx="304800" cy="278089"/>
              </a:xfrm>
              <a:prstGeom prst="rect">
                <a:avLst/>
              </a:prstGeom>
              <a:noFill/>
              <a:ln>
                <a:noFill/>
              </a:ln>
            </p:spPr>
            <p:txBody>
              <a:bodyPr wrap="square" lIns="0" tIns="46800" rIns="0" rtlCol="0">
                <a:spAutoFit/>
              </a:bodyPr>
              <a:lstStyle/>
              <a:p>
                <a:r>
                  <a:rPr lang="en-US" sz="1200" b="0" dirty="0">
                    <a:latin typeface="Consolas" panose="020B0609020204030204" pitchFamily="49" charset="0"/>
                    <a:cs typeface="Consolas" panose="020B0609020204030204" pitchFamily="49" charset="0"/>
                  </a:rPr>
                  <a:t>65</a:t>
                </a:r>
                <a:endParaRPr lang="en-IL" sz="1200" b="0" dirty="0">
                  <a:latin typeface="Consolas" panose="020B0609020204030204" pitchFamily="49" charset="0"/>
                  <a:cs typeface="Consolas" panose="020B0609020204030204" pitchFamily="49" charset="0"/>
                </a:endParaRPr>
              </a:p>
            </p:txBody>
          </p:sp>
          <p:sp>
            <p:nvSpPr>
              <p:cNvPr id="150" name="TextBox 149">
                <a:extLst>
                  <a:ext uri="{FF2B5EF4-FFF2-40B4-BE49-F238E27FC236}">
                    <a16:creationId xmlns:a16="http://schemas.microsoft.com/office/drawing/2014/main" id="{7AB75606-D991-C74E-9776-C6FAE203C2C6}"/>
                  </a:ext>
                </a:extLst>
              </p:cNvPr>
              <p:cNvSpPr txBox="1"/>
              <p:nvPr/>
            </p:nvSpPr>
            <p:spPr>
              <a:xfrm>
                <a:off x="6477000" y="2885746"/>
                <a:ext cx="304800" cy="278089"/>
              </a:xfrm>
              <a:prstGeom prst="rect">
                <a:avLst/>
              </a:prstGeom>
              <a:noFill/>
              <a:ln>
                <a:noFill/>
              </a:ln>
            </p:spPr>
            <p:txBody>
              <a:bodyPr wrap="square" lIns="0" tIns="46800" rIns="0" rtlCol="0">
                <a:spAutoFit/>
              </a:bodyPr>
              <a:lstStyle/>
              <a:p>
                <a:r>
                  <a:rPr lang="en-US" sz="1200" b="0" dirty="0">
                    <a:latin typeface="Consolas" panose="020B0609020204030204" pitchFamily="49" charset="0"/>
                    <a:cs typeface="Consolas" panose="020B0609020204030204" pitchFamily="49" charset="0"/>
                  </a:rPr>
                  <a:t>66</a:t>
                </a:r>
                <a:endParaRPr lang="en-IL" sz="1200" b="0" dirty="0">
                  <a:latin typeface="Consolas" panose="020B0609020204030204" pitchFamily="49" charset="0"/>
                  <a:cs typeface="Consolas" panose="020B0609020204030204" pitchFamily="49" charset="0"/>
                </a:endParaRPr>
              </a:p>
            </p:txBody>
          </p:sp>
          <p:sp>
            <p:nvSpPr>
              <p:cNvPr id="151" name="TextBox 150">
                <a:extLst>
                  <a:ext uri="{FF2B5EF4-FFF2-40B4-BE49-F238E27FC236}">
                    <a16:creationId xmlns:a16="http://schemas.microsoft.com/office/drawing/2014/main" id="{CD00D773-25D5-C044-AA3E-C7E0A39CE4E1}"/>
                  </a:ext>
                </a:extLst>
              </p:cNvPr>
              <p:cNvSpPr txBox="1"/>
              <p:nvPr/>
            </p:nvSpPr>
            <p:spPr>
              <a:xfrm>
                <a:off x="6477000" y="3096354"/>
                <a:ext cx="304800" cy="278089"/>
              </a:xfrm>
              <a:prstGeom prst="rect">
                <a:avLst/>
              </a:prstGeom>
              <a:noFill/>
              <a:ln>
                <a:noFill/>
              </a:ln>
            </p:spPr>
            <p:txBody>
              <a:bodyPr wrap="square" lIns="0" tIns="46800" rIns="0" rtlCol="0">
                <a:spAutoFit/>
              </a:bodyPr>
              <a:lstStyle/>
              <a:p>
                <a:r>
                  <a:rPr lang="en-US" sz="1200" b="0" dirty="0">
                    <a:latin typeface="Consolas" panose="020B0609020204030204" pitchFamily="49" charset="0"/>
                    <a:cs typeface="Consolas" panose="020B0609020204030204" pitchFamily="49" charset="0"/>
                  </a:rPr>
                  <a:t>67</a:t>
                </a:r>
                <a:endParaRPr lang="en-IL" sz="1200" b="0" dirty="0">
                  <a:latin typeface="Consolas" panose="020B0609020204030204" pitchFamily="49" charset="0"/>
                  <a:cs typeface="Consolas" panose="020B0609020204030204" pitchFamily="49" charset="0"/>
                </a:endParaRPr>
              </a:p>
            </p:txBody>
          </p:sp>
          <p:sp>
            <p:nvSpPr>
              <p:cNvPr id="152" name="TextBox 151">
                <a:extLst>
                  <a:ext uri="{FF2B5EF4-FFF2-40B4-BE49-F238E27FC236}">
                    <a16:creationId xmlns:a16="http://schemas.microsoft.com/office/drawing/2014/main" id="{50FF912D-4606-B849-8007-F7ABEC0CC08E}"/>
                  </a:ext>
                </a:extLst>
              </p:cNvPr>
              <p:cNvSpPr txBox="1"/>
              <p:nvPr/>
            </p:nvSpPr>
            <p:spPr>
              <a:xfrm>
                <a:off x="6477000" y="3306962"/>
                <a:ext cx="304800" cy="278089"/>
              </a:xfrm>
              <a:prstGeom prst="rect">
                <a:avLst/>
              </a:prstGeom>
              <a:noFill/>
              <a:ln>
                <a:noFill/>
              </a:ln>
            </p:spPr>
            <p:txBody>
              <a:bodyPr wrap="square" lIns="0" tIns="46800" rIns="0" rtlCol="0">
                <a:spAutoFit/>
              </a:bodyPr>
              <a:lstStyle/>
              <a:p>
                <a:r>
                  <a:rPr lang="en-US" sz="1200" b="0" dirty="0">
                    <a:latin typeface="Consolas" panose="020B0609020204030204" pitchFamily="49" charset="0"/>
                    <a:cs typeface="Consolas" panose="020B0609020204030204" pitchFamily="49" charset="0"/>
                  </a:rPr>
                  <a:t>68</a:t>
                </a:r>
                <a:endParaRPr lang="en-IL" sz="1200" b="0" dirty="0">
                  <a:latin typeface="Consolas" panose="020B0609020204030204" pitchFamily="49" charset="0"/>
                  <a:cs typeface="Consolas" panose="020B0609020204030204" pitchFamily="49" charset="0"/>
                </a:endParaRPr>
              </a:p>
            </p:txBody>
          </p:sp>
        </p:grpSp>
      </p:grpSp>
      <p:sp>
        <p:nvSpPr>
          <p:cNvPr id="43" name="Rectangle 42">
            <a:extLst>
              <a:ext uri="{FF2B5EF4-FFF2-40B4-BE49-F238E27FC236}">
                <a16:creationId xmlns:a16="http://schemas.microsoft.com/office/drawing/2014/main" id="{D05C339A-8601-5243-AFB3-E138B3507B1E}"/>
              </a:ext>
            </a:extLst>
          </p:cNvPr>
          <p:cNvSpPr/>
          <p:nvPr/>
        </p:nvSpPr>
        <p:spPr>
          <a:xfrm>
            <a:off x="386638" y="1518415"/>
            <a:ext cx="4541456" cy="2862322"/>
          </a:xfrm>
          <a:prstGeom prst="rect">
            <a:avLst/>
          </a:prstGeom>
        </p:spPr>
        <p:txBody>
          <a:bodyPr wrap="square">
            <a:spAutoFit/>
          </a:bodyPr>
          <a:lstStyle/>
          <a:p>
            <a:pPr algn="l"/>
            <a:r>
              <a:rPr lang="en-US" sz="1200" b="0" dirty="0">
                <a:solidFill>
                  <a:srgbClr val="202122"/>
                </a:solidFill>
                <a:latin typeface="Times New Roman" panose="02020603050405020304" pitchFamily="18" charset="0"/>
                <a:cs typeface="Times New Roman" panose="02020603050405020304" pitchFamily="18" charset="0"/>
              </a:rPr>
              <a:t>… </a:t>
            </a:r>
            <a:r>
              <a:rPr lang="en-US" sz="1200" b="0" dirty="0">
                <a:latin typeface="Times New Roman" panose="02020603050405020304" pitchFamily="18" charset="0"/>
                <a:cs typeface="Times New Roman" panose="02020603050405020304" pitchFamily="18" charset="0"/>
              </a:rPr>
              <a:t>I began writing this book shortly after the end of my presidency—after Michelle and I had boarded Air Force One for the last time and traveled west for a long-deferred break. The mood on the plane was bittersweet. Both of us were drained, physically and emotionally, not only by the labors of the previous eight years but by the unexpected results of an election in which someone diametrically opposed to everything we stood for had been chosen as my successor. Still, having run our leg of the race to completion, we took satisfaction in knowing that we’d done our very best—and that however much I’d fallen short as president, whatever projects I’d hoped but failed to accomplish, the country was in better shape now than it had been when I’d started. For a month, Michelle and I slept late, ate leisurely dinners, went for long walks, swam in the ocean, took stock, replenished our friendship, rediscovered our love, and planned for a less eventful but hopefully no less satisfying second act. </a:t>
            </a:r>
            <a:r>
              <a:rPr lang="en-US" sz="1200" b="0" dirty="0">
                <a:solidFill>
                  <a:srgbClr val="202122"/>
                </a:solidFill>
                <a:latin typeface="Times New Roman" panose="02020603050405020304" pitchFamily="18" charset="0"/>
                <a:cs typeface="Times New Roman" panose="02020603050405020304" pitchFamily="18" charset="0"/>
              </a:rPr>
              <a:t>… </a:t>
            </a:r>
            <a:endParaRPr lang="en-US" sz="1200" b="0" i="0" dirty="0">
              <a:solidFill>
                <a:srgbClr val="202122"/>
              </a:solidFill>
              <a:effectLst/>
              <a:latin typeface="Times New Roman" panose="02020603050405020304" pitchFamily="18" charset="0"/>
              <a:cs typeface="Times New Roman" panose="02020603050405020304" pitchFamily="18" charset="0"/>
            </a:endParaRPr>
          </a:p>
        </p:txBody>
      </p:sp>
      <p:sp>
        <p:nvSpPr>
          <p:cNvPr id="45" name="TextBox 44">
            <a:extLst>
              <a:ext uri="{FF2B5EF4-FFF2-40B4-BE49-F238E27FC236}">
                <a16:creationId xmlns:a16="http://schemas.microsoft.com/office/drawing/2014/main" id="{C4A27F27-100D-DD40-9D35-FEA65F553278}"/>
              </a:ext>
            </a:extLst>
          </p:cNvPr>
          <p:cNvSpPr txBox="1"/>
          <p:nvPr/>
        </p:nvSpPr>
        <p:spPr>
          <a:xfrm>
            <a:off x="527988" y="1020910"/>
            <a:ext cx="5523579" cy="370422"/>
          </a:xfrm>
          <a:prstGeom prst="rect">
            <a:avLst/>
          </a:prstGeom>
          <a:noFill/>
          <a:ln>
            <a:noFill/>
          </a:ln>
        </p:spPr>
        <p:txBody>
          <a:bodyPr wrap="square" lIns="0" tIns="46800" rIns="0" rtlCol="0">
            <a:spAutoFit/>
          </a:bodyPr>
          <a:lstStyle/>
          <a:p>
            <a:pPr algn="l"/>
            <a:r>
              <a:rPr lang="en-IL" sz="1800" b="0" u="sng" dirty="0">
                <a:latin typeface="Times New Roman" panose="02020603050405020304" pitchFamily="18" charset="0"/>
                <a:cs typeface="Times New Roman" panose="02020603050405020304" pitchFamily="18" charset="0"/>
              </a:rPr>
              <a:t>Example</a:t>
            </a:r>
            <a:r>
              <a:rPr lang="en-IL" sz="1400" b="0" dirty="0">
                <a:latin typeface="Times New Roman" panose="02020603050405020304" pitchFamily="18" charset="0"/>
                <a:cs typeface="Times New Roman" panose="02020603050405020304" pitchFamily="18" charset="0"/>
              </a:rPr>
              <a:t> (</a:t>
            </a:r>
            <a:r>
              <a:rPr lang="en-IL" sz="1400" b="0" i="1" dirty="0">
                <a:latin typeface="Times New Roman" panose="02020603050405020304" pitchFamily="18" charset="0"/>
                <a:cs typeface="Times New Roman" panose="02020603050405020304" pitchFamily="18" charset="0"/>
              </a:rPr>
              <a:t>A Promised Land</a:t>
            </a:r>
            <a:r>
              <a:rPr lang="en-IL" sz="1400" b="0" dirty="0">
                <a:latin typeface="Times New Roman" panose="02020603050405020304" pitchFamily="18" charset="0"/>
                <a:cs typeface="Times New Roman" panose="02020603050405020304" pitchFamily="18" charset="0"/>
              </a:rPr>
              <a:t>, by </a:t>
            </a:r>
            <a:r>
              <a:rPr lang="en-US" sz="1400" b="0" dirty="0">
                <a:latin typeface="Times New Roman" panose="02020603050405020304" pitchFamily="18" charset="0"/>
                <a:cs typeface="Times New Roman" panose="02020603050405020304" pitchFamily="18" charset="0"/>
              </a:rPr>
              <a:t>Barack</a:t>
            </a:r>
            <a:r>
              <a:rPr lang="en-IL" sz="1400" b="0" dirty="0">
                <a:latin typeface="Times New Roman" panose="02020603050405020304" pitchFamily="18" charset="0"/>
                <a:cs typeface="Times New Roman" panose="02020603050405020304" pitchFamily="18" charset="0"/>
              </a:rPr>
              <a:t> Obama, 738 pages)</a:t>
            </a:r>
            <a:endParaRPr lang="en-IL" sz="1800" b="0" dirty="0">
              <a:latin typeface="Times New Roman" panose="02020603050405020304" pitchFamily="18" charset="0"/>
              <a:cs typeface="Times New Roman" panose="02020603050405020304" pitchFamily="18" charset="0"/>
            </a:endParaRPr>
          </a:p>
        </p:txBody>
      </p:sp>
      <p:sp>
        <p:nvSpPr>
          <p:cNvPr id="47" name="Rectangle 46">
            <a:extLst>
              <a:ext uri="{FF2B5EF4-FFF2-40B4-BE49-F238E27FC236}">
                <a16:creationId xmlns:a16="http://schemas.microsoft.com/office/drawing/2014/main" id="{50EA24EA-E188-A045-8268-2ED2B1E6512C}"/>
              </a:ext>
            </a:extLst>
          </p:cNvPr>
          <p:cNvSpPr/>
          <p:nvPr/>
        </p:nvSpPr>
        <p:spPr>
          <a:xfrm>
            <a:off x="1219200" y="4576934"/>
            <a:ext cx="6850033" cy="1231106"/>
          </a:xfrm>
          <a:prstGeom prst="rect">
            <a:avLst/>
          </a:prstGeom>
        </p:spPr>
        <p:txBody>
          <a:bodyPr wrap="square">
            <a:spAutoFit/>
          </a:bodyPr>
          <a:lstStyle/>
          <a:p>
            <a:pPr marL="0" indent="0" algn="l">
              <a:spcBef>
                <a:spcPts val="1200"/>
              </a:spcBef>
              <a:buNone/>
            </a:pPr>
            <a:r>
              <a:rPr lang="en-US" sz="1800" b="0" u="sng" dirty="0">
                <a:latin typeface="Times New Roman" panose="02020603050405020304" pitchFamily="18" charset="0"/>
                <a:cs typeface="Times New Roman" panose="02020603050405020304" pitchFamily="18" charset="0"/>
              </a:rPr>
              <a:t>Observations:</a:t>
            </a:r>
          </a:p>
          <a:p>
            <a:pPr marL="285750" indent="-285750" algn="l">
              <a:spcBef>
                <a:spcPts val="1200"/>
              </a:spcBef>
              <a:buFont typeface="Arial" panose="020B0604020202020204" pitchFamily="34" charset="0"/>
              <a:buChar char="•"/>
            </a:pPr>
            <a:r>
              <a:rPr lang="en-US" sz="1800" b="0" dirty="0">
                <a:latin typeface="Times New Roman" panose="02020603050405020304" pitchFamily="18" charset="0"/>
                <a:cs typeface="Times New Roman" panose="02020603050405020304" pitchFamily="18" charset="0"/>
              </a:rPr>
              <a:t>The larger the corpus, the better the analysis</a:t>
            </a:r>
          </a:p>
          <a:p>
            <a:pPr marL="285750" indent="-285750" algn="l">
              <a:spcBef>
                <a:spcPts val="1200"/>
              </a:spcBef>
              <a:buFont typeface="Arial" panose="020B0604020202020204" pitchFamily="34" charset="0"/>
              <a:buChar char="•"/>
            </a:pPr>
            <a:r>
              <a:rPr lang="en-US" sz="1800" b="0" dirty="0">
                <a:latin typeface="Times New Roman" panose="02020603050405020304" pitchFamily="18" charset="0"/>
                <a:cs typeface="Times New Roman" panose="02020603050405020304" pitchFamily="18" charset="0"/>
              </a:rPr>
              <a:t>Different languages have different character frequencies</a:t>
            </a:r>
          </a:p>
        </p:txBody>
      </p:sp>
    </p:spTree>
    <p:extLst>
      <p:ext uri="{BB962C8B-B14F-4D97-AF65-F5344CB8AC3E}">
        <p14:creationId xmlns:p14="http://schemas.microsoft.com/office/powerpoint/2010/main" val="303049993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7" grpId="0"/>
    </p:bld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8E29DF-072E-354E-8B5E-245D26B4315F}"/>
              </a:ext>
            </a:extLst>
          </p:cNvPr>
          <p:cNvSpPr>
            <a:spLocks noGrp="1"/>
          </p:cNvSpPr>
          <p:nvPr>
            <p:ph type="title"/>
          </p:nvPr>
        </p:nvSpPr>
        <p:spPr/>
        <p:txBody>
          <a:bodyPr/>
          <a:lstStyle/>
          <a:p>
            <a:r>
              <a:rPr lang="en-US" dirty="0"/>
              <a:t>Decompression</a:t>
            </a:r>
          </a:p>
        </p:txBody>
      </p:sp>
      <p:sp>
        <p:nvSpPr>
          <p:cNvPr id="71" name="Rectangle 70">
            <a:extLst>
              <a:ext uri="{FF2B5EF4-FFF2-40B4-BE49-F238E27FC236}">
                <a16:creationId xmlns:a16="http://schemas.microsoft.com/office/drawing/2014/main" id="{5BC27FF3-D585-AD4A-BC56-B48392BB8855}"/>
              </a:ext>
            </a:extLst>
          </p:cNvPr>
          <p:cNvSpPr/>
          <p:nvPr/>
        </p:nvSpPr>
        <p:spPr>
          <a:xfrm>
            <a:off x="304800" y="1600200"/>
            <a:ext cx="2852850" cy="369332"/>
          </a:xfrm>
          <a:prstGeom prst="rect">
            <a:avLst/>
          </a:prstGeom>
        </p:spPr>
        <p:txBody>
          <a:bodyPr wrap="square">
            <a:spAutoFit/>
          </a:bodyPr>
          <a:lstStyle/>
          <a:p>
            <a:pPr algn="l"/>
            <a:r>
              <a:rPr lang="en-IL" sz="1800" b="0" spc="200" dirty="0">
                <a:latin typeface="Consolas" panose="020B0609020204030204" pitchFamily="49" charset="0"/>
                <a:cs typeface="Consolas" panose="020B0609020204030204" pitchFamily="49" charset="0"/>
              </a:rPr>
              <a:t>0111010011000</a:t>
            </a:r>
            <a:r>
              <a:rPr lang="en-IL" sz="1800" b="0" spc="200" dirty="0">
                <a:solidFill>
                  <a:srgbClr val="C00000"/>
                </a:solidFill>
                <a:latin typeface="Consolas" panose="020B0609020204030204" pitchFamily="49" charset="0"/>
                <a:cs typeface="Consolas" panose="020B0609020204030204" pitchFamily="49" charset="0"/>
              </a:rPr>
              <a:t>0</a:t>
            </a:r>
            <a:r>
              <a:rPr lang="en-IL" sz="1800" b="0" spc="200" dirty="0">
                <a:latin typeface="Consolas" panose="020B0609020204030204" pitchFamily="49" charset="0"/>
                <a:cs typeface="Consolas" panose="020B0609020204030204" pitchFamily="49" charset="0"/>
              </a:rPr>
              <a:t>111</a:t>
            </a:r>
          </a:p>
        </p:txBody>
      </p:sp>
      <p:sp>
        <p:nvSpPr>
          <p:cNvPr id="72" name="Down Arrow 71">
            <a:extLst>
              <a:ext uri="{FF2B5EF4-FFF2-40B4-BE49-F238E27FC236}">
                <a16:creationId xmlns:a16="http://schemas.microsoft.com/office/drawing/2014/main" id="{1AA824BE-5624-204D-BA7F-155C65BC0389}"/>
              </a:ext>
            </a:extLst>
          </p:cNvPr>
          <p:cNvSpPr/>
          <p:nvPr/>
        </p:nvSpPr>
        <p:spPr bwMode="auto">
          <a:xfrm rot="16200000" flipH="1">
            <a:off x="3090337" y="1604302"/>
            <a:ext cx="338555" cy="381001"/>
          </a:xfrm>
          <a:prstGeom prst="downArrow">
            <a:avLst/>
          </a:prstGeom>
          <a:solidFill>
            <a:srgbClr val="C00000"/>
          </a:solidFill>
          <a:ln w="9525" cap="flat" cmpd="sng" algn="ctr">
            <a:no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2"/>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sz="3200" b="1" i="0" u="none" strike="noStrike" cap="none" normalizeH="0" baseline="0" dirty="0">
              <a:ln>
                <a:noFill/>
              </a:ln>
              <a:solidFill>
                <a:schemeClr val="tx1"/>
              </a:solidFill>
              <a:effectLst/>
              <a:latin typeface="Arial" pitchFamily="34" charset="0"/>
            </a:endParaRPr>
          </a:p>
        </p:txBody>
      </p:sp>
      <p:sp>
        <p:nvSpPr>
          <p:cNvPr id="82" name="Down Arrow 81">
            <a:extLst>
              <a:ext uri="{FF2B5EF4-FFF2-40B4-BE49-F238E27FC236}">
                <a16:creationId xmlns:a16="http://schemas.microsoft.com/office/drawing/2014/main" id="{C3C7EB36-436E-1541-8D25-D558CD81EC5F}"/>
              </a:ext>
            </a:extLst>
          </p:cNvPr>
          <p:cNvSpPr/>
          <p:nvPr/>
        </p:nvSpPr>
        <p:spPr bwMode="auto">
          <a:xfrm rot="16200000" flipH="1">
            <a:off x="6511710" y="1474298"/>
            <a:ext cx="338555" cy="506424"/>
          </a:xfrm>
          <a:prstGeom prst="downArrow">
            <a:avLst/>
          </a:prstGeom>
          <a:solidFill>
            <a:srgbClr val="C00000"/>
          </a:solidFill>
          <a:ln w="9525" cap="flat" cmpd="sng" algn="ctr">
            <a:no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2"/>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sz="3200" b="1" i="0" u="none" strike="noStrike" cap="none" normalizeH="0" baseline="0" dirty="0">
              <a:ln>
                <a:noFill/>
              </a:ln>
              <a:solidFill>
                <a:schemeClr val="tx1"/>
              </a:solidFill>
              <a:effectLst/>
              <a:latin typeface="Arial" pitchFamily="34" charset="0"/>
            </a:endParaRPr>
          </a:p>
        </p:txBody>
      </p:sp>
      <p:sp>
        <p:nvSpPr>
          <p:cNvPr id="84" name="Down Arrow 83">
            <a:extLst>
              <a:ext uri="{FF2B5EF4-FFF2-40B4-BE49-F238E27FC236}">
                <a16:creationId xmlns:a16="http://schemas.microsoft.com/office/drawing/2014/main" id="{F802F873-B715-404A-B9C2-AF8483DF4797}"/>
              </a:ext>
            </a:extLst>
          </p:cNvPr>
          <p:cNvSpPr/>
          <p:nvPr/>
        </p:nvSpPr>
        <p:spPr bwMode="auto">
          <a:xfrm rot="10800000" flipH="1">
            <a:off x="2286001" y="1964080"/>
            <a:ext cx="262356" cy="307776"/>
          </a:xfrm>
          <a:prstGeom prst="downArrow">
            <a:avLst/>
          </a:prstGeom>
          <a:solidFill>
            <a:schemeClr val="bg1">
              <a:lumMod val="75000"/>
            </a:schemeClr>
          </a:solidFill>
          <a:ln w="9525" cap="flat" cmpd="sng" algn="ctr">
            <a:no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2"/>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sz="3200" b="1" i="0" u="none" strike="noStrike" cap="none" normalizeH="0" baseline="0" dirty="0">
              <a:ln>
                <a:noFill/>
              </a:ln>
              <a:solidFill>
                <a:schemeClr val="tx1"/>
              </a:solidFill>
              <a:effectLst/>
              <a:latin typeface="Arial" pitchFamily="34" charset="0"/>
            </a:endParaRPr>
          </a:p>
        </p:txBody>
      </p:sp>
      <p:grpSp>
        <p:nvGrpSpPr>
          <p:cNvPr id="167" name="Group 166">
            <a:extLst>
              <a:ext uri="{FF2B5EF4-FFF2-40B4-BE49-F238E27FC236}">
                <a16:creationId xmlns:a16="http://schemas.microsoft.com/office/drawing/2014/main" id="{2FAAED43-A343-A848-B8F6-185ABFAE615B}"/>
              </a:ext>
            </a:extLst>
          </p:cNvPr>
          <p:cNvGrpSpPr/>
          <p:nvPr/>
        </p:nvGrpSpPr>
        <p:grpSpPr>
          <a:xfrm>
            <a:off x="2292735" y="4409449"/>
            <a:ext cx="635181" cy="457200"/>
            <a:chOff x="1916178" y="5715000"/>
            <a:chExt cx="635181" cy="457200"/>
          </a:xfrm>
        </p:grpSpPr>
        <p:sp>
          <p:nvSpPr>
            <p:cNvPr id="168" name="Oval 167">
              <a:extLst>
                <a:ext uri="{FF2B5EF4-FFF2-40B4-BE49-F238E27FC236}">
                  <a16:creationId xmlns:a16="http://schemas.microsoft.com/office/drawing/2014/main" id="{2D9D7174-A3A7-E24C-886C-A55A355A8919}"/>
                </a:ext>
              </a:extLst>
            </p:cNvPr>
            <p:cNvSpPr/>
            <p:nvPr/>
          </p:nvSpPr>
          <p:spPr bwMode="auto">
            <a:xfrm>
              <a:off x="1916178" y="5715000"/>
              <a:ext cx="635181" cy="457200"/>
            </a:xfrm>
            <a:prstGeom prst="ellipse">
              <a:avLst/>
            </a:prstGeom>
            <a:solidFill>
              <a:schemeClr val="bg1">
                <a:lumMod val="8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b="0" i="0" u="none" strike="noStrike" cap="none" normalizeH="0" baseline="0">
                <a:ln>
                  <a:noFill/>
                </a:ln>
                <a:solidFill>
                  <a:schemeClr val="tx1"/>
                </a:solidFill>
                <a:effectLst/>
                <a:latin typeface="Arial" pitchFamily="34" charset="0"/>
              </a:endParaRPr>
            </a:p>
          </p:txBody>
        </p:sp>
        <p:sp>
          <p:nvSpPr>
            <p:cNvPr id="169" name="TextBox 168">
              <a:extLst>
                <a:ext uri="{FF2B5EF4-FFF2-40B4-BE49-F238E27FC236}">
                  <a16:creationId xmlns:a16="http://schemas.microsoft.com/office/drawing/2014/main" id="{8FAB08F8-E74A-E148-BEB3-BB1B69DFB8D9}"/>
                </a:ext>
              </a:extLst>
            </p:cNvPr>
            <p:cNvSpPr txBox="1"/>
            <p:nvPr/>
          </p:nvSpPr>
          <p:spPr>
            <a:xfrm>
              <a:off x="2101218" y="5726256"/>
              <a:ext cx="287258" cy="338554"/>
            </a:xfrm>
            <a:prstGeom prst="rect">
              <a:avLst/>
            </a:prstGeom>
            <a:noFill/>
          </p:spPr>
          <p:txBody>
            <a:bodyPr wrap="none" rtlCol="0">
              <a:spAutoFit/>
            </a:bodyPr>
            <a:lstStyle/>
            <a:p>
              <a:r>
                <a:rPr lang="en-US" sz="1600" b="0" dirty="0"/>
                <a:t>c</a:t>
              </a:r>
              <a:endParaRPr lang="en-IL" sz="1600" b="0" dirty="0"/>
            </a:p>
          </p:txBody>
        </p:sp>
      </p:grpSp>
      <p:grpSp>
        <p:nvGrpSpPr>
          <p:cNvPr id="170" name="Group 169">
            <a:extLst>
              <a:ext uri="{FF2B5EF4-FFF2-40B4-BE49-F238E27FC236}">
                <a16:creationId xmlns:a16="http://schemas.microsoft.com/office/drawing/2014/main" id="{70FA42AD-4050-F04C-8F15-1721585F2044}"/>
              </a:ext>
            </a:extLst>
          </p:cNvPr>
          <p:cNvGrpSpPr/>
          <p:nvPr/>
        </p:nvGrpSpPr>
        <p:grpSpPr>
          <a:xfrm>
            <a:off x="3126702" y="4392205"/>
            <a:ext cx="635181" cy="457200"/>
            <a:chOff x="3064567" y="5754434"/>
            <a:chExt cx="635181" cy="457200"/>
          </a:xfrm>
        </p:grpSpPr>
        <p:sp>
          <p:nvSpPr>
            <p:cNvPr id="171" name="Oval 170">
              <a:extLst>
                <a:ext uri="{FF2B5EF4-FFF2-40B4-BE49-F238E27FC236}">
                  <a16:creationId xmlns:a16="http://schemas.microsoft.com/office/drawing/2014/main" id="{F9431492-BEBD-344B-86FF-5C52093044F9}"/>
                </a:ext>
              </a:extLst>
            </p:cNvPr>
            <p:cNvSpPr/>
            <p:nvPr/>
          </p:nvSpPr>
          <p:spPr bwMode="auto">
            <a:xfrm>
              <a:off x="3064567" y="5754434"/>
              <a:ext cx="635181" cy="457200"/>
            </a:xfrm>
            <a:prstGeom prst="ellipse">
              <a:avLst/>
            </a:prstGeom>
            <a:solidFill>
              <a:schemeClr val="bg1">
                <a:lumMod val="8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b="0" i="0" u="none" strike="noStrike" cap="none" normalizeH="0" baseline="0">
                <a:ln>
                  <a:noFill/>
                </a:ln>
                <a:solidFill>
                  <a:schemeClr val="tx1"/>
                </a:solidFill>
                <a:effectLst/>
                <a:latin typeface="Arial" pitchFamily="34" charset="0"/>
              </a:endParaRPr>
            </a:p>
          </p:txBody>
        </p:sp>
        <p:sp>
          <p:nvSpPr>
            <p:cNvPr id="172" name="TextBox 171">
              <a:extLst>
                <a:ext uri="{FF2B5EF4-FFF2-40B4-BE49-F238E27FC236}">
                  <a16:creationId xmlns:a16="http://schemas.microsoft.com/office/drawing/2014/main" id="{8D7BD11E-C745-CE4F-A61F-1440E3A0844D}"/>
                </a:ext>
              </a:extLst>
            </p:cNvPr>
            <p:cNvSpPr txBox="1"/>
            <p:nvPr/>
          </p:nvSpPr>
          <p:spPr>
            <a:xfrm>
              <a:off x="3252941" y="5782934"/>
              <a:ext cx="298479" cy="338554"/>
            </a:xfrm>
            <a:prstGeom prst="rect">
              <a:avLst/>
            </a:prstGeom>
            <a:noFill/>
          </p:spPr>
          <p:txBody>
            <a:bodyPr wrap="none" rtlCol="0">
              <a:spAutoFit/>
            </a:bodyPr>
            <a:lstStyle/>
            <a:p>
              <a:r>
                <a:rPr lang="en-US" sz="1600" b="0" dirty="0"/>
                <a:t>d</a:t>
              </a:r>
              <a:endParaRPr lang="en-IL" sz="1600" b="0" dirty="0"/>
            </a:p>
          </p:txBody>
        </p:sp>
      </p:grpSp>
      <p:grpSp>
        <p:nvGrpSpPr>
          <p:cNvPr id="173" name="Group 172">
            <a:extLst>
              <a:ext uri="{FF2B5EF4-FFF2-40B4-BE49-F238E27FC236}">
                <a16:creationId xmlns:a16="http://schemas.microsoft.com/office/drawing/2014/main" id="{DB26F5AE-8787-AF4F-86D7-60CDBE4C8B11}"/>
              </a:ext>
            </a:extLst>
          </p:cNvPr>
          <p:cNvGrpSpPr/>
          <p:nvPr/>
        </p:nvGrpSpPr>
        <p:grpSpPr>
          <a:xfrm>
            <a:off x="4044023" y="4409449"/>
            <a:ext cx="635181" cy="457200"/>
            <a:chOff x="1916178" y="5715000"/>
            <a:chExt cx="635181" cy="457200"/>
          </a:xfrm>
        </p:grpSpPr>
        <p:sp>
          <p:nvSpPr>
            <p:cNvPr id="174" name="Oval 173">
              <a:extLst>
                <a:ext uri="{FF2B5EF4-FFF2-40B4-BE49-F238E27FC236}">
                  <a16:creationId xmlns:a16="http://schemas.microsoft.com/office/drawing/2014/main" id="{D51713E3-E11D-BC48-94ED-C4114BCC0C26}"/>
                </a:ext>
              </a:extLst>
            </p:cNvPr>
            <p:cNvSpPr/>
            <p:nvPr/>
          </p:nvSpPr>
          <p:spPr bwMode="auto">
            <a:xfrm>
              <a:off x="1916178" y="5715000"/>
              <a:ext cx="635181" cy="457200"/>
            </a:xfrm>
            <a:prstGeom prst="ellipse">
              <a:avLst/>
            </a:prstGeom>
            <a:solidFill>
              <a:schemeClr val="bg1">
                <a:lumMod val="8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b="0" i="0" u="none" strike="noStrike" cap="none" normalizeH="0" baseline="0">
                <a:ln>
                  <a:noFill/>
                </a:ln>
                <a:solidFill>
                  <a:schemeClr val="tx1"/>
                </a:solidFill>
                <a:effectLst/>
                <a:latin typeface="Arial" pitchFamily="34" charset="0"/>
              </a:endParaRPr>
            </a:p>
          </p:txBody>
        </p:sp>
        <p:sp>
          <p:nvSpPr>
            <p:cNvPr id="175" name="TextBox 174">
              <a:extLst>
                <a:ext uri="{FF2B5EF4-FFF2-40B4-BE49-F238E27FC236}">
                  <a16:creationId xmlns:a16="http://schemas.microsoft.com/office/drawing/2014/main" id="{3367E37B-435B-E144-A6B2-DB930B920C51}"/>
                </a:ext>
              </a:extLst>
            </p:cNvPr>
            <p:cNvSpPr txBox="1"/>
            <p:nvPr/>
          </p:nvSpPr>
          <p:spPr>
            <a:xfrm>
              <a:off x="2095606" y="5726256"/>
              <a:ext cx="298479" cy="338554"/>
            </a:xfrm>
            <a:prstGeom prst="rect">
              <a:avLst/>
            </a:prstGeom>
            <a:noFill/>
          </p:spPr>
          <p:txBody>
            <a:bodyPr wrap="none" rtlCol="0">
              <a:spAutoFit/>
            </a:bodyPr>
            <a:lstStyle/>
            <a:p>
              <a:r>
                <a:rPr lang="en-US" sz="1600" b="0" dirty="0"/>
                <a:t>e</a:t>
              </a:r>
              <a:endParaRPr lang="en-IL" sz="1600" b="0" dirty="0"/>
            </a:p>
          </p:txBody>
        </p:sp>
      </p:grpSp>
      <p:grpSp>
        <p:nvGrpSpPr>
          <p:cNvPr id="176" name="Group 175">
            <a:extLst>
              <a:ext uri="{FF2B5EF4-FFF2-40B4-BE49-F238E27FC236}">
                <a16:creationId xmlns:a16="http://schemas.microsoft.com/office/drawing/2014/main" id="{DBBE5066-5D47-AD4C-A37D-6A132D26BBE6}"/>
              </a:ext>
            </a:extLst>
          </p:cNvPr>
          <p:cNvGrpSpPr/>
          <p:nvPr/>
        </p:nvGrpSpPr>
        <p:grpSpPr>
          <a:xfrm>
            <a:off x="4920594" y="4417638"/>
            <a:ext cx="635181" cy="457200"/>
            <a:chOff x="3064567" y="5754434"/>
            <a:chExt cx="635181" cy="457200"/>
          </a:xfrm>
        </p:grpSpPr>
        <p:sp>
          <p:nvSpPr>
            <p:cNvPr id="177" name="Oval 176">
              <a:extLst>
                <a:ext uri="{FF2B5EF4-FFF2-40B4-BE49-F238E27FC236}">
                  <a16:creationId xmlns:a16="http://schemas.microsoft.com/office/drawing/2014/main" id="{49EAC30E-782F-E947-ACEE-0B186498882C}"/>
                </a:ext>
              </a:extLst>
            </p:cNvPr>
            <p:cNvSpPr/>
            <p:nvPr/>
          </p:nvSpPr>
          <p:spPr bwMode="auto">
            <a:xfrm>
              <a:off x="3064567" y="5754434"/>
              <a:ext cx="635181" cy="457200"/>
            </a:xfrm>
            <a:prstGeom prst="ellipse">
              <a:avLst/>
            </a:prstGeom>
            <a:solidFill>
              <a:schemeClr val="bg1">
                <a:lumMod val="8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b="0" i="0" u="none" strike="noStrike" cap="none" normalizeH="0" baseline="0">
                <a:ln>
                  <a:noFill/>
                </a:ln>
                <a:solidFill>
                  <a:schemeClr val="tx1"/>
                </a:solidFill>
                <a:effectLst/>
                <a:latin typeface="Arial" pitchFamily="34" charset="0"/>
              </a:endParaRPr>
            </a:p>
          </p:txBody>
        </p:sp>
        <p:sp>
          <p:nvSpPr>
            <p:cNvPr id="178" name="TextBox 177">
              <a:extLst>
                <a:ext uri="{FF2B5EF4-FFF2-40B4-BE49-F238E27FC236}">
                  <a16:creationId xmlns:a16="http://schemas.microsoft.com/office/drawing/2014/main" id="{E2618744-064B-1F44-B5D8-DA320AD427BA}"/>
                </a:ext>
              </a:extLst>
            </p:cNvPr>
            <p:cNvSpPr txBox="1"/>
            <p:nvPr/>
          </p:nvSpPr>
          <p:spPr>
            <a:xfrm>
              <a:off x="3280995" y="5757501"/>
              <a:ext cx="242374" cy="338554"/>
            </a:xfrm>
            <a:prstGeom prst="rect">
              <a:avLst/>
            </a:prstGeom>
            <a:noFill/>
          </p:spPr>
          <p:txBody>
            <a:bodyPr wrap="none" rtlCol="0">
              <a:spAutoFit/>
            </a:bodyPr>
            <a:lstStyle/>
            <a:p>
              <a:r>
                <a:rPr lang="en-US" sz="1600" b="0" dirty="0"/>
                <a:t>f</a:t>
              </a:r>
              <a:endParaRPr lang="en-IL" sz="1600" b="0" dirty="0"/>
            </a:p>
          </p:txBody>
        </p:sp>
      </p:grpSp>
      <p:grpSp>
        <p:nvGrpSpPr>
          <p:cNvPr id="179" name="Group 178">
            <a:extLst>
              <a:ext uri="{FF2B5EF4-FFF2-40B4-BE49-F238E27FC236}">
                <a16:creationId xmlns:a16="http://schemas.microsoft.com/office/drawing/2014/main" id="{42061355-2093-0C43-986D-5D7CAD2E27C7}"/>
              </a:ext>
            </a:extLst>
          </p:cNvPr>
          <p:cNvGrpSpPr/>
          <p:nvPr/>
        </p:nvGrpSpPr>
        <p:grpSpPr>
          <a:xfrm>
            <a:off x="5806384" y="4409449"/>
            <a:ext cx="635181" cy="457200"/>
            <a:chOff x="1916178" y="5715000"/>
            <a:chExt cx="635181" cy="457200"/>
          </a:xfrm>
        </p:grpSpPr>
        <p:sp>
          <p:nvSpPr>
            <p:cNvPr id="180" name="Oval 179">
              <a:extLst>
                <a:ext uri="{FF2B5EF4-FFF2-40B4-BE49-F238E27FC236}">
                  <a16:creationId xmlns:a16="http://schemas.microsoft.com/office/drawing/2014/main" id="{C4592195-403D-6D4F-A552-8E9951EC4702}"/>
                </a:ext>
              </a:extLst>
            </p:cNvPr>
            <p:cNvSpPr/>
            <p:nvPr/>
          </p:nvSpPr>
          <p:spPr bwMode="auto">
            <a:xfrm>
              <a:off x="1916178" y="5715000"/>
              <a:ext cx="635181" cy="457200"/>
            </a:xfrm>
            <a:prstGeom prst="ellipse">
              <a:avLst/>
            </a:prstGeom>
            <a:solidFill>
              <a:schemeClr val="bg1">
                <a:lumMod val="8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b="0" i="0" u="none" strike="noStrike" cap="none" normalizeH="0" baseline="0">
                <a:ln>
                  <a:noFill/>
                </a:ln>
                <a:solidFill>
                  <a:schemeClr val="tx1"/>
                </a:solidFill>
                <a:effectLst/>
                <a:latin typeface="Arial" pitchFamily="34" charset="0"/>
              </a:endParaRPr>
            </a:p>
          </p:txBody>
        </p:sp>
        <p:sp>
          <p:nvSpPr>
            <p:cNvPr id="191" name="TextBox 190">
              <a:extLst>
                <a:ext uri="{FF2B5EF4-FFF2-40B4-BE49-F238E27FC236}">
                  <a16:creationId xmlns:a16="http://schemas.microsoft.com/office/drawing/2014/main" id="{AE5E6577-D33D-8740-83FC-13AB93377852}"/>
                </a:ext>
              </a:extLst>
            </p:cNvPr>
            <p:cNvSpPr txBox="1"/>
            <p:nvPr/>
          </p:nvSpPr>
          <p:spPr>
            <a:xfrm>
              <a:off x="2095606" y="5726256"/>
              <a:ext cx="298479" cy="338554"/>
            </a:xfrm>
            <a:prstGeom prst="rect">
              <a:avLst/>
            </a:prstGeom>
            <a:noFill/>
          </p:spPr>
          <p:txBody>
            <a:bodyPr wrap="none" rtlCol="0">
              <a:spAutoFit/>
            </a:bodyPr>
            <a:lstStyle/>
            <a:p>
              <a:r>
                <a:rPr lang="en-US" sz="1600" b="0" dirty="0"/>
                <a:t>g</a:t>
              </a:r>
              <a:endParaRPr lang="en-IL" sz="1600" b="0" dirty="0"/>
            </a:p>
          </p:txBody>
        </p:sp>
      </p:grpSp>
      <p:grpSp>
        <p:nvGrpSpPr>
          <p:cNvPr id="192" name="Group 191">
            <a:extLst>
              <a:ext uri="{FF2B5EF4-FFF2-40B4-BE49-F238E27FC236}">
                <a16:creationId xmlns:a16="http://schemas.microsoft.com/office/drawing/2014/main" id="{06B5FDCF-8306-1843-BEBD-A80AF752246D}"/>
              </a:ext>
            </a:extLst>
          </p:cNvPr>
          <p:cNvGrpSpPr/>
          <p:nvPr/>
        </p:nvGrpSpPr>
        <p:grpSpPr>
          <a:xfrm>
            <a:off x="6692174" y="4409449"/>
            <a:ext cx="635181" cy="457200"/>
            <a:chOff x="3064567" y="5754434"/>
            <a:chExt cx="635181" cy="457200"/>
          </a:xfrm>
        </p:grpSpPr>
        <p:sp>
          <p:nvSpPr>
            <p:cNvPr id="193" name="Oval 192">
              <a:extLst>
                <a:ext uri="{FF2B5EF4-FFF2-40B4-BE49-F238E27FC236}">
                  <a16:creationId xmlns:a16="http://schemas.microsoft.com/office/drawing/2014/main" id="{4D2A0AB5-9B7A-144F-BE57-658452063461}"/>
                </a:ext>
              </a:extLst>
            </p:cNvPr>
            <p:cNvSpPr/>
            <p:nvPr/>
          </p:nvSpPr>
          <p:spPr bwMode="auto">
            <a:xfrm>
              <a:off x="3064567" y="5754434"/>
              <a:ext cx="635181" cy="457200"/>
            </a:xfrm>
            <a:prstGeom prst="ellipse">
              <a:avLst/>
            </a:prstGeom>
            <a:solidFill>
              <a:schemeClr val="bg1">
                <a:lumMod val="8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b="0" i="0" u="none" strike="noStrike" cap="none" normalizeH="0" baseline="0">
                <a:ln>
                  <a:noFill/>
                </a:ln>
                <a:solidFill>
                  <a:schemeClr val="tx1"/>
                </a:solidFill>
                <a:effectLst/>
                <a:latin typeface="Arial" pitchFamily="34" charset="0"/>
              </a:endParaRPr>
            </a:p>
          </p:txBody>
        </p:sp>
        <p:sp>
          <p:nvSpPr>
            <p:cNvPr id="194" name="TextBox 193">
              <a:extLst>
                <a:ext uri="{FF2B5EF4-FFF2-40B4-BE49-F238E27FC236}">
                  <a16:creationId xmlns:a16="http://schemas.microsoft.com/office/drawing/2014/main" id="{AD4D322C-0CFB-4C46-945A-3C335A2B618A}"/>
                </a:ext>
              </a:extLst>
            </p:cNvPr>
            <p:cNvSpPr txBox="1"/>
            <p:nvPr/>
          </p:nvSpPr>
          <p:spPr>
            <a:xfrm>
              <a:off x="3252941" y="5765690"/>
              <a:ext cx="298479" cy="338554"/>
            </a:xfrm>
            <a:prstGeom prst="rect">
              <a:avLst/>
            </a:prstGeom>
            <a:noFill/>
          </p:spPr>
          <p:txBody>
            <a:bodyPr wrap="none" rtlCol="0">
              <a:spAutoFit/>
            </a:bodyPr>
            <a:lstStyle/>
            <a:p>
              <a:r>
                <a:rPr lang="en-US" sz="1600" b="0" dirty="0"/>
                <a:t>h</a:t>
              </a:r>
              <a:endParaRPr lang="en-IL" sz="1600" b="0" dirty="0"/>
            </a:p>
          </p:txBody>
        </p:sp>
      </p:grpSp>
      <p:grpSp>
        <p:nvGrpSpPr>
          <p:cNvPr id="195" name="Group 194">
            <a:extLst>
              <a:ext uri="{FF2B5EF4-FFF2-40B4-BE49-F238E27FC236}">
                <a16:creationId xmlns:a16="http://schemas.microsoft.com/office/drawing/2014/main" id="{FF5BAE6F-F6D8-A34E-9312-CD3BE2206DAC}"/>
              </a:ext>
            </a:extLst>
          </p:cNvPr>
          <p:cNvGrpSpPr/>
          <p:nvPr/>
        </p:nvGrpSpPr>
        <p:grpSpPr>
          <a:xfrm>
            <a:off x="3888702" y="1655310"/>
            <a:ext cx="635181" cy="457200"/>
            <a:chOff x="1916178" y="5715000"/>
            <a:chExt cx="635181" cy="457200"/>
          </a:xfrm>
        </p:grpSpPr>
        <p:sp>
          <p:nvSpPr>
            <p:cNvPr id="196" name="Oval 195">
              <a:extLst>
                <a:ext uri="{FF2B5EF4-FFF2-40B4-BE49-F238E27FC236}">
                  <a16:creationId xmlns:a16="http://schemas.microsoft.com/office/drawing/2014/main" id="{7C1DAA78-EEF7-354C-94ED-DBA5444EBAB7}"/>
                </a:ext>
              </a:extLst>
            </p:cNvPr>
            <p:cNvSpPr/>
            <p:nvPr/>
          </p:nvSpPr>
          <p:spPr bwMode="auto">
            <a:xfrm>
              <a:off x="1916178" y="5715000"/>
              <a:ext cx="635181" cy="457200"/>
            </a:xfrm>
            <a:prstGeom prst="ellipse">
              <a:avLst/>
            </a:prstGeom>
            <a:solidFill>
              <a:schemeClr val="bg1">
                <a:lumMod val="8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sz="2800" b="0" i="0" u="none" strike="noStrike" cap="none" normalizeH="0" baseline="0">
                <a:ln>
                  <a:noFill/>
                </a:ln>
                <a:solidFill>
                  <a:schemeClr val="tx1"/>
                </a:solidFill>
                <a:effectLst/>
                <a:latin typeface="Arial" pitchFamily="34" charset="0"/>
              </a:endParaRPr>
            </a:p>
          </p:txBody>
        </p:sp>
        <p:sp>
          <p:nvSpPr>
            <p:cNvPr id="197" name="TextBox 196">
              <a:extLst>
                <a:ext uri="{FF2B5EF4-FFF2-40B4-BE49-F238E27FC236}">
                  <a16:creationId xmlns:a16="http://schemas.microsoft.com/office/drawing/2014/main" id="{320E878A-1155-B941-B769-099B456DF728}"/>
                </a:ext>
              </a:extLst>
            </p:cNvPr>
            <p:cNvSpPr txBox="1"/>
            <p:nvPr/>
          </p:nvSpPr>
          <p:spPr>
            <a:xfrm>
              <a:off x="2095606" y="5737195"/>
              <a:ext cx="298479" cy="338554"/>
            </a:xfrm>
            <a:prstGeom prst="rect">
              <a:avLst/>
            </a:prstGeom>
            <a:noFill/>
          </p:spPr>
          <p:txBody>
            <a:bodyPr wrap="none" rtlCol="0">
              <a:spAutoFit/>
            </a:bodyPr>
            <a:lstStyle/>
            <a:p>
              <a:r>
                <a:rPr lang="en-US" sz="1600" b="0" dirty="0"/>
                <a:t>a</a:t>
              </a:r>
              <a:endParaRPr lang="en-IL" sz="1600" b="0" dirty="0"/>
            </a:p>
          </p:txBody>
        </p:sp>
      </p:grpSp>
      <p:grpSp>
        <p:nvGrpSpPr>
          <p:cNvPr id="198" name="Group 197">
            <a:extLst>
              <a:ext uri="{FF2B5EF4-FFF2-40B4-BE49-F238E27FC236}">
                <a16:creationId xmlns:a16="http://schemas.microsoft.com/office/drawing/2014/main" id="{3C5F3CE0-DFB8-AC4C-BBB4-0A47089FC3A2}"/>
              </a:ext>
            </a:extLst>
          </p:cNvPr>
          <p:cNvGrpSpPr/>
          <p:nvPr/>
        </p:nvGrpSpPr>
        <p:grpSpPr>
          <a:xfrm>
            <a:off x="7465158" y="3533959"/>
            <a:ext cx="635181" cy="457200"/>
            <a:chOff x="3064567" y="5754434"/>
            <a:chExt cx="635181" cy="457200"/>
          </a:xfrm>
        </p:grpSpPr>
        <p:sp>
          <p:nvSpPr>
            <p:cNvPr id="199" name="Oval 198">
              <a:extLst>
                <a:ext uri="{FF2B5EF4-FFF2-40B4-BE49-F238E27FC236}">
                  <a16:creationId xmlns:a16="http://schemas.microsoft.com/office/drawing/2014/main" id="{28CF101D-D899-F04B-AD3F-338330FBCD12}"/>
                </a:ext>
              </a:extLst>
            </p:cNvPr>
            <p:cNvSpPr/>
            <p:nvPr/>
          </p:nvSpPr>
          <p:spPr bwMode="auto">
            <a:xfrm>
              <a:off x="3064567" y="5754434"/>
              <a:ext cx="635181" cy="457200"/>
            </a:xfrm>
            <a:prstGeom prst="ellipse">
              <a:avLst/>
            </a:prstGeom>
            <a:solidFill>
              <a:schemeClr val="bg1">
                <a:lumMod val="8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b="0" i="0" u="none" strike="noStrike" cap="none" normalizeH="0" baseline="0">
                <a:ln>
                  <a:noFill/>
                </a:ln>
                <a:solidFill>
                  <a:schemeClr val="tx1"/>
                </a:solidFill>
                <a:effectLst/>
                <a:latin typeface="Arial" pitchFamily="34" charset="0"/>
              </a:endParaRPr>
            </a:p>
          </p:txBody>
        </p:sp>
        <p:sp>
          <p:nvSpPr>
            <p:cNvPr id="200" name="TextBox 199">
              <a:extLst>
                <a:ext uri="{FF2B5EF4-FFF2-40B4-BE49-F238E27FC236}">
                  <a16:creationId xmlns:a16="http://schemas.microsoft.com/office/drawing/2014/main" id="{C19560B3-EE2E-9849-9193-A11A0DB11000}"/>
                </a:ext>
              </a:extLst>
            </p:cNvPr>
            <p:cNvSpPr txBox="1"/>
            <p:nvPr/>
          </p:nvSpPr>
          <p:spPr>
            <a:xfrm>
              <a:off x="3252941" y="5783870"/>
              <a:ext cx="298479" cy="338554"/>
            </a:xfrm>
            <a:prstGeom prst="rect">
              <a:avLst/>
            </a:prstGeom>
            <a:noFill/>
          </p:spPr>
          <p:txBody>
            <a:bodyPr wrap="none" rtlCol="0">
              <a:spAutoFit/>
            </a:bodyPr>
            <a:lstStyle/>
            <a:p>
              <a:r>
                <a:rPr lang="en-US" sz="1600" b="0" dirty="0"/>
                <a:t>b</a:t>
              </a:r>
              <a:endParaRPr lang="en-IL" sz="1600" b="0" dirty="0"/>
            </a:p>
          </p:txBody>
        </p:sp>
      </p:grpSp>
      <p:grpSp>
        <p:nvGrpSpPr>
          <p:cNvPr id="201" name="Group 200">
            <a:extLst>
              <a:ext uri="{FF2B5EF4-FFF2-40B4-BE49-F238E27FC236}">
                <a16:creationId xmlns:a16="http://schemas.microsoft.com/office/drawing/2014/main" id="{46BAF5EC-225F-8F46-9B73-4B572CC11FCE}"/>
              </a:ext>
            </a:extLst>
          </p:cNvPr>
          <p:cNvGrpSpPr/>
          <p:nvPr/>
        </p:nvGrpSpPr>
        <p:grpSpPr>
          <a:xfrm>
            <a:off x="6041759" y="3516214"/>
            <a:ext cx="1131239" cy="841756"/>
            <a:chOff x="5099276" y="4048509"/>
            <a:chExt cx="1131239" cy="841756"/>
          </a:xfrm>
        </p:grpSpPr>
        <p:cxnSp>
          <p:nvCxnSpPr>
            <p:cNvPr id="202" name="Straight Arrow Connector 201">
              <a:extLst>
                <a:ext uri="{FF2B5EF4-FFF2-40B4-BE49-F238E27FC236}">
                  <a16:creationId xmlns:a16="http://schemas.microsoft.com/office/drawing/2014/main" id="{DCFA0875-CB97-E640-AAFA-09026B5DEEB0}"/>
                </a:ext>
              </a:extLst>
            </p:cNvPr>
            <p:cNvCxnSpPr>
              <a:cxnSpLocks/>
            </p:cNvCxnSpPr>
            <p:nvPr/>
          </p:nvCxnSpPr>
          <p:spPr bwMode="auto">
            <a:xfrm flipH="1">
              <a:off x="5192570" y="4474003"/>
              <a:ext cx="298921" cy="416262"/>
            </a:xfrm>
            <a:prstGeom prst="straightConnector1">
              <a:avLst/>
            </a:prstGeom>
            <a:noFill/>
            <a:ln w="9525"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4"/>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cxnSp>
          <p:nvCxnSpPr>
            <p:cNvPr id="203" name="Straight Arrow Connector 202">
              <a:extLst>
                <a:ext uri="{FF2B5EF4-FFF2-40B4-BE49-F238E27FC236}">
                  <a16:creationId xmlns:a16="http://schemas.microsoft.com/office/drawing/2014/main" id="{2A87DC10-7A36-324A-99B0-CCECE870036A}"/>
                </a:ext>
              </a:extLst>
            </p:cNvPr>
            <p:cNvCxnSpPr>
              <a:cxnSpLocks/>
            </p:cNvCxnSpPr>
            <p:nvPr/>
          </p:nvCxnSpPr>
          <p:spPr bwMode="auto">
            <a:xfrm>
              <a:off x="5852305" y="4474003"/>
              <a:ext cx="245866" cy="416262"/>
            </a:xfrm>
            <a:prstGeom prst="straightConnector1">
              <a:avLst/>
            </a:prstGeom>
            <a:noFill/>
            <a:ln w="9525"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4"/>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sp>
          <p:nvSpPr>
            <p:cNvPr id="204" name="TextBox 203">
              <a:extLst>
                <a:ext uri="{FF2B5EF4-FFF2-40B4-BE49-F238E27FC236}">
                  <a16:creationId xmlns:a16="http://schemas.microsoft.com/office/drawing/2014/main" id="{C4867E82-7F2C-F743-BD2B-ABCFD84D51A5}"/>
                </a:ext>
              </a:extLst>
            </p:cNvPr>
            <p:cNvSpPr txBox="1"/>
            <p:nvPr/>
          </p:nvSpPr>
          <p:spPr>
            <a:xfrm>
              <a:off x="5099276" y="4445787"/>
              <a:ext cx="291901" cy="308867"/>
            </a:xfrm>
            <a:prstGeom prst="rect">
              <a:avLst/>
            </a:prstGeom>
            <a:noFill/>
            <a:ln>
              <a:noFill/>
            </a:ln>
          </p:spPr>
          <p:txBody>
            <a:bodyPr wrap="square" lIns="0" tIns="46800" rIns="0" rtlCol="0">
              <a:spAutoFit/>
            </a:bodyPr>
            <a:lstStyle/>
            <a:p>
              <a:r>
                <a:rPr lang="en-IL" sz="1400" b="0" dirty="0">
                  <a:latin typeface="Consolas" panose="020B0609020204030204" pitchFamily="49" charset="0"/>
                  <a:cs typeface="Consolas" panose="020B0609020204030204" pitchFamily="49" charset="0"/>
                </a:rPr>
                <a:t>0</a:t>
              </a:r>
            </a:p>
          </p:txBody>
        </p:sp>
        <p:sp>
          <p:nvSpPr>
            <p:cNvPr id="205" name="TextBox 204">
              <a:extLst>
                <a:ext uri="{FF2B5EF4-FFF2-40B4-BE49-F238E27FC236}">
                  <a16:creationId xmlns:a16="http://schemas.microsoft.com/office/drawing/2014/main" id="{21639D55-D8CE-F241-AD80-778A0B735626}"/>
                </a:ext>
              </a:extLst>
            </p:cNvPr>
            <p:cNvSpPr txBox="1"/>
            <p:nvPr/>
          </p:nvSpPr>
          <p:spPr>
            <a:xfrm>
              <a:off x="5938614" y="4440143"/>
              <a:ext cx="291901" cy="308867"/>
            </a:xfrm>
            <a:prstGeom prst="rect">
              <a:avLst/>
            </a:prstGeom>
            <a:noFill/>
            <a:ln>
              <a:noFill/>
            </a:ln>
          </p:spPr>
          <p:txBody>
            <a:bodyPr wrap="square" lIns="0" tIns="46800" rIns="0" rtlCol="0">
              <a:spAutoFit/>
            </a:bodyPr>
            <a:lstStyle/>
            <a:p>
              <a:r>
                <a:rPr lang="he-IL" sz="1400" b="0" dirty="0">
                  <a:latin typeface="Consolas" panose="020B0609020204030204" pitchFamily="49" charset="0"/>
                  <a:cs typeface="Consolas" panose="020B0609020204030204" pitchFamily="49" charset="0"/>
                </a:rPr>
                <a:t>1</a:t>
              </a:r>
              <a:endParaRPr lang="en-IL" sz="1400" b="0" dirty="0">
                <a:latin typeface="Consolas" panose="020B0609020204030204" pitchFamily="49" charset="0"/>
                <a:cs typeface="Consolas" panose="020B0609020204030204" pitchFamily="49" charset="0"/>
              </a:endParaRPr>
            </a:p>
          </p:txBody>
        </p:sp>
        <p:sp>
          <p:nvSpPr>
            <p:cNvPr id="206" name="Oval 205">
              <a:extLst>
                <a:ext uri="{FF2B5EF4-FFF2-40B4-BE49-F238E27FC236}">
                  <a16:creationId xmlns:a16="http://schemas.microsoft.com/office/drawing/2014/main" id="{A2EA8FAE-6EC1-2D47-AC0F-56F8A7C295AA}"/>
                </a:ext>
              </a:extLst>
            </p:cNvPr>
            <p:cNvSpPr/>
            <p:nvPr/>
          </p:nvSpPr>
          <p:spPr bwMode="auto">
            <a:xfrm>
              <a:off x="5340057" y="4048509"/>
              <a:ext cx="635181" cy="457200"/>
            </a:xfrm>
            <a:prstGeom prst="ellipse">
              <a:avLst/>
            </a:prstGeom>
            <a:solidFill>
              <a:schemeClr val="bg1">
                <a:lumMod val="8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b="0" i="0" u="none" strike="noStrike" cap="none" normalizeH="0" baseline="0">
                <a:ln>
                  <a:noFill/>
                </a:ln>
                <a:solidFill>
                  <a:schemeClr val="tx1"/>
                </a:solidFill>
                <a:effectLst/>
                <a:latin typeface="Arial" pitchFamily="34" charset="0"/>
              </a:endParaRPr>
            </a:p>
          </p:txBody>
        </p:sp>
      </p:grpSp>
      <p:cxnSp>
        <p:nvCxnSpPr>
          <p:cNvPr id="208" name="Straight Arrow Connector 207">
            <a:extLst>
              <a:ext uri="{FF2B5EF4-FFF2-40B4-BE49-F238E27FC236}">
                <a16:creationId xmlns:a16="http://schemas.microsoft.com/office/drawing/2014/main" id="{C79C4C43-718F-3243-950E-D7420274D075}"/>
              </a:ext>
            </a:extLst>
          </p:cNvPr>
          <p:cNvCxnSpPr>
            <a:cxnSpLocks/>
          </p:cNvCxnSpPr>
          <p:nvPr/>
        </p:nvCxnSpPr>
        <p:spPr bwMode="auto">
          <a:xfrm flipH="1">
            <a:off x="2610325" y="3905626"/>
            <a:ext cx="266879" cy="452344"/>
          </a:xfrm>
          <a:prstGeom prst="straightConnector1">
            <a:avLst/>
          </a:prstGeom>
          <a:noFill/>
          <a:ln w="12700"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4"/>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cxnSp>
        <p:nvCxnSpPr>
          <p:cNvPr id="209" name="Straight Arrow Connector 208">
            <a:extLst>
              <a:ext uri="{FF2B5EF4-FFF2-40B4-BE49-F238E27FC236}">
                <a16:creationId xmlns:a16="http://schemas.microsoft.com/office/drawing/2014/main" id="{984ADA17-295F-6942-8B96-877AE92131EF}"/>
              </a:ext>
            </a:extLst>
          </p:cNvPr>
          <p:cNvCxnSpPr>
            <a:cxnSpLocks/>
          </p:cNvCxnSpPr>
          <p:nvPr/>
        </p:nvCxnSpPr>
        <p:spPr bwMode="auto">
          <a:xfrm>
            <a:off x="3238017" y="3905626"/>
            <a:ext cx="245866" cy="416262"/>
          </a:xfrm>
          <a:prstGeom prst="straightConnector1">
            <a:avLst/>
          </a:prstGeom>
          <a:noFill/>
          <a:ln w="12700"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4"/>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sp>
        <p:nvSpPr>
          <p:cNvPr id="210" name="TextBox 209">
            <a:extLst>
              <a:ext uri="{FF2B5EF4-FFF2-40B4-BE49-F238E27FC236}">
                <a16:creationId xmlns:a16="http://schemas.microsoft.com/office/drawing/2014/main" id="{90CFEE35-FF8A-4445-BC12-6D314155F75B}"/>
              </a:ext>
            </a:extLst>
          </p:cNvPr>
          <p:cNvSpPr txBox="1"/>
          <p:nvPr/>
        </p:nvSpPr>
        <p:spPr>
          <a:xfrm>
            <a:off x="2473508" y="3857492"/>
            <a:ext cx="291901" cy="308867"/>
          </a:xfrm>
          <a:prstGeom prst="rect">
            <a:avLst/>
          </a:prstGeom>
          <a:noFill/>
          <a:ln>
            <a:noFill/>
          </a:ln>
        </p:spPr>
        <p:txBody>
          <a:bodyPr wrap="square" lIns="0" tIns="46800" rIns="0" rtlCol="0">
            <a:spAutoFit/>
          </a:bodyPr>
          <a:lstStyle/>
          <a:p>
            <a:r>
              <a:rPr lang="en-IL" sz="1400" b="0" dirty="0">
                <a:latin typeface="Consolas" panose="020B0609020204030204" pitchFamily="49" charset="0"/>
                <a:cs typeface="Consolas" panose="020B0609020204030204" pitchFamily="49" charset="0"/>
              </a:rPr>
              <a:t>0</a:t>
            </a:r>
          </a:p>
        </p:txBody>
      </p:sp>
      <p:sp>
        <p:nvSpPr>
          <p:cNvPr id="211" name="TextBox 210">
            <a:extLst>
              <a:ext uri="{FF2B5EF4-FFF2-40B4-BE49-F238E27FC236}">
                <a16:creationId xmlns:a16="http://schemas.microsoft.com/office/drawing/2014/main" id="{40FF6FD0-D921-F448-96E0-9DF59B15702C}"/>
              </a:ext>
            </a:extLst>
          </p:cNvPr>
          <p:cNvSpPr txBox="1"/>
          <p:nvPr/>
        </p:nvSpPr>
        <p:spPr>
          <a:xfrm>
            <a:off x="3324326" y="3871766"/>
            <a:ext cx="291901" cy="308867"/>
          </a:xfrm>
          <a:prstGeom prst="rect">
            <a:avLst/>
          </a:prstGeom>
          <a:noFill/>
          <a:ln>
            <a:noFill/>
          </a:ln>
        </p:spPr>
        <p:txBody>
          <a:bodyPr wrap="square" lIns="0" tIns="46800" rIns="0" rtlCol="0">
            <a:spAutoFit/>
          </a:bodyPr>
          <a:lstStyle/>
          <a:p>
            <a:r>
              <a:rPr lang="he-IL" sz="1400" b="0" dirty="0">
                <a:latin typeface="Consolas" panose="020B0609020204030204" pitchFamily="49" charset="0"/>
                <a:cs typeface="Consolas" panose="020B0609020204030204" pitchFamily="49" charset="0"/>
              </a:rPr>
              <a:t>1</a:t>
            </a:r>
            <a:endParaRPr lang="en-IL" sz="1400" b="0" dirty="0">
              <a:latin typeface="Consolas" panose="020B0609020204030204" pitchFamily="49" charset="0"/>
              <a:cs typeface="Consolas" panose="020B0609020204030204" pitchFamily="49" charset="0"/>
            </a:endParaRPr>
          </a:p>
        </p:txBody>
      </p:sp>
      <p:sp>
        <p:nvSpPr>
          <p:cNvPr id="212" name="Oval 211">
            <a:extLst>
              <a:ext uri="{FF2B5EF4-FFF2-40B4-BE49-F238E27FC236}">
                <a16:creationId xmlns:a16="http://schemas.microsoft.com/office/drawing/2014/main" id="{74C97F85-9FDE-8D4F-B06B-9F92F66E98CB}"/>
              </a:ext>
            </a:extLst>
          </p:cNvPr>
          <p:cNvSpPr/>
          <p:nvPr/>
        </p:nvSpPr>
        <p:spPr bwMode="auto">
          <a:xfrm>
            <a:off x="2725769" y="3480132"/>
            <a:ext cx="635181" cy="457200"/>
          </a:xfrm>
          <a:prstGeom prst="ellipse">
            <a:avLst/>
          </a:prstGeom>
          <a:solidFill>
            <a:schemeClr val="bg1">
              <a:lumMod val="8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b="0" i="0" u="none" strike="noStrike" cap="none" normalizeH="0" baseline="0">
              <a:ln>
                <a:noFill/>
              </a:ln>
              <a:solidFill>
                <a:schemeClr val="tx1"/>
              </a:solidFill>
              <a:effectLst/>
              <a:latin typeface="Arial" pitchFamily="34" charset="0"/>
            </a:endParaRPr>
          </a:p>
        </p:txBody>
      </p:sp>
      <p:grpSp>
        <p:nvGrpSpPr>
          <p:cNvPr id="213" name="Group 212">
            <a:extLst>
              <a:ext uri="{FF2B5EF4-FFF2-40B4-BE49-F238E27FC236}">
                <a16:creationId xmlns:a16="http://schemas.microsoft.com/office/drawing/2014/main" id="{F3783FCE-6A3C-124F-91F5-E9898A681FF7}"/>
              </a:ext>
            </a:extLst>
          </p:cNvPr>
          <p:cNvGrpSpPr/>
          <p:nvPr/>
        </p:nvGrpSpPr>
        <p:grpSpPr>
          <a:xfrm>
            <a:off x="4286403" y="3466445"/>
            <a:ext cx="1165073" cy="891525"/>
            <a:chOff x="5099276" y="4048509"/>
            <a:chExt cx="1165073" cy="891525"/>
          </a:xfrm>
        </p:grpSpPr>
        <p:cxnSp>
          <p:nvCxnSpPr>
            <p:cNvPr id="214" name="Straight Arrow Connector 213">
              <a:extLst>
                <a:ext uri="{FF2B5EF4-FFF2-40B4-BE49-F238E27FC236}">
                  <a16:creationId xmlns:a16="http://schemas.microsoft.com/office/drawing/2014/main" id="{47A7FD88-01BF-2841-803A-76F0875BFE4B}"/>
                </a:ext>
              </a:extLst>
            </p:cNvPr>
            <p:cNvCxnSpPr>
              <a:cxnSpLocks/>
            </p:cNvCxnSpPr>
            <p:nvPr/>
          </p:nvCxnSpPr>
          <p:spPr bwMode="auto">
            <a:xfrm flipH="1">
              <a:off x="5143418" y="4474003"/>
              <a:ext cx="348074" cy="466031"/>
            </a:xfrm>
            <a:prstGeom prst="straightConnector1">
              <a:avLst/>
            </a:prstGeom>
            <a:noFill/>
            <a:ln w="9525"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4"/>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cxnSp>
          <p:nvCxnSpPr>
            <p:cNvPr id="215" name="Straight Arrow Connector 214">
              <a:extLst>
                <a:ext uri="{FF2B5EF4-FFF2-40B4-BE49-F238E27FC236}">
                  <a16:creationId xmlns:a16="http://schemas.microsoft.com/office/drawing/2014/main" id="{6D72B6A6-BB9C-D140-B995-1928C9793A38}"/>
                </a:ext>
              </a:extLst>
            </p:cNvPr>
            <p:cNvCxnSpPr>
              <a:cxnSpLocks/>
            </p:cNvCxnSpPr>
            <p:nvPr/>
          </p:nvCxnSpPr>
          <p:spPr bwMode="auto">
            <a:xfrm>
              <a:off x="5852305" y="4474003"/>
              <a:ext cx="273718" cy="466031"/>
            </a:xfrm>
            <a:prstGeom prst="straightConnector1">
              <a:avLst/>
            </a:prstGeom>
            <a:noFill/>
            <a:ln w="9525"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4"/>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sp>
          <p:nvSpPr>
            <p:cNvPr id="216" name="TextBox 215">
              <a:extLst>
                <a:ext uri="{FF2B5EF4-FFF2-40B4-BE49-F238E27FC236}">
                  <a16:creationId xmlns:a16="http://schemas.microsoft.com/office/drawing/2014/main" id="{585716D5-B360-3B46-89B7-BCCE193C0B88}"/>
                </a:ext>
              </a:extLst>
            </p:cNvPr>
            <p:cNvSpPr txBox="1"/>
            <p:nvPr/>
          </p:nvSpPr>
          <p:spPr>
            <a:xfrm>
              <a:off x="5099276" y="4445787"/>
              <a:ext cx="291901" cy="308867"/>
            </a:xfrm>
            <a:prstGeom prst="rect">
              <a:avLst/>
            </a:prstGeom>
            <a:noFill/>
            <a:ln>
              <a:noFill/>
            </a:ln>
          </p:spPr>
          <p:txBody>
            <a:bodyPr wrap="square" lIns="0" tIns="46800" rIns="0" rtlCol="0">
              <a:spAutoFit/>
            </a:bodyPr>
            <a:lstStyle/>
            <a:p>
              <a:r>
                <a:rPr lang="en-IL" sz="1400" b="0" dirty="0">
                  <a:latin typeface="Consolas" panose="020B0609020204030204" pitchFamily="49" charset="0"/>
                  <a:cs typeface="Consolas" panose="020B0609020204030204" pitchFamily="49" charset="0"/>
                </a:rPr>
                <a:t>0</a:t>
              </a:r>
            </a:p>
          </p:txBody>
        </p:sp>
        <p:sp>
          <p:nvSpPr>
            <p:cNvPr id="217" name="TextBox 216">
              <a:extLst>
                <a:ext uri="{FF2B5EF4-FFF2-40B4-BE49-F238E27FC236}">
                  <a16:creationId xmlns:a16="http://schemas.microsoft.com/office/drawing/2014/main" id="{FA8D433C-9A8D-D04F-A434-5A97536A0D5F}"/>
                </a:ext>
              </a:extLst>
            </p:cNvPr>
            <p:cNvSpPr txBox="1"/>
            <p:nvPr/>
          </p:nvSpPr>
          <p:spPr>
            <a:xfrm>
              <a:off x="5972448" y="4439556"/>
              <a:ext cx="291901" cy="308867"/>
            </a:xfrm>
            <a:prstGeom prst="rect">
              <a:avLst/>
            </a:prstGeom>
            <a:noFill/>
            <a:ln>
              <a:noFill/>
            </a:ln>
          </p:spPr>
          <p:txBody>
            <a:bodyPr wrap="square" lIns="0" tIns="46800" rIns="0" rtlCol="0">
              <a:spAutoFit/>
            </a:bodyPr>
            <a:lstStyle/>
            <a:p>
              <a:r>
                <a:rPr lang="he-IL" sz="1400" b="0" dirty="0">
                  <a:latin typeface="Consolas" panose="020B0609020204030204" pitchFamily="49" charset="0"/>
                  <a:cs typeface="Consolas" panose="020B0609020204030204" pitchFamily="49" charset="0"/>
                </a:rPr>
                <a:t>1</a:t>
              </a:r>
              <a:endParaRPr lang="en-IL" sz="1400" b="0" dirty="0">
                <a:latin typeface="Consolas" panose="020B0609020204030204" pitchFamily="49" charset="0"/>
                <a:cs typeface="Consolas" panose="020B0609020204030204" pitchFamily="49" charset="0"/>
              </a:endParaRPr>
            </a:p>
          </p:txBody>
        </p:sp>
        <p:sp>
          <p:nvSpPr>
            <p:cNvPr id="218" name="Oval 217">
              <a:extLst>
                <a:ext uri="{FF2B5EF4-FFF2-40B4-BE49-F238E27FC236}">
                  <a16:creationId xmlns:a16="http://schemas.microsoft.com/office/drawing/2014/main" id="{38447991-954F-384E-BB71-E378A793B7C4}"/>
                </a:ext>
              </a:extLst>
            </p:cNvPr>
            <p:cNvSpPr/>
            <p:nvPr/>
          </p:nvSpPr>
          <p:spPr bwMode="auto">
            <a:xfrm>
              <a:off x="5340057" y="4048509"/>
              <a:ext cx="635181" cy="457200"/>
            </a:xfrm>
            <a:prstGeom prst="ellipse">
              <a:avLst/>
            </a:prstGeom>
            <a:solidFill>
              <a:schemeClr val="bg1">
                <a:lumMod val="8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b="0" i="0" u="none" strike="noStrike" cap="none" normalizeH="0" baseline="0">
                <a:ln>
                  <a:noFill/>
                </a:ln>
                <a:solidFill>
                  <a:schemeClr val="tx1"/>
                </a:solidFill>
                <a:effectLst/>
                <a:latin typeface="Arial" pitchFamily="34" charset="0"/>
              </a:endParaRPr>
            </a:p>
          </p:txBody>
        </p:sp>
      </p:grpSp>
      <p:cxnSp>
        <p:nvCxnSpPr>
          <p:cNvPr id="220" name="Straight Arrow Connector 219">
            <a:extLst>
              <a:ext uri="{FF2B5EF4-FFF2-40B4-BE49-F238E27FC236}">
                <a16:creationId xmlns:a16="http://schemas.microsoft.com/office/drawing/2014/main" id="{5F9EA5E1-3ED8-BB49-904C-0F29806BEF23}"/>
              </a:ext>
            </a:extLst>
          </p:cNvPr>
          <p:cNvCxnSpPr>
            <a:cxnSpLocks/>
          </p:cNvCxnSpPr>
          <p:nvPr/>
        </p:nvCxnSpPr>
        <p:spPr bwMode="auto">
          <a:xfrm flipH="1">
            <a:off x="6686338" y="3034363"/>
            <a:ext cx="298921" cy="416262"/>
          </a:xfrm>
          <a:prstGeom prst="straightConnector1">
            <a:avLst/>
          </a:prstGeom>
          <a:noFill/>
          <a:ln w="9525"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4"/>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cxnSp>
        <p:nvCxnSpPr>
          <p:cNvPr id="221" name="Straight Arrow Connector 220">
            <a:extLst>
              <a:ext uri="{FF2B5EF4-FFF2-40B4-BE49-F238E27FC236}">
                <a16:creationId xmlns:a16="http://schemas.microsoft.com/office/drawing/2014/main" id="{FFD58EC7-FAFB-CF44-8233-E11E3698D33D}"/>
              </a:ext>
            </a:extLst>
          </p:cNvPr>
          <p:cNvCxnSpPr>
            <a:cxnSpLocks/>
          </p:cNvCxnSpPr>
          <p:nvPr/>
        </p:nvCxnSpPr>
        <p:spPr bwMode="auto">
          <a:xfrm>
            <a:off x="7346073" y="3034363"/>
            <a:ext cx="360220" cy="416262"/>
          </a:xfrm>
          <a:prstGeom prst="straightConnector1">
            <a:avLst/>
          </a:prstGeom>
          <a:noFill/>
          <a:ln w="12700"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4"/>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sp>
        <p:nvSpPr>
          <p:cNvPr id="222" name="TextBox 221">
            <a:extLst>
              <a:ext uri="{FF2B5EF4-FFF2-40B4-BE49-F238E27FC236}">
                <a16:creationId xmlns:a16="http://schemas.microsoft.com/office/drawing/2014/main" id="{02440669-65FC-E74B-B678-BEF9B28A05BC}"/>
              </a:ext>
            </a:extLst>
          </p:cNvPr>
          <p:cNvSpPr txBox="1"/>
          <p:nvPr/>
        </p:nvSpPr>
        <p:spPr>
          <a:xfrm>
            <a:off x="6581525" y="2946447"/>
            <a:ext cx="291901" cy="339645"/>
          </a:xfrm>
          <a:prstGeom prst="rect">
            <a:avLst/>
          </a:prstGeom>
          <a:noFill/>
          <a:ln>
            <a:noFill/>
          </a:ln>
        </p:spPr>
        <p:txBody>
          <a:bodyPr wrap="square" lIns="0" tIns="46800" rIns="0" rtlCol="0">
            <a:spAutoFit/>
          </a:bodyPr>
          <a:lstStyle/>
          <a:p>
            <a:r>
              <a:rPr lang="en-IL" sz="1600" b="0" dirty="0">
                <a:latin typeface="Consolas" panose="020B0609020204030204" pitchFamily="49" charset="0"/>
                <a:cs typeface="Consolas" panose="020B0609020204030204" pitchFamily="49" charset="0"/>
              </a:rPr>
              <a:t>0</a:t>
            </a:r>
          </a:p>
        </p:txBody>
      </p:sp>
      <p:sp>
        <p:nvSpPr>
          <p:cNvPr id="223" name="TextBox 222">
            <a:extLst>
              <a:ext uri="{FF2B5EF4-FFF2-40B4-BE49-F238E27FC236}">
                <a16:creationId xmlns:a16="http://schemas.microsoft.com/office/drawing/2014/main" id="{468A4FF0-8CE6-6748-B8FE-AB9AFA9F9C40}"/>
              </a:ext>
            </a:extLst>
          </p:cNvPr>
          <p:cNvSpPr txBox="1"/>
          <p:nvPr/>
        </p:nvSpPr>
        <p:spPr>
          <a:xfrm>
            <a:off x="7482627" y="2926598"/>
            <a:ext cx="291901" cy="339645"/>
          </a:xfrm>
          <a:prstGeom prst="rect">
            <a:avLst/>
          </a:prstGeom>
          <a:noFill/>
          <a:ln>
            <a:noFill/>
          </a:ln>
        </p:spPr>
        <p:txBody>
          <a:bodyPr wrap="square" lIns="0" tIns="46800" rIns="0" rtlCol="0">
            <a:spAutoFit/>
          </a:bodyPr>
          <a:lstStyle/>
          <a:p>
            <a:r>
              <a:rPr lang="he-IL" sz="1600" b="0" dirty="0">
                <a:latin typeface="Consolas" panose="020B0609020204030204" pitchFamily="49" charset="0"/>
                <a:cs typeface="Consolas" panose="020B0609020204030204" pitchFamily="49" charset="0"/>
              </a:rPr>
              <a:t>1</a:t>
            </a:r>
            <a:endParaRPr lang="en-IL" sz="1600" b="0" dirty="0">
              <a:latin typeface="Consolas" panose="020B0609020204030204" pitchFamily="49" charset="0"/>
              <a:cs typeface="Consolas" panose="020B0609020204030204" pitchFamily="49" charset="0"/>
            </a:endParaRPr>
          </a:p>
        </p:txBody>
      </p:sp>
      <p:sp>
        <p:nvSpPr>
          <p:cNvPr id="224" name="Oval 223">
            <a:extLst>
              <a:ext uri="{FF2B5EF4-FFF2-40B4-BE49-F238E27FC236}">
                <a16:creationId xmlns:a16="http://schemas.microsoft.com/office/drawing/2014/main" id="{93959835-E916-564F-9C7A-809A0F6AB1DB}"/>
              </a:ext>
            </a:extLst>
          </p:cNvPr>
          <p:cNvSpPr/>
          <p:nvPr/>
        </p:nvSpPr>
        <p:spPr bwMode="auto">
          <a:xfrm>
            <a:off x="6833825" y="2608869"/>
            <a:ext cx="635181" cy="457200"/>
          </a:xfrm>
          <a:prstGeom prst="ellipse">
            <a:avLst/>
          </a:prstGeom>
          <a:solidFill>
            <a:schemeClr val="bg1">
              <a:lumMod val="8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sz="2800" b="0" i="0" u="none" strike="noStrike" cap="none" normalizeH="0" baseline="0">
              <a:ln>
                <a:noFill/>
              </a:ln>
              <a:solidFill>
                <a:schemeClr val="tx1"/>
              </a:solidFill>
              <a:effectLst/>
              <a:latin typeface="Arial" pitchFamily="34" charset="0"/>
            </a:endParaRPr>
          </a:p>
        </p:txBody>
      </p:sp>
      <p:cxnSp>
        <p:nvCxnSpPr>
          <p:cNvPr id="226" name="Straight Arrow Connector 225">
            <a:extLst>
              <a:ext uri="{FF2B5EF4-FFF2-40B4-BE49-F238E27FC236}">
                <a16:creationId xmlns:a16="http://schemas.microsoft.com/office/drawing/2014/main" id="{F4CC6E57-DFE8-E340-82C2-DF0532A3DBEB}"/>
              </a:ext>
            </a:extLst>
          </p:cNvPr>
          <p:cNvCxnSpPr>
            <a:cxnSpLocks/>
          </p:cNvCxnSpPr>
          <p:nvPr/>
        </p:nvCxnSpPr>
        <p:spPr bwMode="auto">
          <a:xfrm flipH="1">
            <a:off x="3246759" y="3008887"/>
            <a:ext cx="481302" cy="423340"/>
          </a:xfrm>
          <a:prstGeom prst="straightConnector1">
            <a:avLst/>
          </a:prstGeom>
          <a:noFill/>
          <a:ln w="12700"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4"/>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cxnSp>
        <p:nvCxnSpPr>
          <p:cNvPr id="227" name="Straight Arrow Connector 226">
            <a:extLst>
              <a:ext uri="{FF2B5EF4-FFF2-40B4-BE49-F238E27FC236}">
                <a16:creationId xmlns:a16="http://schemas.microsoft.com/office/drawing/2014/main" id="{CB71A43D-5C68-684A-9699-7AE738855D44}"/>
              </a:ext>
            </a:extLst>
          </p:cNvPr>
          <p:cNvCxnSpPr>
            <a:cxnSpLocks/>
          </p:cNvCxnSpPr>
          <p:nvPr/>
        </p:nvCxnSpPr>
        <p:spPr bwMode="auto">
          <a:xfrm>
            <a:off x="4088874" y="3008887"/>
            <a:ext cx="554085" cy="403803"/>
          </a:xfrm>
          <a:prstGeom prst="straightConnector1">
            <a:avLst/>
          </a:prstGeom>
          <a:noFill/>
          <a:ln w="9525"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4"/>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sp>
        <p:nvSpPr>
          <p:cNvPr id="228" name="TextBox 227">
            <a:extLst>
              <a:ext uri="{FF2B5EF4-FFF2-40B4-BE49-F238E27FC236}">
                <a16:creationId xmlns:a16="http://schemas.microsoft.com/office/drawing/2014/main" id="{E9189FEF-B866-0042-B2CA-EB8E29AB20A4}"/>
              </a:ext>
            </a:extLst>
          </p:cNvPr>
          <p:cNvSpPr txBox="1"/>
          <p:nvPr/>
        </p:nvSpPr>
        <p:spPr>
          <a:xfrm>
            <a:off x="3210981" y="2941844"/>
            <a:ext cx="291901" cy="339645"/>
          </a:xfrm>
          <a:prstGeom prst="rect">
            <a:avLst/>
          </a:prstGeom>
          <a:noFill/>
          <a:ln>
            <a:noFill/>
          </a:ln>
        </p:spPr>
        <p:txBody>
          <a:bodyPr wrap="square" lIns="0" tIns="46800" rIns="0" rtlCol="0">
            <a:spAutoFit/>
          </a:bodyPr>
          <a:lstStyle/>
          <a:p>
            <a:r>
              <a:rPr lang="en-IL" sz="1600" b="0" dirty="0">
                <a:latin typeface="Consolas" panose="020B0609020204030204" pitchFamily="49" charset="0"/>
                <a:cs typeface="Consolas" panose="020B0609020204030204" pitchFamily="49" charset="0"/>
              </a:rPr>
              <a:t>0</a:t>
            </a:r>
          </a:p>
        </p:txBody>
      </p:sp>
      <p:sp>
        <p:nvSpPr>
          <p:cNvPr id="229" name="TextBox 228">
            <a:extLst>
              <a:ext uri="{FF2B5EF4-FFF2-40B4-BE49-F238E27FC236}">
                <a16:creationId xmlns:a16="http://schemas.microsoft.com/office/drawing/2014/main" id="{0BC5E982-2AEF-2541-B6B6-373B18C4FFEA}"/>
              </a:ext>
            </a:extLst>
          </p:cNvPr>
          <p:cNvSpPr txBox="1"/>
          <p:nvPr/>
        </p:nvSpPr>
        <p:spPr>
          <a:xfrm>
            <a:off x="4319992" y="2879561"/>
            <a:ext cx="291901" cy="339645"/>
          </a:xfrm>
          <a:prstGeom prst="rect">
            <a:avLst/>
          </a:prstGeom>
          <a:noFill/>
          <a:ln>
            <a:noFill/>
          </a:ln>
        </p:spPr>
        <p:txBody>
          <a:bodyPr wrap="square" lIns="0" tIns="46800" rIns="0" rtlCol="0">
            <a:spAutoFit/>
          </a:bodyPr>
          <a:lstStyle/>
          <a:p>
            <a:r>
              <a:rPr lang="he-IL" sz="1600" b="0" dirty="0">
                <a:latin typeface="Consolas" panose="020B0609020204030204" pitchFamily="49" charset="0"/>
                <a:cs typeface="Consolas" panose="020B0609020204030204" pitchFamily="49" charset="0"/>
              </a:rPr>
              <a:t>1</a:t>
            </a:r>
            <a:endParaRPr lang="en-IL" sz="1600" b="0" dirty="0">
              <a:latin typeface="Consolas" panose="020B0609020204030204" pitchFamily="49" charset="0"/>
              <a:cs typeface="Consolas" panose="020B0609020204030204" pitchFamily="49" charset="0"/>
            </a:endParaRPr>
          </a:p>
        </p:txBody>
      </p:sp>
      <p:sp>
        <p:nvSpPr>
          <p:cNvPr id="230" name="Oval 229">
            <a:extLst>
              <a:ext uri="{FF2B5EF4-FFF2-40B4-BE49-F238E27FC236}">
                <a16:creationId xmlns:a16="http://schemas.microsoft.com/office/drawing/2014/main" id="{CCA72487-044F-9C4F-8FF3-C514ADD8DAE4}"/>
              </a:ext>
            </a:extLst>
          </p:cNvPr>
          <p:cNvSpPr/>
          <p:nvPr/>
        </p:nvSpPr>
        <p:spPr bwMode="auto">
          <a:xfrm>
            <a:off x="3576626" y="2583393"/>
            <a:ext cx="635181" cy="457200"/>
          </a:xfrm>
          <a:prstGeom prst="ellipse">
            <a:avLst/>
          </a:prstGeom>
          <a:solidFill>
            <a:schemeClr val="bg1">
              <a:lumMod val="8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sz="2800" b="0" i="0" u="none" strike="noStrike" cap="none" normalizeH="0" baseline="0">
              <a:ln>
                <a:noFill/>
              </a:ln>
              <a:solidFill>
                <a:schemeClr val="tx1"/>
              </a:solidFill>
              <a:effectLst/>
              <a:latin typeface="Arial" pitchFamily="34" charset="0"/>
            </a:endParaRPr>
          </a:p>
        </p:txBody>
      </p:sp>
      <p:cxnSp>
        <p:nvCxnSpPr>
          <p:cNvPr id="232" name="Straight Arrow Connector 231">
            <a:extLst>
              <a:ext uri="{FF2B5EF4-FFF2-40B4-BE49-F238E27FC236}">
                <a16:creationId xmlns:a16="http://schemas.microsoft.com/office/drawing/2014/main" id="{26B7FF48-1CDE-4749-B302-E948A35D95C3}"/>
              </a:ext>
            </a:extLst>
          </p:cNvPr>
          <p:cNvCxnSpPr>
            <a:cxnSpLocks/>
          </p:cNvCxnSpPr>
          <p:nvPr/>
        </p:nvCxnSpPr>
        <p:spPr bwMode="auto">
          <a:xfrm flipH="1">
            <a:off x="4102425" y="2101682"/>
            <a:ext cx="1265030" cy="472880"/>
          </a:xfrm>
          <a:prstGeom prst="straightConnector1">
            <a:avLst/>
          </a:prstGeom>
          <a:noFill/>
          <a:ln w="12700"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4"/>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cxnSp>
        <p:nvCxnSpPr>
          <p:cNvPr id="233" name="Straight Arrow Connector 232">
            <a:extLst>
              <a:ext uri="{FF2B5EF4-FFF2-40B4-BE49-F238E27FC236}">
                <a16:creationId xmlns:a16="http://schemas.microsoft.com/office/drawing/2014/main" id="{BB1E7495-F463-B347-A0A8-1DF22ACF0F49}"/>
              </a:ext>
            </a:extLst>
          </p:cNvPr>
          <p:cNvCxnSpPr>
            <a:cxnSpLocks/>
          </p:cNvCxnSpPr>
          <p:nvPr/>
        </p:nvCxnSpPr>
        <p:spPr bwMode="auto">
          <a:xfrm>
            <a:off x="5728267" y="2101682"/>
            <a:ext cx="1256992" cy="467741"/>
          </a:xfrm>
          <a:prstGeom prst="straightConnector1">
            <a:avLst/>
          </a:prstGeom>
          <a:noFill/>
          <a:ln w="12700"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4"/>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sp>
        <p:nvSpPr>
          <p:cNvPr id="234" name="TextBox 233">
            <a:extLst>
              <a:ext uri="{FF2B5EF4-FFF2-40B4-BE49-F238E27FC236}">
                <a16:creationId xmlns:a16="http://schemas.microsoft.com/office/drawing/2014/main" id="{4D9036D4-E585-D74A-BAD4-F2B3E48C88CF}"/>
              </a:ext>
            </a:extLst>
          </p:cNvPr>
          <p:cNvSpPr txBox="1"/>
          <p:nvPr/>
        </p:nvSpPr>
        <p:spPr>
          <a:xfrm>
            <a:off x="4669075" y="1927299"/>
            <a:ext cx="291901" cy="339645"/>
          </a:xfrm>
          <a:prstGeom prst="rect">
            <a:avLst/>
          </a:prstGeom>
          <a:noFill/>
          <a:ln>
            <a:noFill/>
          </a:ln>
        </p:spPr>
        <p:txBody>
          <a:bodyPr wrap="square" lIns="0" tIns="46800" rIns="0" rtlCol="0">
            <a:spAutoFit/>
          </a:bodyPr>
          <a:lstStyle/>
          <a:p>
            <a:r>
              <a:rPr lang="en-IL" sz="1600" b="0" dirty="0">
                <a:latin typeface="Consolas" panose="020B0609020204030204" pitchFamily="49" charset="0"/>
                <a:cs typeface="Consolas" panose="020B0609020204030204" pitchFamily="49" charset="0"/>
              </a:rPr>
              <a:t>0</a:t>
            </a:r>
          </a:p>
        </p:txBody>
      </p:sp>
      <p:sp>
        <p:nvSpPr>
          <p:cNvPr id="235" name="TextBox 234">
            <a:extLst>
              <a:ext uri="{FF2B5EF4-FFF2-40B4-BE49-F238E27FC236}">
                <a16:creationId xmlns:a16="http://schemas.microsoft.com/office/drawing/2014/main" id="{A11336A5-9D46-854E-BBA1-2EA8CF91DD6D}"/>
              </a:ext>
            </a:extLst>
          </p:cNvPr>
          <p:cNvSpPr txBox="1"/>
          <p:nvPr/>
        </p:nvSpPr>
        <p:spPr>
          <a:xfrm>
            <a:off x="6356763" y="1982617"/>
            <a:ext cx="291901" cy="339645"/>
          </a:xfrm>
          <a:prstGeom prst="rect">
            <a:avLst/>
          </a:prstGeom>
          <a:noFill/>
          <a:ln>
            <a:noFill/>
          </a:ln>
        </p:spPr>
        <p:txBody>
          <a:bodyPr wrap="square" lIns="0" tIns="46800" rIns="0" rtlCol="0">
            <a:spAutoFit/>
          </a:bodyPr>
          <a:lstStyle/>
          <a:p>
            <a:r>
              <a:rPr lang="he-IL" sz="1600" b="0" dirty="0">
                <a:latin typeface="Consolas" panose="020B0609020204030204" pitchFamily="49" charset="0"/>
                <a:cs typeface="Consolas" panose="020B0609020204030204" pitchFamily="49" charset="0"/>
              </a:rPr>
              <a:t>1</a:t>
            </a:r>
            <a:endParaRPr lang="en-IL" sz="1600" b="0" dirty="0">
              <a:latin typeface="Consolas" panose="020B0609020204030204" pitchFamily="49" charset="0"/>
              <a:cs typeface="Consolas" panose="020B0609020204030204" pitchFamily="49" charset="0"/>
            </a:endParaRPr>
          </a:p>
        </p:txBody>
      </p:sp>
      <p:sp>
        <p:nvSpPr>
          <p:cNvPr id="236" name="Oval 235">
            <a:extLst>
              <a:ext uri="{FF2B5EF4-FFF2-40B4-BE49-F238E27FC236}">
                <a16:creationId xmlns:a16="http://schemas.microsoft.com/office/drawing/2014/main" id="{73BA03C7-05A1-8840-8DC3-8CFCE79E4930}"/>
              </a:ext>
            </a:extLst>
          </p:cNvPr>
          <p:cNvSpPr/>
          <p:nvPr/>
        </p:nvSpPr>
        <p:spPr bwMode="auto">
          <a:xfrm>
            <a:off x="5216019" y="1676188"/>
            <a:ext cx="635181" cy="457200"/>
          </a:xfrm>
          <a:prstGeom prst="ellipse">
            <a:avLst/>
          </a:prstGeom>
          <a:solidFill>
            <a:schemeClr val="bg1">
              <a:lumMod val="8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sz="2800" b="0" i="0" u="none" strike="noStrike" cap="none" normalizeH="0" baseline="0">
              <a:ln>
                <a:noFill/>
              </a:ln>
              <a:solidFill>
                <a:schemeClr val="tx1"/>
              </a:solidFill>
              <a:effectLst/>
              <a:latin typeface="Arial" pitchFamily="34" charset="0"/>
            </a:endParaRPr>
          </a:p>
        </p:txBody>
      </p:sp>
      <p:cxnSp>
        <p:nvCxnSpPr>
          <p:cNvPr id="77" name="Straight Arrow Connector 76">
            <a:extLst>
              <a:ext uri="{FF2B5EF4-FFF2-40B4-BE49-F238E27FC236}">
                <a16:creationId xmlns:a16="http://schemas.microsoft.com/office/drawing/2014/main" id="{5A1A3091-A65D-EC49-A18E-F1B08D549937}"/>
              </a:ext>
            </a:extLst>
          </p:cNvPr>
          <p:cNvCxnSpPr>
            <a:cxnSpLocks/>
          </p:cNvCxnSpPr>
          <p:nvPr/>
        </p:nvCxnSpPr>
        <p:spPr bwMode="auto">
          <a:xfrm flipH="1">
            <a:off x="4322707" y="1152128"/>
            <a:ext cx="412233" cy="494427"/>
          </a:xfrm>
          <a:prstGeom prst="straightConnector1">
            <a:avLst/>
          </a:prstGeom>
          <a:noFill/>
          <a:ln w="38100" cap="flat" cmpd="sng" algn="ctr">
            <a:solidFill>
              <a:srgbClr val="C00000"/>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4"/>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cxnSp>
        <p:nvCxnSpPr>
          <p:cNvPr id="78" name="Straight Arrow Connector 77">
            <a:extLst>
              <a:ext uri="{FF2B5EF4-FFF2-40B4-BE49-F238E27FC236}">
                <a16:creationId xmlns:a16="http://schemas.microsoft.com/office/drawing/2014/main" id="{2DBE3881-D6E0-4949-8667-FB8AC9C5D018}"/>
              </a:ext>
            </a:extLst>
          </p:cNvPr>
          <p:cNvCxnSpPr>
            <a:cxnSpLocks/>
          </p:cNvCxnSpPr>
          <p:nvPr/>
        </p:nvCxnSpPr>
        <p:spPr bwMode="auto">
          <a:xfrm>
            <a:off x="4982716" y="1165193"/>
            <a:ext cx="422828" cy="464067"/>
          </a:xfrm>
          <a:prstGeom prst="straightConnector1">
            <a:avLst/>
          </a:prstGeom>
          <a:noFill/>
          <a:ln w="12700"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4"/>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sp>
        <p:nvSpPr>
          <p:cNvPr id="79" name="TextBox 78">
            <a:extLst>
              <a:ext uri="{FF2B5EF4-FFF2-40B4-BE49-F238E27FC236}">
                <a16:creationId xmlns:a16="http://schemas.microsoft.com/office/drawing/2014/main" id="{52EC5EFD-403F-2B45-9566-23DD8F38AB3F}"/>
              </a:ext>
            </a:extLst>
          </p:cNvPr>
          <p:cNvSpPr txBox="1"/>
          <p:nvPr/>
        </p:nvSpPr>
        <p:spPr>
          <a:xfrm>
            <a:off x="4268658" y="1143361"/>
            <a:ext cx="291901" cy="339645"/>
          </a:xfrm>
          <a:prstGeom prst="rect">
            <a:avLst/>
          </a:prstGeom>
          <a:noFill/>
          <a:ln>
            <a:noFill/>
          </a:ln>
        </p:spPr>
        <p:txBody>
          <a:bodyPr wrap="square" lIns="0" tIns="46800" rIns="0" rtlCol="0">
            <a:spAutoFit/>
          </a:bodyPr>
          <a:lstStyle/>
          <a:p>
            <a:r>
              <a:rPr lang="en-IL" sz="1600" b="0" dirty="0">
                <a:latin typeface="Consolas" panose="020B0609020204030204" pitchFamily="49" charset="0"/>
                <a:cs typeface="Consolas" panose="020B0609020204030204" pitchFamily="49" charset="0"/>
              </a:rPr>
              <a:t>0</a:t>
            </a:r>
          </a:p>
        </p:txBody>
      </p:sp>
      <p:sp>
        <p:nvSpPr>
          <p:cNvPr id="80" name="TextBox 79">
            <a:extLst>
              <a:ext uri="{FF2B5EF4-FFF2-40B4-BE49-F238E27FC236}">
                <a16:creationId xmlns:a16="http://schemas.microsoft.com/office/drawing/2014/main" id="{4376FF24-7748-D540-B8DA-B24AA7206E44}"/>
              </a:ext>
            </a:extLst>
          </p:cNvPr>
          <p:cNvSpPr txBox="1"/>
          <p:nvPr/>
        </p:nvSpPr>
        <p:spPr>
          <a:xfrm>
            <a:off x="5143327" y="1132208"/>
            <a:ext cx="300569" cy="339645"/>
          </a:xfrm>
          <a:prstGeom prst="rect">
            <a:avLst/>
          </a:prstGeom>
          <a:noFill/>
          <a:ln>
            <a:noFill/>
          </a:ln>
        </p:spPr>
        <p:txBody>
          <a:bodyPr wrap="square" lIns="0" tIns="46800" rIns="0" rtlCol="0">
            <a:spAutoFit/>
          </a:bodyPr>
          <a:lstStyle/>
          <a:p>
            <a:r>
              <a:rPr lang="he-IL" sz="1600" b="0" dirty="0">
                <a:latin typeface="Consolas" panose="020B0609020204030204" pitchFamily="49" charset="0"/>
                <a:cs typeface="Consolas" panose="020B0609020204030204" pitchFamily="49" charset="0"/>
              </a:rPr>
              <a:t>1</a:t>
            </a:r>
            <a:endParaRPr lang="en-IL" sz="1600" b="0" dirty="0">
              <a:latin typeface="Consolas" panose="020B0609020204030204" pitchFamily="49" charset="0"/>
              <a:cs typeface="Consolas" panose="020B0609020204030204" pitchFamily="49" charset="0"/>
            </a:endParaRPr>
          </a:p>
        </p:txBody>
      </p:sp>
      <p:sp>
        <p:nvSpPr>
          <p:cNvPr id="81" name="Oval 80">
            <a:extLst>
              <a:ext uri="{FF2B5EF4-FFF2-40B4-BE49-F238E27FC236}">
                <a16:creationId xmlns:a16="http://schemas.microsoft.com/office/drawing/2014/main" id="{4FF1BF28-A12A-034E-968B-1012FD257ED5}"/>
              </a:ext>
            </a:extLst>
          </p:cNvPr>
          <p:cNvSpPr/>
          <p:nvPr/>
        </p:nvSpPr>
        <p:spPr bwMode="auto">
          <a:xfrm>
            <a:off x="4546535" y="740191"/>
            <a:ext cx="635181" cy="457200"/>
          </a:xfrm>
          <a:prstGeom prst="ellipse">
            <a:avLst/>
          </a:prstGeom>
          <a:solidFill>
            <a:schemeClr val="bg1">
              <a:lumMod val="8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b="0" i="0" u="none" strike="noStrike" cap="none" normalizeH="0" baseline="0" dirty="0">
              <a:ln>
                <a:noFill/>
              </a:ln>
              <a:solidFill>
                <a:schemeClr val="tx1"/>
              </a:solidFill>
              <a:effectLst/>
              <a:latin typeface="Arial" pitchFamily="34" charset="0"/>
            </a:endParaRPr>
          </a:p>
        </p:txBody>
      </p:sp>
      <p:sp>
        <p:nvSpPr>
          <p:cNvPr id="73" name="Rectangle 72">
            <a:extLst>
              <a:ext uri="{FF2B5EF4-FFF2-40B4-BE49-F238E27FC236}">
                <a16:creationId xmlns:a16="http://schemas.microsoft.com/office/drawing/2014/main" id="{401C2E40-E111-9E46-BEEE-8C86DB5C89A5}"/>
              </a:ext>
            </a:extLst>
          </p:cNvPr>
          <p:cNvSpPr/>
          <p:nvPr/>
        </p:nvSpPr>
        <p:spPr>
          <a:xfrm>
            <a:off x="7090578" y="1552093"/>
            <a:ext cx="1351652" cy="369332"/>
          </a:xfrm>
          <a:prstGeom prst="rect">
            <a:avLst/>
          </a:prstGeom>
        </p:spPr>
        <p:txBody>
          <a:bodyPr wrap="none">
            <a:spAutoFit/>
          </a:bodyPr>
          <a:lstStyle/>
          <a:p>
            <a:pPr algn="l"/>
            <a:r>
              <a:rPr lang="en-IL" sz="1800" b="0" dirty="0">
                <a:latin typeface="Consolas" panose="020B0609020204030204" pitchFamily="49" charset="0"/>
                <a:cs typeface="Consolas" panose="020B0609020204030204" pitchFamily="49" charset="0"/>
              </a:rPr>
              <a:t>"</a:t>
            </a:r>
            <a:r>
              <a:rPr lang="en-IL" sz="1800" b="0" spc="200" dirty="0">
                <a:latin typeface="Consolas" panose="020B0609020204030204" pitchFamily="49" charset="0"/>
                <a:cs typeface="Consolas" panose="020B0609020204030204" pitchFamily="49" charset="0"/>
              </a:rPr>
              <a:t>abadca</a:t>
            </a:r>
            <a:r>
              <a:rPr lang="en-IL" sz="1800" b="0" dirty="0">
                <a:latin typeface="Consolas" panose="020B0609020204030204" pitchFamily="49" charset="0"/>
                <a:cs typeface="Consolas" panose="020B0609020204030204" pitchFamily="49" charset="0"/>
              </a:rPr>
              <a:t>"</a:t>
            </a:r>
          </a:p>
        </p:txBody>
      </p:sp>
      <p:sp>
        <p:nvSpPr>
          <p:cNvPr id="69" name="Rectangle 68">
            <a:extLst>
              <a:ext uri="{FF2B5EF4-FFF2-40B4-BE49-F238E27FC236}">
                <a16:creationId xmlns:a16="http://schemas.microsoft.com/office/drawing/2014/main" id="{927BF607-785F-D54C-A2CB-95896831D665}"/>
              </a:ext>
            </a:extLst>
          </p:cNvPr>
          <p:cNvSpPr/>
          <p:nvPr/>
        </p:nvSpPr>
        <p:spPr>
          <a:xfrm>
            <a:off x="277083" y="1227949"/>
            <a:ext cx="2487950" cy="338554"/>
          </a:xfrm>
          <a:prstGeom prst="rect">
            <a:avLst/>
          </a:prstGeom>
        </p:spPr>
        <p:txBody>
          <a:bodyPr wrap="square">
            <a:spAutoFit/>
          </a:bodyPr>
          <a:lstStyle/>
          <a:p>
            <a:pPr algn="l"/>
            <a:r>
              <a:rPr lang="en-IL" sz="1600" b="0" dirty="0">
                <a:latin typeface="Times New Roman" panose="02020603050405020304" pitchFamily="18" charset="0"/>
                <a:cs typeface="Times New Roman" panose="02020603050405020304" pitchFamily="18" charset="0"/>
              </a:rPr>
              <a:t>Compressed text:</a:t>
            </a:r>
            <a:endParaRPr lang="en-IL" sz="1800" b="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802003747"/>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8E29DF-072E-354E-8B5E-245D26B4315F}"/>
              </a:ext>
            </a:extLst>
          </p:cNvPr>
          <p:cNvSpPr>
            <a:spLocks noGrp="1"/>
          </p:cNvSpPr>
          <p:nvPr>
            <p:ph type="title"/>
          </p:nvPr>
        </p:nvSpPr>
        <p:spPr/>
        <p:txBody>
          <a:bodyPr/>
          <a:lstStyle/>
          <a:p>
            <a:r>
              <a:rPr lang="en-US" dirty="0"/>
              <a:t>Decompression</a:t>
            </a:r>
          </a:p>
        </p:txBody>
      </p:sp>
      <p:sp>
        <p:nvSpPr>
          <p:cNvPr id="71" name="Rectangle 70">
            <a:extLst>
              <a:ext uri="{FF2B5EF4-FFF2-40B4-BE49-F238E27FC236}">
                <a16:creationId xmlns:a16="http://schemas.microsoft.com/office/drawing/2014/main" id="{5BC27FF3-D585-AD4A-BC56-B48392BB8855}"/>
              </a:ext>
            </a:extLst>
          </p:cNvPr>
          <p:cNvSpPr/>
          <p:nvPr/>
        </p:nvSpPr>
        <p:spPr>
          <a:xfrm>
            <a:off x="304800" y="1600200"/>
            <a:ext cx="2852850" cy="369332"/>
          </a:xfrm>
          <a:prstGeom prst="rect">
            <a:avLst/>
          </a:prstGeom>
        </p:spPr>
        <p:txBody>
          <a:bodyPr wrap="square">
            <a:spAutoFit/>
          </a:bodyPr>
          <a:lstStyle/>
          <a:p>
            <a:pPr algn="l"/>
            <a:r>
              <a:rPr lang="en-IL" sz="1800" b="0" spc="200" dirty="0">
                <a:latin typeface="Consolas" panose="020B0609020204030204" pitchFamily="49" charset="0"/>
                <a:cs typeface="Consolas" panose="020B0609020204030204" pitchFamily="49" charset="0"/>
              </a:rPr>
              <a:t>01110100110000111</a:t>
            </a:r>
          </a:p>
        </p:txBody>
      </p:sp>
      <p:sp>
        <p:nvSpPr>
          <p:cNvPr id="72" name="Down Arrow 71">
            <a:extLst>
              <a:ext uri="{FF2B5EF4-FFF2-40B4-BE49-F238E27FC236}">
                <a16:creationId xmlns:a16="http://schemas.microsoft.com/office/drawing/2014/main" id="{1AA824BE-5624-204D-BA7F-155C65BC0389}"/>
              </a:ext>
            </a:extLst>
          </p:cNvPr>
          <p:cNvSpPr/>
          <p:nvPr/>
        </p:nvSpPr>
        <p:spPr bwMode="auto">
          <a:xfrm rot="16200000" flipH="1">
            <a:off x="3090337" y="1604302"/>
            <a:ext cx="338555" cy="381001"/>
          </a:xfrm>
          <a:prstGeom prst="downArrow">
            <a:avLst/>
          </a:prstGeom>
          <a:solidFill>
            <a:srgbClr val="C00000"/>
          </a:solidFill>
          <a:ln w="9525" cap="flat" cmpd="sng" algn="ctr">
            <a:no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2"/>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sz="3200" b="1" i="0" u="none" strike="noStrike" cap="none" normalizeH="0" baseline="0" dirty="0">
              <a:ln>
                <a:noFill/>
              </a:ln>
              <a:solidFill>
                <a:schemeClr val="tx1"/>
              </a:solidFill>
              <a:effectLst/>
              <a:latin typeface="Arial" pitchFamily="34" charset="0"/>
            </a:endParaRPr>
          </a:p>
        </p:txBody>
      </p:sp>
      <p:sp>
        <p:nvSpPr>
          <p:cNvPr id="82" name="Down Arrow 81">
            <a:extLst>
              <a:ext uri="{FF2B5EF4-FFF2-40B4-BE49-F238E27FC236}">
                <a16:creationId xmlns:a16="http://schemas.microsoft.com/office/drawing/2014/main" id="{C3C7EB36-436E-1541-8D25-D558CD81EC5F}"/>
              </a:ext>
            </a:extLst>
          </p:cNvPr>
          <p:cNvSpPr/>
          <p:nvPr/>
        </p:nvSpPr>
        <p:spPr bwMode="auto">
          <a:xfrm rot="16200000" flipH="1">
            <a:off x="6511710" y="1474298"/>
            <a:ext cx="338555" cy="506424"/>
          </a:xfrm>
          <a:prstGeom prst="downArrow">
            <a:avLst/>
          </a:prstGeom>
          <a:solidFill>
            <a:srgbClr val="C00000"/>
          </a:solidFill>
          <a:ln w="9525" cap="flat" cmpd="sng" algn="ctr">
            <a:no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2"/>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sz="3200" b="1" i="0" u="none" strike="noStrike" cap="none" normalizeH="0" baseline="0" dirty="0">
              <a:ln>
                <a:noFill/>
              </a:ln>
              <a:solidFill>
                <a:schemeClr val="tx1"/>
              </a:solidFill>
              <a:effectLst/>
              <a:latin typeface="Arial" pitchFamily="34" charset="0"/>
            </a:endParaRPr>
          </a:p>
        </p:txBody>
      </p:sp>
      <p:sp>
        <p:nvSpPr>
          <p:cNvPr id="84" name="Down Arrow 83">
            <a:extLst>
              <a:ext uri="{FF2B5EF4-FFF2-40B4-BE49-F238E27FC236}">
                <a16:creationId xmlns:a16="http://schemas.microsoft.com/office/drawing/2014/main" id="{F802F873-B715-404A-B9C2-AF8483DF4797}"/>
              </a:ext>
            </a:extLst>
          </p:cNvPr>
          <p:cNvSpPr/>
          <p:nvPr/>
        </p:nvSpPr>
        <p:spPr bwMode="auto">
          <a:xfrm rot="10800000" flipH="1">
            <a:off x="2438401" y="1964080"/>
            <a:ext cx="262356" cy="307776"/>
          </a:xfrm>
          <a:prstGeom prst="downArrow">
            <a:avLst/>
          </a:prstGeom>
          <a:solidFill>
            <a:schemeClr val="bg1">
              <a:lumMod val="75000"/>
            </a:schemeClr>
          </a:solidFill>
          <a:ln w="9525" cap="flat" cmpd="sng" algn="ctr">
            <a:no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2"/>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sz="3200" b="1" i="0" u="none" strike="noStrike" cap="none" normalizeH="0" baseline="0" dirty="0">
              <a:ln>
                <a:noFill/>
              </a:ln>
              <a:solidFill>
                <a:schemeClr val="tx1"/>
              </a:solidFill>
              <a:effectLst/>
              <a:latin typeface="Arial" pitchFamily="34" charset="0"/>
            </a:endParaRPr>
          </a:p>
        </p:txBody>
      </p:sp>
      <p:grpSp>
        <p:nvGrpSpPr>
          <p:cNvPr id="167" name="Group 166">
            <a:extLst>
              <a:ext uri="{FF2B5EF4-FFF2-40B4-BE49-F238E27FC236}">
                <a16:creationId xmlns:a16="http://schemas.microsoft.com/office/drawing/2014/main" id="{2FAAED43-A343-A848-B8F6-185ABFAE615B}"/>
              </a:ext>
            </a:extLst>
          </p:cNvPr>
          <p:cNvGrpSpPr/>
          <p:nvPr/>
        </p:nvGrpSpPr>
        <p:grpSpPr>
          <a:xfrm>
            <a:off x="2292735" y="4409449"/>
            <a:ext cx="635181" cy="457200"/>
            <a:chOff x="1916178" y="5715000"/>
            <a:chExt cx="635181" cy="457200"/>
          </a:xfrm>
        </p:grpSpPr>
        <p:sp>
          <p:nvSpPr>
            <p:cNvPr id="168" name="Oval 167">
              <a:extLst>
                <a:ext uri="{FF2B5EF4-FFF2-40B4-BE49-F238E27FC236}">
                  <a16:creationId xmlns:a16="http://schemas.microsoft.com/office/drawing/2014/main" id="{2D9D7174-A3A7-E24C-886C-A55A355A8919}"/>
                </a:ext>
              </a:extLst>
            </p:cNvPr>
            <p:cNvSpPr/>
            <p:nvPr/>
          </p:nvSpPr>
          <p:spPr bwMode="auto">
            <a:xfrm>
              <a:off x="1916178" y="5715000"/>
              <a:ext cx="635181" cy="457200"/>
            </a:xfrm>
            <a:prstGeom prst="ellipse">
              <a:avLst/>
            </a:prstGeom>
            <a:solidFill>
              <a:schemeClr val="bg1">
                <a:lumMod val="8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b="0" i="0" u="none" strike="noStrike" cap="none" normalizeH="0" baseline="0">
                <a:ln>
                  <a:noFill/>
                </a:ln>
                <a:solidFill>
                  <a:schemeClr val="tx1"/>
                </a:solidFill>
                <a:effectLst/>
                <a:latin typeface="Arial" pitchFamily="34" charset="0"/>
              </a:endParaRPr>
            </a:p>
          </p:txBody>
        </p:sp>
        <p:sp>
          <p:nvSpPr>
            <p:cNvPr id="169" name="TextBox 168">
              <a:extLst>
                <a:ext uri="{FF2B5EF4-FFF2-40B4-BE49-F238E27FC236}">
                  <a16:creationId xmlns:a16="http://schemas.microsoft.com/office/drawing/2014/main" id="{8FAB08F8-E74A-E148-BEB3-BB1B69DFB8D9}"/>
                </a:ext>
              </a:extLst>
            </p:cNvPr>
            <p:cNvSpPr txBox="1"/>
            <p:nvPr/>
          </p:nvSpPr>
          <p:spPr>
            <a:xfrm>
              <a:off x="2101218" y="5726256"/>
              <a:ext cx="287258" cy="338554"/>
            </a:xfrm>
            <a:prstGeom prst="rect">
              <a:avLst/>
            </a:prstGeom>
            <a:noFill/>
          </p:spPr>
          <p:txBody>
            <a:bodyPr wrap="none" rtlCol="0">
              <a:spAutoFit/>
            </a:bodyPr>
            <a:lstStyle/>
            <a:p>
              <a:r>
                <a:rPr lang="en-US" sz="1600" b="0" dirty="0"/>
                <a:t>c</a:t>
              </a:r>
              <a:endParaRPr lang="en-IL" sz="1600" b="0" dirty="0"/>
            </a:p>
          </p:txBody>
        </p:sp>
      </p:grpSp>
      <p:grpSp>
        <p:nvGrpSpPr>
          <p:cNvPr id="170" name="Group 169">
            <a:extLst>
              <a:ext uri="{FF2B5EF4-FFF2-40B4-BE49-F238E27FC236}">
                <a16:creationId xmlns:a16="http://schemas.microsoft.com/office/drawing/2014/main" id="{70FA42AD-4050-F04C-8F15-1721585F2044}"/>
              </a:ext>
            </a:extLst>
          </p:cNvPr>
          <p:cNvGrpSpPr/>
          <p:nvPr/>
        </p:nvGrpSpPr>
        <p:grpSpPr>
          <a:xfrm>
            <a:off x="3126702" y="4392205"/>
            <a:ext cx="635181" cy="457200"/>
            <a:chOff x="3064567" y="5754434"/>
            <a:chExt cx="635181" cy="457200"/>
          </a:xfrm>
        </p:grpSpPr>
        <p:sp>
          <p:nvSpPr>
            <p:cNvPr id="171" name="Oval 170">
              <a:extLst>
                <a:ext uri="{FF2B5EF4-FFF2-40B4-BE49-F238E27FC236}">
                  <a16:creationId xmlns:a16="http://schemas.microsoft.com/office/drawing/2014/main" id="{F9431492-BEBD-344B-86FF-5C52093044F9}"/>
                </a:ext>
              </a:extLst>
            </p:cNvPr>
            <p:cNvSpPr/>
            <p:nvPr/>
          </p:nvSpPr>
          <p:spPr bwMode="auto">
            <a:xfrm>
              <a:off x="3064567" y="5754434"/>
              <a:ext cx="635181" cy="457200"/>
            </a:xfrm>
            <a:prstGeom prst="ellipse">
              <a:avLst/>
            </a:prstGeom>
            <a:solidFill>
              <a:schemeClr val="bg1">
                <a:lumMod val="8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b="0" i="0" u="none" strike="noStrike" cap="none" normalizeH="0" baseline="0">
                <a:ln>
                  <a:noFill/>
                </a:ln>
                <a:solidFill>
                  <a:schemeClr val="tx1"/>
                </a:solidFill>
                <a:effectLst/>
                <a:latin typeface="Arial" pitchFamily="34" charset="0"/>
              </a:endParaRPr>
            </a:p>
          </p:txBody>
        </p:sp>
        <p:sp>
          <p:nvSpPr>
            <p:cNvPr id="172" name="TextBox 171">
              <a:extLst>
                <a:ext uri="{FF2B5EF4-FFF2-40B4-BE49-F238E27FC236}">
                  <a16:creationId xmlns:a16="http://schemas.microsoft.com/office/drawing/2014/main" id="{8D7BD11E-C745-CE4F-A61F-1440E3A0844D}"/>
                </a:ext>
              </a:extLst>
            </p:cNvPr>
            <p:cNvSpPr txBox="1"/>
            <p:nvPr/>
          </p:nvSpPr>
          <p:spPr>
            <a:xfrm>
              <a:off x="3252941" y="5782934"/>
              <a:ext cx="298479" cy="338554"/>
            </a:xfrm>
            <a:prstGeom prst="rect">
              <a:avLst/>
            </a:prstGeom>
            <a:noFill/>
          </p:spPr>
          <p:txBody>
            <a:bodyPr wrap="none" rtlCol="0">
              <a:spAutoFit/>
            </a:bodyPr>
            <a:lstStyle/>
            <a:p>
              <a:r>
                <a:rPr lang="en-US" sz="1600" b="0" dirty="0"/>
                <a:t>d</a:t>
              </a:r>
              <a:endParaRPr lang="en-IL" sz="1600" b="0" dirty="0"/>
            </a:p>
          </p:txBody>
        </p:sp>
      </p:grpSp>
      <p:grpSp>
        <p:nvGrpSpPr>
          <p:cNvPr id="173" name="Group 172">
            <a:extLst>
              <a:ext uri="{FF2B5EF4-FFF2-40B4-BE49-F238E27FC236}">
                <a16:creationId xmlns:a16="http://schemas.microsoft.com/office/drawing/2014/main" id="{DB26F5AE-8787-AF4F-86D7-60CDBE4C8B11}"/>
              </a:ext>
            </a:extLst>
          </p:cNvPr>
          <p:cNvGrpSpPr/>
          <p:nvPr/>
        </p:nvGrpSpPr>
        <p:grpSpPr>
          <a:xfrm>
            <a:off x="4044023" y="4409449"/>
            <a:ext cx="635181" cy="457200"/>
            <a:chOff x="1916178" y="5715000"/>
            <a:chExt cx="635181" cy="457200"/>
          </a:xfrm>
        </p:grpSpPr>
        <p:sp>
          <p:nvSpPr>
            <p:cNvPr id="174" name="Oval 173">
              <a:extLst>
                <a:ext uri="{FF2B5EF4-FFF2-40B4-BE49-F238E27FC236}">
                  <a16:creationId xmlns:a16="http://schemas.microsoft.com/office/drawing/2014/main" id="{D51713E3-E11D-BC48-94ED-C4114BCC0C26}"/>
                </a:ext>
              </a:extLst>
            </p:cNvPr>
            <p:cNvSpPr/>
            <p:nvPr/>
          </p:nvSpPr>
          <p:spPr bwMode="auto">
            <a:xfrm>
              <a:off x="1916178" y="5715000"/>
              <a:ext cx="635181" cy="457200"/>
            </a:xfrm>
            <a:prstGeom prst="ellipse">
              <a:avLst/>
            </a:prstGeom>
            <a:solidFill>
              <a:schemeClr val="bg1">
                <a:lumMod val="8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b="0" i="0" u="none" strike="noStrike" cap="none" normalizeH="0" baseline="0">
                <a:ln>
                  <a:noFill/>
                </a:ln>
                <a:solidFill>
                  <a:schemeClr val="tx1"/>
                </a:solidFill>
                <a:effectLst/>
                <a:latin typeface="Arial" pitchFamily="34" charset="0"/>
              </a:endParaRPr>
            </a:p>
          </p:txBody>
        </p:sp>
        <p:sp>
          <p:nvSpPr>
            <p:cNvPr id="175" name="TextBox 174">
              <a:extLst>
                <a:ext uri="{FF2B5EF4-FFF2-40B4-BE49-F238E27FC236}">
                  <a16:creationId xmlns:a16="http://schemas.microsoft.com/office/drawing/2014/main" id="{3367E37B-435B-E144-A6B2-DB930B920C51}"/>
                </a:ext>
              </a:extLst>
            </p:cNvPr>
            <p:cNvSpPr txBox="1"/>
            <p:nvPr/>
          </p:nvSpPr>
          <p:spPr>
            <a:xfrm>
              <a:off x="2095606" y="5726256"/>
              <a:ext cx="298479" cy="338554"/>
            </a:xfrm>
            <a:prstGeom prst="rect">
              <a:avLst/>
            </a:prstGeom>
            <a:noFill/>
          </p:spPr>
          <p:txBody>
            <a:bodyPr wrap="none" rtlCol="0">
              <a:spAutoFit/>
            </a:bodyPr>
            <a:lstStyle/>
            <a:p>
              <a:r>
                <a:rPr lang="en-US" sz="1600" b="0" dirty="0"/>
                <a:t>e</a:t>
              </a:r>
              <a:endParaRPr lang="en-IL" sz="1600" b="0" dirty="0"/>
            </a:p>
          </p:txBody>
        </p:sp>
      </p:grpSp>
      <p:grpSp>
        <p:nvGrpSpPr>
          <p:cNvPr id="176" name="Group 175">
            <a:extLst>
              <a:ext uri="{FF2B5EF4-FFF2-40B4-BE49-F238E27FC236}">
                <a16:creationId xmlns:a16="http://schemas.microsoft.com/office/drawing/2014/main" id="{DBBE5066-5D47-AD4C-A37D-6A132D26BBE6}"/>
              </a:ext>
            </a:extLst>
          </p:cNvPr>
          <p:cNvGrpSpPr/>
          <p:nvPr/>
        </p:nvGrpSpPr>
        <p:grpSpPr>
          <a:xfrm>
            <a:off x="4920594" y="4417638"/>
            <a:ext cx="635181" cy="457200"/>
            <a:chOff x="3064567" y="5754434"/>
            <a:chExt cx="635181" cy="457200"/>
          </a:xfrm>
        </p:grpSpPr>
        <p:sp>
          <p:nvSpPr>
            <p:cNvPr id="177" name="Oval 176">
              <a:extLst>
                <a:ext uri="{FF2B5EF4-FFF2-40B4-BE49-F238E27FC236}">
                  <a16:creationId xmlns:a16="http://schemas.microsoft.com/office/drawing/2014/main" id="{49EAC30E-782F-E947-ACEE-0B186498882C}"/>
                </a:ext>
              </a:extLst>
            </p:cNvPr>
            <p:cNvSpPr/>
            <p:nvPr/>
          </p:nvSpPr>
          <p:spPr bwMode="auto">
            <a:xfrm>
              <a:off x="3064567" y="5754434"/>
              <a:ext cx="635181" cy="457200"/>
            </a:xfrm>
            <a:prstGeom prst="ellipse">
              <a:avLst/>
            </a:prstGeom>
            <a:solidFill>
              <a:schemeClr val="bg1">
                <a:lumMod val="8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b="0" i="0" u="none" strike="noStrike" cap="none" normalizeH="0" baseline="0">
                <a:ln>
                  <a:noFill/>
                </a:ln>
                <a:solidFill>
                  <a:schemeClr val="tx1"/>
                </a:solidFill>
                <a:effectLst/>
                <a:latin typeface="Arial" pitchFamily="34" charset="0"/>
              </a:endParaRPr>
            </a:p>
          </p:txBody>
        </p:sp>
        <p:sp>
          <p:nvSpPr>
            <p:cNvPr id="178" name="TextBox 177">
              <a:extLst>
                <a:ext uri="{FF2B5EF4-FFF2-40B4-BE49-F238E27FC236}">
                  <a16:creationId xmlns:a16="http://schemas.microsoft.com/office/drawing/2014/main" id="{E2618744-064B-1F44-B5D8-DA320AD427BA}"/>
                </a:ext>
              </a:extLst>
            </p:cNvPr>
            <p:cNvSpPr txBox="1"/>
            <p:nvPr/>
          </p:nvSpPr>
          <p:spPr>
            <a:xfrm>
              <a:off x="3280995" y="5757501"/>
              <a:ext cx="242374" cy="338554"/>
            </a:xfrm>
            <a:prstGeom prst="rect">
              <a:avLst/>
            </a:prstGeom>
            <a:noFill/>
          </p:spPr>
          <p:txBody>
            <a:bodyPr wrap="none" rtlCol="0">
              <a:spAutoFit/>
            </a:bodyPr>
            <a:lstStyle/>
            <a:p>
              <a:r>
                <a:rPr lang="en-US" sz="1600" b="0" dirty="0"/>
                <a:t>f</a:t>
              </a:r>
              <a:endParaRPr lang="en-IL" sz="1600" b="0" dirty="0"/>
            </a:p>
          </p:txBody>
        </p:sp>
      </p:grpSp>
      <p:grpSp>
        <p:nvGrpSpPr>
          <p:cNvPr id="179" name="Group 178">
            <a:extLst>
              <a:ext uri="{FF2B5EF4-FFF2-40B4-BE49-F238E27FC236}">
                <a16:creationId xmlns:a16="http://schemas.microsoft.com/office/drawing/2014/main" id="{42061355-2093-0C43-986D-5D7CAD2E27C7}"/>
              </a:ext>
            </a:extLst>
          </p:cNvPr>
          <p:cNvGrpSpPr/>
          <p:nvPr/>
        </p:nvGrpSpPr>
        <p:grpSpPr>
          <a:xfrm>
            <a:off x="5806384" y="4409449"/>
            <a:ext cx="635181" cy="457200"/>
            <a:chOff x="1916178" y="5715000"/>
            <a:chExt cx="635181" cy="457200"/>
          </a:xfrm>
        </p:grpSpPr>
        <p:sp>
          <p:nvSpPr>
            <p:cNvPr id="180" name="Oval 179">
              <a:extLst>
                <a:ext uri="{FF2B5EF4-FFF2-40B4-BE49-F238E27FC236}">
                  <a16:creationId xmlns:a16="http://schemas.microsoft.com/office/drawing/2014/main" id="{C4592195-403D-6D4F-A552-8E9951EC4702}"/>
                </a:ext>
              </a:extLst>
            </p:cNvPr>
            <p:cNvSpPr/>
            <p:nvPr/>
          </p:nvSpPr>
          <p:spPr bwMode="auto">
            <a:xfrm>
              <a:off x="1916178" y="5715000"/>
              <a:ext cx="635181" cy="457200"/>
            </a:xfrm>
            <a:prstGeom prst="ellipse">
              <a:avLst/>
            </a:prstGeom>
            <a:solidFill>
              <a:schemeClr val="bg1">
                <a:lumMod val="8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b="0" i="0" u="none" strike="noStrike" cap="none" normalizeH="0" baseline="0">
                <a:ln>
                  <a:noFill/>
                </a:ln>
                <a:solidFill>
                  <a:schemeClr val="tx1"/>
                </a:solidFill>
                <a:effectLst/>
                <a:latin typeface="Arial" pitchFamily="34" charset="0"/>
              </a:endParaRPr>
            </a:p>
          </p:txBody>
        </p:sp>
        <p:sp>
          <p:nvSpPr>
            <p:cNvPr id="191" name="TextBox 190">
              <a:extLst>
                <a:ext uri="{FF2B5EF4-FFF2-40B4-BE49-F238E27FC236}">
                  <a16:creationId xmlns:a16="http://schemas.microsoft.com/office/drawing/2014/main" id="{AE5E6577-D33D-8740-83FC-13AB93377852}"/>
                </a:ext>
              </a:extLst>
            </p:cNvPr>
            <p:cNvSpPr txBox="1"/>
            <p:nvPr/>
          </p:nvSpPr>
          <p:spPr>
            <a:xfrm>
              <a:off x="2095606" y="5726256"/>
              <a:ext cx="298479" cy="338554"/>
            </a:xfrm>
            <a:prstGeom prst="rect">
              <a:avLst/>
            </a:prstGeom>
            <a:noFill/>
          </p:spPr>
          <p:txBody>
            <a:bodyPr wrap="none" rtlCol="0">
              <a:spAutoFit/>
            </a:bodyPr>
            <a:lstStyle/>
            <a:p>
              <a:r>
                <a:rPr lang="en-US" sz="1600" b="0" dirty="0"/>
                <a:t>g</a:t>
              </a:r>
              <a:endParaRPr lang="en-IL" sz="1600" b="0" dirty="0"/>
            </a:p>
          </p:txBody>
        </p:sp>
      </p:grpSp>
      <p:grpSp>
        <p:nvGrpSpPr>
          <p:cNvPr id="192" name="Group 191">
            <a:extLst>
              <a:ext uri="{FF2B5EF4-FFF2-40B4-BE49-F238E27FC236}">
                <a16:creationId xmlns:a16="http://schemas.microsoft.com/office/drawing/2014/main" id="{06B5FDCF-8306-1843-BEBD-A80AF752246D}"/>
              </a:ext>
            </a:extLst>
          </p:cNvPr>
          <p:cNvGrpSpPr/>
          <p:nvPr/>
        </p:nvGrpSpPr>
        <p:grpSpPr>
          <a:xfrm>
            <a:off x="6692174" y="4409449"/>
            <a:ext cx="635181" cy="457200"/>
            <a:chOff x="3064567" y="5754434"/>
            <a:chExt cx="635181" cy="457200"/>
          </a:xfrm>
        </p:grpSpPr>
        <p:sp>
          <p:nvSpPr>
            <p:cNvPr id="193" name="Oval 192">
              <a:extLst>
                <a:ext uri="{FF2B5EF4-FFF2-40B4-BE49-F238E27FC236}">
                  <a16:creationId xmlns:a16="http://schemas.microsoft.com/office/drawing/2014/main" id="{4D2A0AB5-9B7A-144F-BE57-658452063461}"/>
                </a:ext>
              </a:extLst>
            </p:cNvPr>
            <p:cNvSpPr/>
            <p:nvPr/>
          </p:nvSpPr>
          <p:spPr bwMode="auto">
            <a:xfrm>
              <a:off x="3064567" y="5754434"/>
              <a:ext cx="635181" cy="457200"/>
            </a:xfrm>
            <a:prstGeom prst="ellipse">
              <a:avLst/>
            </a:prstGeom>
            <a:solidFill>
              <a:schemeClr val="bg1">
                <a:lumMod val="8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b="0" i="0" u="none" strike="noStrike" cap="none" normalizeH="0" baseline="0">
                <a:ln>
                  <a:noFill/>
                </a:ln>
                <a:solidFill>
                  <a:schemeClr val="tx1"/>
                </a:solidFill>
                <a:effectLst/>
                <a:latin typeface="Arial" pitchFamily="34" charset="0"/>
              </a:endParaRPr>
            </a:p>
          </p:txBody>
        </p:sp>
        <p:sp>
          <p:nvSpPr>
            <p:cNvPr id="194" name="TextBox 193">
              <a:extLst>
                <a:ext uri="{FF2B5EF4-FFF2-40B4-BE49-F238E27FC236}">
                  <a16:creationId xmlns:a16="http://schemas.microsoft.com/office/drawing/2014/main" id="{AD4D322C-0CFB-4C46-945A-3C335A2B618A}"/>
                </a:ext>
              </a:extLst>
            </p:cNvPr>
            <p:cNvSpPr txBox="1"/>
            <p:nvPr/>
          </p:nvSpPr>
          <p:spPr>
            <a:xfrm>
              <a:off x="3252941" y="5765690"/>
              <a:ext cx="298479" cy="338554"/>
            </a:xfrm>
            <a:prstGeom prst="rect">
              <a:avLst/>
            </a:prstGeom>
            <a:noFill/>
          </p:spPr>
          <p:txBody>
            <a:bodyPr wrap="none" rtlCol="0">
              <a:spAutoFit/>
            </a:bodyPr>
            <a:lstStyle/>
            <a:p>
              <a:r>
                <a:rPr lang="en-US" sz="1600" b="0" dirty="0"/>
                <a:t>h</a:t>
              </a:r>
              <a:endParaRPr lang="en-IL" sz="1600" b="0" dirty="0"/>
            </a:p>
          </p:txBody>
        </p:sp>
      </p:grpSp>
      <p:grpSp>
        <p:nvGrpSpPr>
          <p:cNvPr id="195" name="Group 194">
            <a:extLst>
              <a:ext uri="{FF2B5EF4-FFF2-40B4-BE49-F238E27FC236}">
                <a16:creationId xmlns:a16="http://schemas.microsoft.com/office/drawing/2014/main" id="{FF5BAE6F-F6D8-A34E-9312-CD3BE2206DAC}"/>
              </a:ext>
            </a:extLst>
          </p:cNvPr>
          <p:cNvGrpSpPr/>
          <p:nvPr/>
        </p:nvGrpSpPr>
        <p:grpSpPr>
          <a:xfrm>
            <a:off x="3888702" y="1655310"/>
            <a:ext cx="635181" cy="457200"/>
            <a:chOff x="1916178" y="5715000"/>
            <a:chExt cx="635181" cy="457200"/>
          </a:xfrm>
        </p:grpSpPr>
        <p:sp>
          <p:nvSpPr>
            <p:cNvPr id="196" name="Oval 195">
              <a:extLst>
                <a:ext uri="{FF2B5EF4-FFF2-40B4-BE49-F238E27FC236}">
                  <a16:creationId xmlns:a16="http://schemas.microsoft.com/office/drawing/2014/main" id="{7C1DAA78-EEF7-354C-94ED-DBA5444EBAB7}"/>
                </a:ext>
              </a:extLst>
            </p:cNvPr>
            <p:cNvSpPr/>
            <p:nvPr/>
          </p:nvSpPr>
          <p:spPr bwMode="auto">
            <a:xfrm>
              <a:off x="1916178" y="5715000"/>
              <a:ext cx="635181" cy="457200"/>
            </a:xfrm>
            <a:prstGeom prst="ellipse">
              <a:avLst/>
            </a:prstGeom>
            <a:solidFill>
              <a:schemeClr val="bg1">
                <a:lumMod val="8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sz="2800" b="0" i="0" u="none" strike="noStrike" cap="none" normalizeH="0" baseline="0">
                <a:ln>
                  <a:noFill/>
                </a:ln>
                <a:solidFill>
                  <a:schemeClr val="tx1"/>
                </a:solidFill>
                <a:effectLst/>
                <a:latin typeface="Arial" pitchFamily="34" charset="0"/>
              </a:endParaRPr>
            </a:p>
          </p:txBody>
        </p:sp>
        <p:sp>
          <p:nvSpPr>
            <p:cNvPr id="197" name="TextBox 196">
              <a:extLst>
                <a:ext uri="{FF2B5EF4-FFF2-40B4-BE49-F238E27FC236}">
                  <a16:creationId xmlns:a16="http://schemas.microsoft.com/office/drawing/2014/main" id="{320E878A-1155-B941-B769-099B456DF728}"/>
                </a:ext>
              </a:extLst>
            </p:cNvPr>
            <p:cNvSpPr txBox="1"/>
            <p:nvPr/>
          </p:nvSpPr>
          <p:spPr>
            <a:xfrm>
              <a:off x="2095606" y="5737195"/>
              <a:ext cx="298479" cy="338554"/>
            </a:xfrm>
            <a:prstGeom prst="rect">
              <a:avLst/>
            </a:prstGeom>
            <a:noFill/>
          </p:spPr>
          <p:txBody>
            <a:bodyPr wrap="none" rtlCol="0">
              <a:spAutoFit/>
            </a:bodyPr>
            <a:lstStyle/>
            <a:p>
              <a:r>
                <a:rPr lang="en-US" sz="1600" b="0" dirty="0"/>
                <a:t>a</a:t>
              </a:r>
              <a:endParaRPr lang="en-IL" sz="1600" b="0" dirty="0"/>
            </a:p>
          </p:txBody>
        </p:sp>
      </p:grpSp>
      <p:grpSp>
        <p:nvGrpSpPr>
          <p:cNvPr id="198" name="Group 197">
            <a:extLst>
              <a:ext uri="{FF2B5EF4-FFF2-40B4-BE49-F238E27FC236}">
                <a16:creationId xmlns:a16="http://schemas.microsoft.com/office/drawing/2014/main" id="{3C5F3CE0-DFB8-AC4C-BBB4-0A47089FC3A2}"/>
              </a:ext>
            </a:extLst>
          </p:cNvPr>
          <p:cNvGrpSpPr/>
          <p:nvPr/>
        </p:nvGrpSpPr>
        <p:grpSpPr>
          <a:xfrm>
            <a:off x="7465158" y="3533959"/>
            <a:ext cx="635181" cy="457200"/>
            <a:chOff x="3064567" y="5754434"/>
            <a:chExt cx="635181" cy="457200"/>
          </a:xfrm>
        </p:grpSpPr>
        <p:sp>
          <p:nvSpPr>
            <p:cNvPr id="199" name="Oval 198">
              <a:extLst>
                <a:ext uri="{FF2B5EF4-FFF2-40B4-BE49-F238E27FC236}">
                  <a16:creationId xmlns:a16="http://schemas.microsoft.com/office/drawing/2014/main" id="{28CF101D-D899-F04B-AD3F-338330FBCD12}"/>
                </a:ext>
              </a:extLst>
            </p:cNvPr>
            <p:cNvSpPr/>
            <p:nvPr/>
          </p:nvSpPr>
          <p:spPr bwMode="auto">
            <a:xfrm>
              <a:off x="3064567" y="5754434"/>
              <a:ext cx="635181" cy="457200"/>
            </a:xfrm>
            <a:prstGeom prst="ellipse">
              <a:avLst/>
            </a:prstGeom>
            <a:solidFill>
              <a:schemeClr val="bg1">
                <a:lumMod val="8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b="0" i="0" u="none" strike="noStrike" cap="none" normalizeH="0" baseline="0">
                <a:ln>
                  <a:noFill/>
                </a:ln>
                <a:solidFill>
                  <a:schemeClr val="tx1"/>
                </a:solidFill>
                <a:effectLst/>
                <a:latin typeface="Arial" pitchFamily="34" charset="0"/>
              </a:endParaRPr>
            </a:p>
          </p:txBody>
        </p:sp>
        <p:sp>
          <p:nvSpPr>
            <p:cNvPr id="200" name="TextBox 199">
              <a:extLst>
                <a:ext uri="{FF2B5EF4-FFF2-40B4-BE49-F238E27FC236}">
                  <a16:creationId xmlns:a16="http://schemas.microsoft.com/office/drawing/2014/main" id="{C19560B3-EE2E-9849-9193-A11A0DB11000}"/>
                </a:ext>
              </a:extLst>
            </p:cNvPr>
            <p:cNvSpPr txBox="1"/>
            <p:nvPr/>
          </p:nvSpPr>
          <p:spPr>
            <a:xfrm>
              <a:off x="3252941" y="5783870"/>
              <a:ext cx="298479" cy="338554"/>
            </a:xfrm>
            <a:prstGeom prst="rect">
              <a:avLst/>
            </a:prstGeom>
            <a:noFill/>
          </p:spPr>
          <p:txBody>
            <a:bodyPr wrap="none" rtlCol="0">
              <a:spAutoFit/>
            </a:bodyPr>
            <a:lstStyle/>
            <a:p>
              <a:r>
                <a:rPr lang="en-US" sz="1600" b="0" dirty="0"/>
                <a:t>b</a:t>
              </a:r>
              <a:endParaRPr lang="en-IL" sz="1600" b="0" dirty="0"/>
            </a:p>
          </p:txBody>
        </p:sp>
      </p:grpSp>
      <p:grpSp>
        <p:nvGrpSpPr>
          <p:cNvPr id="201" name="Group 200">
            <a:extLst>
              <a:ext uri="{FF2B5EF4-FFF2-40B4-BE49-F238E27FC236}">
                <a16:creationId xmlns:a16="http://schemas.microsoft.com/office/drawing/2014/main" id="{46BAF5EC-225F-8F46-9B73-4B572CC11FCE}"/>
              </a:ext>
            </a:extLst>
          </p:cNvPr>
          <p:cNvGrpSpPr/>
          <p:nvPr/>
        </p:nvGrpSpPr>
        <p:grpSpPr>
          <a:xfrm>
            <a:off x="6041759" y="3516214"/>
            <a:ext cx="1131239" cy="841756"/>
            <a:chOff x="5099276" y="4048509"/>
            <a:chExt cx="1131239" cy="841756"/>
          </a:xfrm>
        </p:grpSpPr>
        <p:cxnSp>
          <p:nvCxnSpPr>
            <p:cNvPr id="202" name="Straight Arrow Connector 201">
              <a:extLst>
                <a:ext uri="{FF2B5EF4-FFF2-40B4-BE49-F238E27FC236}">
                  <a16:creationId xmlns:a16="http://schemas.microsoft.com/office/drawing/2014/main" id="{DCFA0875-CB97-E640-AAFA-09026B5DEEB0}"/>
                </a:ext>
              </a:extLst>
            </p:cNvPr>
            <p:cNvCxnSpPr>
              <a:cxnSpLocks/>
            </p:cNvCxnSpPr>
            <p:nvPr/>
          </p:nvCxnSpPr>
          <p:spPr bwMode="auto">
            <a:xfrm flipH="1">
              <a:off x="5192570" y="4474003"/>
              <a:ext cx="298921" cy="416262"/>
            </a:xfrm>
            <a:prstGeom prst="straightConnector1">
              <a:avLst/>
            </a:prstGeom>
            <a:noFill/>
            <a:ln w="9525"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4"/>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cxnSp>
          <p:nvCxnSpPr>
            <p:cNvPr id="203" name="Straight Arrow Connector 202">
              <a:extLst>
                <a:ext uri="{FF2B5EF4-FFF2-40B4-BE49-F238E27FC236}">
                  <a16:creationId xmlns:a16="http://schemas.microsoft.com/office/drawing/2014/main" id="{2A87DC10-7A36-324A-99B0-CCECE870036A}"/>
                </a:ext>
              </a:extLst>
            </p:cNvPr>
            <p:cNvCxnSpPr>
              <a:cxnSpLocks/>
            </p:cNvCxnSpPr>
            <p:nvPr/>
          </p:nvCxnSpPr>
          <p:spPr bwMode="auto">
            <a:xfrm>
              <a:off x="5852305" y="4474003"/>
              <a:ext cx="245866" cy="416262"/>
            </a:xfrm>
            <a:prstGeom prst="straightConnector1">
              <a:avLst/>
            </a:prstGeom>
            <a:noFill/>
            <a:ln w="9525"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4"/>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sp>
          <p:nvSpPr>
            <p:cNvPr id="204" name="TextBox 203">
              <a:extLst>
                <a:ext uri="{FF2B5EF4-FFF2-40B4-BE49-F238E27FC236}">
                  <a16:creationId xmlns:a16="http://schemas.microsoft.com/office/drawing/2014/main" id="{C4867E82-7F2C-F743-BD2B-ABCFD84D51A5}"/>
                </a:ext>
              </a:extLst>
            </p:cNvPr>
            <p:cNvSpPr txBox="1"/>
            <p:nvPr/>
          </p:nvSpPr>
          <p:spPr>
            <a:xfrm>
              <a:off x="5099276" y="4445787"/>
              <a:ext cx="291901" cy="308867"/>
            </a:xfrm>
            <a:prstGeom prst="rect">
              <a:avLst/>
            </a:prstGeom>
            <a:noFill/>
            <a:ln>
              <a:noFill/>
            </a:ln>
          </p:spPr>
          <p:txBody>
            <a:bodyPr wrap="square" lIns="0" tIns="46800" rIns="0" rtlCol="0">
              <a:spAutoFit/>
            </a:bodyPr>
            <a:lstStyle/>
            <a:p>
              <a:r>
                <a:rPr lang="en-IL" sz="1400" b="0" dirty="0">
                  <a:latin typeface="Consolas" panose="020B0609020204030204" pitchFamily="49" charset="0"/>
                  <a:cs typeface="Consolas" panose="020B0609020204030204" pitchFamily="49" charset="0"/>
                </a:rPr>
                <a:t>0</a:t>
              </a:r>
            </a:p>
          </p:txBody>
        </p:sp>
        <p:sp>
          <p:nvSpPr>
            <p:cNvPr id="205" name="TextBox 204">
              <a:extLst>
                <a:ext uri="{FF2B5EF4-FFF2-40B4-BE49-F238E27FC236}">
                  <a16:creationId xmlns:a16="http://schemas.microsoft.com/office/drawing/2014/main" id="{21639D55-D8CE-F241-AD80-778A0B735626}"/>
                </a:ext>
              </a:extLst>
            </p:cNvPr>
            <p:cNvSpPr txBox="1"/>
            <p:nvPr/>
          </p:nvSpPr>
          <p:spPr>
            <a:xfrm>
              <a:off x="5938614" y="4440143"/>
              <a:ext cx="291901" cy="308867"/>
            </a:xfrm>
            <a:prstGeom prst="rect">
              <a:avLst/>
            </a:prstGeom>
            <a:noFill/>
            <a:ln>
              <a:noFill/>
            </a:ln>
          </p:spPr>
          <p:txBody>
            <a:bodyPr wrap="square" lIns="0" tIns="46800" rIns="0" rtlCol="0">
              <a:spAutoFit/>
            </a:bodyPr>
            <a:lstStyle/>
            <a:p>
              <a:r>
                <a:rPr lang="he-IL" sz="1400" b="0" dirty="0">
                  <a:latin typeface="Consolas" panose="020B0609020204030204" pitchFamily="49" charset="0"/>
                  <a:cs typeface="Consolas" panose="020B0609020204030204" pitchFamily="49" charset="0"/>
                </a:rPr>
                <a:t>1</a:t>
              </a:r>
              <a:endParaRPr lang="en-IL" sz="1400" b="0" dirty="0">
                <a:latin typeface="Consolas" panose="020B0609020204030204" pitchFamily="49" charset="0"/>
                <a:cs typeface="Consolas" panose="020B0609020204030204" pitchFamily="49" charset="0"/>
              </a:endParaRPr>
            </a:p>
          </p:txBody>
        </p:sp>
        <p:sp>
          <p:nvSpPr>
            <p:cNvPr id="206" name="Oval 205">
              <a:extLst>
                <a:ext uri="{FF2B5EF4-FFF2-40B4-BE49-F238E27FC236}">
                  <a16:creationId xmlns:a16="http://schemas.microsoft.com/office/drawing/2014/main" id="{A2EA8FAE-6EC1-2D47-AC0F-56F8A7C295AA}"/>
                </a:ext>
              </a:extLst>
            </p:cNvPr>
            <p:cNvSpPr/>
            <p:nvPr/>
          </p:nvSpPr>
          <p:spPr bwMode="auto">
            <a:xfrm>
              <a:off x="5340057" y="4048509"/>
              <a:ext cx="635181" cy="457200"/>
            </a:xfrm>
            <a:prstGeom prst="ellipse">
              <a:avLst/>
            </a:prstGeom>
            <a:solidFill>
              <a:schemeClr val="bg1">
                <a:lumMod val="8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b="0" i="0" u="none" strike="noStrike" cap="none" normalizeH="0" baseline="0">
                <a:ln>
                  <a:noFill/>
                </a:ln>
                <a:solidFill>
                  <a:schemeClr val="tx1"/>
                </a:solidFill>
                <a:effectLst/>
                <a:latin typeface="Arial" pitchFamily="34" charset="0"/>
              </a:endParaRPr>
            </a:p>
          </p:txBody>
        </p:sp>
      </p:grpSp>
      <p:cxnSp>
        <p:nvCxnSpPr>
          <p:cNvPr id="208" name="Straight Arrow Connector 207">
            <a:extLst>
              <a:ext uri="{FF2B5EF4-FFF2-40B4-BE49-F238E27FC236}">
                <a16:creationId xmlns:a16="http://schemas.microsoft.com/office/drawing/2014/main" id="{C79C4C43-718F-3243-950E-D7420274D075}"/>
              </a:ext>
            </a:extLst>
          </p:cNvPr>
          <p:cNvCxnSpPr>
            <a:cxnSpLocks/>
          </p:cNvCxnSpPr>
          <p:nvPr/>
        </p:nvCxnSpPr>
        <p:spPr bwMode="auto">
          <a:xfrm flipH="1">
            <a:off x="2610325" y="3905626"/>
            <a:ext cx="266879" cy="452344"/>
          </a:xfrm>
          <a:prstGeom prst="straightConnector1">
            <a:avLst/>
          </a:prstGeom>
          <a:noFill/>
          <a:ln w="12700"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4"/>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cxnSp>
        <p:nvCxnSpPr>
          <p:cNvPr id="209" name="Straight Arrow Connector 208">
            <a:extLst>
              <a:ext uri="{FF2B5EF4-FFF2-40B4-BE49-F238E27FC236}">
                <a16:creationId xmlns:a16="http://schemas.microsoft.com/office/drawing/2014/main" id="{984ADA17-295F-6942-8B96-877AE92131EF}"/>
              </a:ext>
            </a:extLst>
          </p:cNvPr>
          <p:cNvCxnSpPr>
            <a:cxnSpLocks/>
          </p:cNvCxnSpPr>
          <p:nvPr/>
        </p:nvCxnSpPr>
        <p:spPr bwMode="auto">
          <a:xfrm>
            <a:off x="3238017" y="3905626"/>
            <a:ext cx="245866" cy="416262"/>
          </a:xfrm>
          <a:prstGeom prst="straightConnector1">
            <a:avLst/>
          </a:prstGeom>
          <a:noFill/>
          <a:ln w="12700"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4"/>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sp>
        <p:nvSpPr>
          <p:cNvPr id="210" name="TextBox 209">
            <a:extLst>
              <a:ext uri="{FF2B5EF4-FFF2-40B4-BE49-F238E27FC236}">
                <a16:creationId xmlns:a16="http://schemas.microsoft.com/office/drawing/2014/main" id="{90CFEE35-FF8A-4445-BC12-6D314155F75B}"/>
              </a:ext>
            </a:extLst>
          </p:cNvPr>
          <p:cNvSpPr txBox="1"/>
          <p:nvPr/>
        </p:nvSpPr>
        <p:spPr>
          <a:xfrm>
            <a:off x="2473508" y="3857492"/>
            <a:ext cx="291901" cy="308867"/>
          </a:xfrm>
          <a:prstGeom prst="rect">
            <a:avLst/>
          </a:prstGeom>
          <a:noFill/>
          <a:ln>
            <a:noFill/>
          </a:ln>
        </p:spPr>
        <p:txBody>
          <a:bodyPr wrap="square" lIns="0" tIns="46800" rIns="0" rtlCol="0">
            <a:spAutoFit/>
          </a:bodyPr>
          <a:lstStyle/>
          <a:p>
            <a:r>
              <a:rPr lang="en-IL" sz="1400" b="0" dirty="0">
                <a:latin typeface="Consolas" panose="020B0609020204030204" pitchFamily="49" charset="0"/>
                <a:cs typeface="Consolas" panose="020B0609020204030204" pitchFamily="49" charset="0"/>
              </a:rPr>
              <a:t>0</a:t>
            </a:r>
          </a:p>
        </p:txBody>
      </p:sp>
      <p:sp>
        <p:nvSpPr>
          <p:cNvPr id="211" name="TextBox 210">
            <a:extLst>
              <a:ext uri="{FF2B5EF4-FFF2-40B4-BE49-F238E27FC236}">
                <a16:creationId xmlns:a16="http://schemas.microsoft.com/office/drawing/2014/main" id="{40FF6FD0-D921-F448-96E0-9DF59B15702C}"/>
              </a:ext>
            </a:extLst>
          </p:cNvPr>
          <p:cNvSpPr txBox="1"/>
          <p:nvPr/>
        </p:nvSpPr>
        <p:spPr>
          <a:xfrm>
            <a:off x="3324326" y="3871766"/>
            <a:ext cx="291901" cy="308867"/>
          </a:xfrm>
          <a:prstGeom prst="rect">
            <a:avLst/>
          </a:prstGeom>
          <a:noFill/>
          <a:ln>
            <a:noFill/>
          </a:ln>
        </p:spPr>
        <p:txBody>
          <a:bodyPr wrap="square" lIns="0" tIns="46800" rIns="0" rtlCol="0">
            <a:spAutoFit/>
          </a:bodyPr>
          <a:lstStyle/>
          <a:p>
            <a:r>
              <a:rPr lang="he-IL" sz="1400" b="0" dirty="0">
                <a:latin typeface="Consolas" panose="020B0609020204030204" pitchFamily="49" charset="0"/>
                <a:cs typeface="Consolas" panose="020B0609020204030204" pitchFamily="49" charset="0"/>
              </a:rPr>
              <a:t>1</a:t>
            </a:r>
            <a:endParaRPr lang="en-IL" sz="1400" b="0" dirty="0">
              <a:latin typeface="Consolas" panose="020B0609020204030204" pitchFamily="49" charset="0"/>
              <a:cs typeface="Consolas" panose="020B0609020204030204" pitchFamily="49" charset="0"/>
            </a:endParaRPr>
          </a:p>
        </p:txBody>
      </p:sp>
      <p:sp>
        <p:nvSpPr>
          <p:cNvPr id="212" name="Oval 211">
            <a:extLst>
              <a:ext uri="{FF2B5EF4-FFF2-40B4-BE49-F238E27FC236}">
                <a16:creationId xmlns:a16="http://schemas.microsoft.com/office/drawing/2014/main" id="{74C97F85-9FDE-8D4F-B06B-9F92F66E98CB}"/>
              </a:ext>
            </a:extLst>
          </p:cNvPr>
          <p:cNvSpPr/>
          <p:nvPr/>
        </p:nvSpPr>
        <p:spPr bwMode="auto">
          <a:xfrm>
            <a:off x="2725769" y="3480132"/>
            <a:ext cx="635181" cy="457200"/>
          </a:xfrm>
          <a:prstGeom prst="ellipse">
            <a:avLst/>
          </a:prstGeom>
          <a:solidFill>
            <a:schemeClr val="bg1">
              <a:lumMod val="8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b="0" i="0" u="none" strike="noStrike" cap="none" normalizeH="0" baseline="0">
              <a:ln>
                <a:noFill/>
              </a:ln>
              <a:solidFill>
                <a:schemeClr val="tx1"/>
              </a:solidFill>
              <a:effectLst/>
              <a:latin typeface="Arial" pitchFamily="34" charset="0"/>
            </a:endParaRPr>
          </a:p>
        </p:txBody>
      </p:sp>
      <p:grpSp>
        <p:nvGrpSpPr>
          <p:cNvPr id="213" name="Group 212">
            <a:extLst>
              <a:ext uri="{FF2B5EF4-FFF2-40B4-BE49-F238E27FC236}">
                <a16:creationId xmlns:a16="http://schemas.microsoft.com/office/drawing/2014/main" id="{F3783FCE-6A3C-124F-91F5-E9898A681FF7}"/>
              </a:ext>
            </a:extLst>
          </p:cNvPr>
          <p:cNvGrpSpPr/>
          <p:nvPr/>
        </p:nvGrpSpPr>
        <p:grpSpPr>
          <a:xfrm>
            <a:off x="4286403" y="3466445"/>
            <a:ext cx="1165073" cy="891525"/>
            <a:chOff x="5099276" y="4048509"/>
            <a:chExt cx="1165073" cy="891525"/>
          </a:xfrm>
        </p:grpSpPr>
        <p:cxnSp>
          <p:nvCxnSpPr>
            <p:cNvPr id="214" name="Straight Arrow Connector 213">
              <a:extLst>
                <a:ext uri="{FF2B5EF4-FFF2-40B4-BE49-F238E27FC236}">
                  <a16:creationId xmlns:a16="http://schemas.microsoft.com/office/drawing/2014/main" id="{47A7FD88-01BF-2841-803A-76F0875BFE4B}"/>
                </a:ext>
              </a:extLst>
            </p:cNvPr>
            <p:cNvCxnSpPr>
              <a:cxnSpLocks/>
            </p:cNvCxnSpPr>
            <p:nvPr/>
          </p:nvCxnSpPr>
          <p:spPr bwMode="auto">
            <a:xfrm flipH="1">
              <a:off x="5143418" y="4474003"/>
              <a:ext cx="348074" cy="466031"/>
            </a:xfrm>
            <a:prstGeom prst="straightConnector1">
              <a:avLst/>
            </a:prstGeom>
            <a:noFill/>
            <a:ln w="9525"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4"/>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cxnSp>
          <p:nvCxnSpPr>
            <p:cNvPr id="215" name="Straight Arrow Connector 214">
              <a:extLst>
                <a:ext uri="{FF2B5EF4-FFF2-40B4-BE49-F238E27FC236}">
                  <a16:creationId xmlns:a16="http://schemas.microsoft.com/office/drawing/2014/main" id="{6D72B6A6-BB9C-D140-B995-1928C9793A38}"/>
                </a:ext>
              </a:extLst>
            </p:cNvPr>
            <p:cNvCxnSpPr>
              <a:cxnSpLocks/>
            </p:cNvCxnSpPr>
            <p:nvPr/>
          </p:nvCxnSpPr>
          <p:spPr bwMode="auto">
            <a:xfrm>
              <a:off x="5852305" y="4474003"/>
              <a:ext cx="273718" cy="466031"/>
            </a:xfrm>
            <a:prstGeom prst="straightConnector1">
              <a:avLst/>
            </a:prstGeom>
            <a:noFill/>
            <a:ln w="9525"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4"/>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sp>
          <p:nvSpPr>
            <p:cNvPr id="216" name="TextBox 215">
              <a:extLst>
                <a:ext uri="{FF2B5EF4-FFF2-40B4-BE49-F238E27FC236}">
                  <a16:creationId xmlns:a16="http://schemas.microsoft.com/office/drawing/2014/main" id="{585716D5-B360-3B46-89B7-BCCE193C0B88}"/>
                </a:ext>
              </a:extLst>
            </p:cNvPr>
            <p:cNvSpPr txBox="1"/>
            <p:nvPr/>
          </p:nvSpPr>
          <p:spPr>
            <a:xfrm>
              <a:off x="5099276" y="4445787"/>
              <a:ext cx="291901" cy="308867"/>
            </a:xfrm>
            <a:prstGeom prst="rect">
              <a:avLst/>
            </a:prstGeom>
            <a:noFill/>
            <a:ln>
              <a:noFill/>
            </a:ln>
          </p:spPr>
          <p:txBody>
            <a:bodyPr wrap="square" lIns="0" tIns="46800" rIns="0" rtlCol="0">
              <a:spAutoFit/>
            </a:bodyPr>
            <a:lstStyle/>
            <a:p>
              <a:r>
                <a:rPr lang="en-IL" sz="1400" b="0" dirty="0">
                  <a:latin typeface="Consolas" panose="020B0609020204030204" pitchFamily="49" charset="0"/>
                  <a:cs typeface="Consolas" panose="020B0609020204030204" pitchFamily="49" charset="0"/>
                </a:rPr>
                <a:t>0</a:t>
              </a:r>
            </a:p>
          </p:txBody>
        </p:sp>
        <p:sp>
          <p:nvSpPr>
            <p:cNvPr id="217" name="TextBox 216">
              <a:extLst>
                <a:ext uri="{FF2B5EF4-FFF2-40B4-BE49-F238E27FC236}">
                  <a16:creationId xmlns:a16="http://schemas.microsoft.com/office/drawing/2014/main" id="{FA8D433C-9A8D-D04F-A434-5A97536A0D5F}"/>
                </a:ext>
              </a:extLst>
            </p:cNvPr>
            <p:cNvSpPr txBox="1"/>
            <p:nvPr/>
          </p:nvSpPr>
          <p:spPr>
            <a:xfrm>
              <a:off x="5972448" y="4439556"/>
              <a:ext cx="291901" cy="308867"/>
            </a:xfrm>
            <a:prstGeom prst="rect">
              <a:avLst/>
            </a:prstGeom>
            <a:noFill/>
            <a:ln>
              <a:noFill/>
            </a:ln>
          </p:spPr>
          <p:txBody>
            <a:bodyPr wrap="square" lIns="0" tIns="46800" rIns="0" rtlCol="0">
              <a:spAutoFit/>
            </a:bodyPr>
            <a:lstStyle/>
            <a:p>
              <a:r>
                <a:rPr lang="he-IL" sz="1400" b="0" dirty="0">
                  <a:latin typeface="Consolas" panose="020B0609020204030204" pitchFamily="49" charset="0"/>
                  <a:cs typeface="Consolas" panose="020B0609020204030204" pitchFamily="49" charset="0"/>
                </a:rPr>
                <a:t>1</a:t>
              </a:r>
              <a:endParaRPr lang="en-IL" sz="1400" b="0" dirty="0">
                <a:latin typeface="Consolas" panose="020B0609020204030204" pitchFamily="49" charset="0"/>
                <a:cs typeface="Consolas" panose="020B0609020204030204" pitchFamily="49" charset="0"/>
              </a:endParaRPr>
            </a:p>
          </p:txBody>
        </p:sp>
        <p:sp>
          <p:nvSpPr>
            <p:cNvPr id="218" name="Oval 217">
              <a:extLst>
                <a:ext uri="{FF2B5EF4-FFF2-40B4-BE49-F238E27FC236}">
                  <a16:creationId xmlns:a16="http://schemas.microsoft.com/office/drawing/2014/main" id="{38447991-954F-384E-BB71-E378A793B7C4}"/>
                </a:ext>
              </a:extLst>
            </p:cNvPr>
            <p:cNvSpPr/>
            <p:nvPr/>
          </p:nvSpPr>
          <p:spPr bwMode="auto">
            <a:xfrm>
              <a:off x="5340057" y="4048509"/>
              <a:ext cx="635181" cy="457200"/>
            </a:xfrm>
            <a:prstGeom prst="ellipse">
              <a:avLst/>
            </a:prstGeom>
            <a:solidFill>
              <a:schemeClr val="bg1">
                <a:lumMod val="8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b="0" i="0" u="none" strike="noStrike" cap="none" normalizeH="0" baseline="0">
                <a:ln>
                  <a:noFill/>
                </a:ln>
                <a:solidFill>
                  <a:schemeClr val="tx1"/>
                </a:solidFill>
                <a:effectLst/>
                <a:latin typeface="Arial" pitchFamily="34" charset="0"/>
              </a:endParaRPr>
            </a:p>
          </p:txBody>
        </p:sp>
      </p:grpSp>
      <p:cxnSp>
        <p:nvCxnSpPr>
          <p:cNvPr id="220" name="Straight Arrow Connector 219">
            <a:extLst>
              <a:ext uri="{FF2B5EF4-FFF2-40B4-BE49-F238E27FC236}">
                <a16:creationId xmlns:a16="http://schemas.microsoft.com/office/drawing/2014/main" id="{5F9EA5E1-3ED8-BB49-904C-0F29806BEF23}"/>
              </a:ext>
            </a:extLst>
          </p:cNvPr>
          <p:cNvCxnSpPr>
            <a:cxnSpLocks/>
          </p:cNvCxnSpPr>
          <p:nvPr/>
        </p:nvCxnSpPr>
        <p:spPr bwMode="auto">
          <a:xfrm flipH="1">
            <a:off x="6686338" y="3034363"/>
            <a:ext cx="298921" cy="416262"/>
          </a:xfrm>
          <a:prstGeom prst="straightConnector1">
            <a:avLst/>
          </a:prstGeom>
          <a:noFill/>
          <a:ln w="9525"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4"/>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cxnSp>
        <p:nvCxnSpPr>
          <p:cNvPr id="221" name="Straight Arrow Connector 220">
            <a:extLst>
              <a:ext uri="{FF2B5EF4-FFF2-40B4-BE49-F238E27FC236}">
                <a16:creationId xmlns:a16="http://schemas.microsoft.com/office/drawing/2014/main" id="{FFD58EC7-FAFB-CF44-8233-E11E3698D33D}"/>
              </a:ext>
            </a:extLst>
          </p:cNvPr>
          <p:cNvCxnSpPr>
            <a:cxnSpLocks/>
          </p:cNvCxnSpPr>
          <p:nvPr/>
        </p:nvCxnSpPr>
        <p:spPr bwMode="auto">
          <a:xfrm>
            <a:off x="7346073" y="3034363"/>
            <a:ext cx="360220" cy="416262"/>
          </a:xfrm>
          <a:prstGeom prst="straightConnector1">
            <a:avLst/>
          </a:prstGeom>
          <a:noFill/>
          <a:ln w="12700"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4"/>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sp>
        <p:nvSpPr>
          <p:cNvPr id="222" name="TextBox 221">
            <a:extLst>
              <a:ext uri="{FF2B5EF4-FFF2-40B4-BE49-F238E27FC236}">
                <a16:creationId xmlns:a16="http://schemas.microsoft.com/office/drawing/2014/main" id="{02440669-65FC-E74B-B678-BEF9B28A05BC}"/>
              </a:ext>
            </a:extLst>
          </p:cNvPr>
          <p:cNvSpPr txBox="1"/>
          <p:nvPr/>
        </p:nvSpPr>
        <p:spPr>
          <a:xfrm>
            <a:off x="6581525" y="2946447"/>
            <a:ext cx="291901" cy="339645"/>
          </a:xfrm>
          <a:prstGeom prst="rect">
            <a:avLst/>
          </a:prstGeom>
          <a:noFill/>
          <a:ln>
            <a:noFill/>
          </a:ln>
        </p:spPr>
        <p:txBody>
          <a:bodyPr wrap="square" lIns="0" tIns="46800" rIns="0" rtlCol="0">
            <a:spAutoFit/>
          </a:bodyPr>
          <a:lstStyle/>
          <a:p>
            <a:r>
              <a:rPr lang="en-IL" sz="1600" b="0" dirty="0">
                <a:latin typeface="Consolas" panose="020B0609020204030204" pitchFamily="49" charset="0"/>
                <a:cs typeface="Consolas" panose="020B0609020204030204" pitchFamily="49" charset="0"/>
              </a:rPr>
              <a:t>0</a:t>
            </a:r>
          </a:p>
        </p:txBody>
      </p:sp>
      <p:sp>
        <p:nvSpPr>
          <p:cNvPr id="223" name="TextBox 222">
            <a:extLst>
              <a:ext uri="{FF2B5EF4-FFF2-40B4-BE49-F238E27FC236}">
                <a16:creationId xmlns:a16="http://schemas.microsoft.com/office/drawing/2014/main" id="{468A4FF0-8CE6-6748-B8FE-AB9AFA9F9C40}"/>
              </a:ext>
            </a:extLst>
          </p:cNvPr>
          <p:cNvSpPr txBox="1"/>
          <p:nvPr/>
        </p:nvSpPr>
        <p:spPr>
          <a:xfrm>
            <a:off x="7482627" y="2926598"/>
            <a:ext cx="291901" cy="339645"/>
          </a:xfrm>
          <a:prstGeom prst="rect">
            <a:avLst/>
          </a:prstGeom>
          <a:noFill/>
          <a:ln>
            <a:noFill/>
          </a:ln>
        </p:spPr>
        <p:txBody>
          <a:bodyPr wrap="square" lIns="0" tIns="46800" rIns="0" rtlCol="0">
            <a:spAutoFit/>
          </a:bodyPr>
          <a:lstStyle/>
          <a:p>
            <a:r>
              <a:rPr lang="he-IL" sz="1600" b="0" dirty="0">
                <a:latin typeface="Consolas" panose="020B0609020204030204" pitchFamily="49" charset="0"/>
                <a:cs typeface="Consolas" panose="020B0609020204030204" pitchFamily="49" charset="0"/>
              </a:rPr>
              <a:t>1</a:t>
            </a:r>
            <a:endParaRPr lang="en-IL" sz="1600" b="0" dirty="0">
              <a:latin typeface="Consolas" panose="020B0609020204030204" pitchFamily="49" charset="0"/>
              <a:cs typeface="Consolas" panose="020B0609020204030204" pitchFamily="49" charset="0"/>
            </a:endParaRPr>
          </a:p>
        </p:txBody>
      </p:sp>
      <p:sp>
        <p:nvSpPr>
          <p:cNvPr id="224" name="Oval 223">
            <a:extLst>
              <a:ext uri="{FF2B5EF4-FFF2-40B4-BE49-F238E27FC236}">
                <a16:creationId xmlns:a16="http://schemas.microsoft.com/office/drawing/2014/main" id="{93959835-E916-564F-9C7A-809A0F6AB1DB}"/>
              </a:ext>
            </a:extLst>
          </p:cNvPr>
          <p:cNvSpPr/>
          <p:nvPr/>
        </p:nvSpPr>
        <p:spPr bwMode="auto">
          <a:xfrm>
            <a:off x="6833825" y="2608869"/>
            <a:ext cx="635181" cy="457200"/>
          </a:xfrm>
          <a:prstGeom prst="ellipse">
            <a:avLst/>
          </a:prstGeom>
          <a:solidFill>
            <a:schemeClr val="bg1">
              <a:lumMod val="8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sz="2800" b="0" i="0" u="none" strike="noStrike" cap="none" normalizeH="0" baseline="0">
              <a:ln>
                <a:noFill/>
              </a:ln>
              <a:solidFill>
                <a:schemeClr val="tx1"/>
              </a:solidFill>
              <a:effectLst/>
              <a:latin typeface="Arial" pitchFamily="34" charset="0"/>
            </a:endParaRPr>
          </a:p>
        </p:txBody>
      </p:sp>
      <p:cxnSp>
        <p:nvCxnSpPr>
          <p:cNvPr id="226" name="Straight Arrow Connector 225">
            <a:extLst>
              <a:ext uri="{FF2B5EF4-FFF2-40B4-BE49-F238E27FC236}">
                <a16:creationId xmlns:a16="http://schemas.microsoft.com/office/drawing/2014/main" id="{F4CC6E57-DFE8-E340-82C2-DF0532A3DBEB}"/>
              </a:ext>
            </a:extLst>
          </p:cNvPr>
          <p:cNvCxnSpPr>
            <a:cxnSpLocks/>
          </p:cNvCxnSpPr>
          <p:nvPr/>
        </p:nvCxnSpPr>
        <p:spPr bwMode="auto">
          <a:xfrm flipH="1">
            <a:off x="3246759" y="3008887"/>
            <a:ext cx="481302" cy="423340"/>
          </a:xfrm>
          <a:prstGeom prst="straightConnector1">
            <a:avLst/>
          </a:prstGeom>
          <a:noFill/>
          <a:ln w="12700"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4"/>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cxnSp>
        <p:nvCxnSpPr>
          <p:cNvPr id="227" name="Straight Arrow Connector 226">
            <a:extLst>
              <a:ext uri="{FF2B5EF4-FFF2-40B4-BE49-F238E27FC236}">
                <a16:creationId xmlns:a16="http://schemas.microsoft.com/office/drawing/2014/main" id="{CB71A43D-5C68-684A-9699-7AE738855D44}"/>
              </a:ext>
            </a:extLst>
          </p:cNvPr>
          <p:cNvCxnSpPr>
            <a:cxnSpLocks/>
          </p:cNvCxnSpPr>
          <p:nvPr/>
        </p:nvCxnSpPr>
        <p:spPr bwMode="auto">
          <a:xfrm>
            <a:off x="4088874" y="3008887"/>
            <a:ext cx="554085" cy="403803"/>
          </a:xfrm>
          <a:prstGeom prst="straightConnector1">
            <a:avLst/>
          </a:prstGeom>
          <a:noFill/>
          <a:ln w="9525"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4"/>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sp>
        <p:nvSpPr>
          <p:cNvPr id="228" name="TextBox 227">
            <a:extLst>
              <a:ext uri="{FF2B5EF4-FFF2-40B4-BE49-F238E27FC236}">
                <a16:creationId xmlns:a16="http://schemas.microsoft.com/office/drawing/2014/main" id="{E9189FEF-B866-0042-B2CA-EB8E29AB20A4}"/>
              </a:ext>
            </a:extLst>
          </p:cNvPr>
          <p:cNvSpPr txBox="1"/>
          <p:nvPr/>
        </p:nvSpPr>
        <p:spPr>
          <a:xfrm>
            <a:off x="3210981" y="2941844"/>
            <a:ext cx="291901" cy="339645"/>
          </a:xfrm>
          <a:prstGeom prst="rect">
            <a:avLst/>
          </a:prstGeom>
          <a:noFill/>
          <a:ln>
            <a:noFill/>
          </a:ln>
        </p:spPr>
        <p:txBody>
          <a:bodyPr wrap="square" lIns="0" tIns="46800" rIns="0" rtlCol="0">
            <a:spAutoFit/>
          </a:bodyPr>
          <a:lstStyle/>
          <a:p>
            <a:r>
              <a:rPr lang="en-IL" sz="1600" b="0" dirty="0">
                <a:latin typeface="Consolas" panose="020B0609020204030204" pitchFamily="49" charset="0"/>
                <a:cs typeface="Consolas" panose="020B0609020204030204" pitchFamily="49" charset="0"/>
              </a:rPr>
              <a:t>0</a:t>
            </a:r>
          </a:p>
        </p:txBody>
      </p:sp>
      <p:sp>
        <p:nvSpPr>
          <p:cNvPr id="229" name="TextBox 228">
            <a:extLst>
              <a:ext uri="{FF2B5EF4-FFF2-40B4-BE49-F238E27FC236}">
                <a16:creationId xmlns:a16="http://schemas.microsoft.com/office/drawing/2014/main" id="{0BC5E982-2AEF-2541-B6B6-373B18C4FFEA}"/>
              </a:ext>
            </a:extLst>
          </p:cNvPr>
          <p:cNvSpPr txBox="1"/>
          <p:nvPr/>
        </p:nvSpPr>
        <p:spPr>
          <a:xfrm>
            <a:off x="4319992" y="2879561"/>
            <a:ext cx="291901" cy="339645"/>
          </a:xfrm>
          <a:prstGeom prst="rect">
            <a:avLst/>
          </a:prstGeom>
          <a:noFill/>
          <a:ln>
            <a:noFill/>
          </a:ln>
        </p:spPr>
        <p:txBody>
          <a:bodyPr wrap="square" lIns="0" tIns="46800" rIns="0" rtlCol="0">
            <a:spAutoFit/>
          </a:bodyPr>
          <a:lstStyle/>
          <a:p>
            <a:r>
              <a:rPr lang="he-IL" sz="1600" b="0" dirty="0">
                <a:latin typeface="Consolas" panose="020B0609020204030204" pitchFamily="49" charset="0"/>
                <a:cs typeface="Consolas" panose="020B0609020204030204" pitchFamily="49" charset="0"/>
              </a:rPr>
              <a:t>1</a:t>
            </a:r>
            <a:endParaRPr lang="en-IL" sz="1600" b="0" dirty="0">
              <a:latin typeface="Consolas" panose="020B0609020204030204" pitchFamily="49" charset="0"/>
              <a:cs typeface="Consolas" panose="020B0609020204030204" pitchFamily="49" charset="0"/>
            </a:endParaRPr>
          </a:p>
        </p:txBody>
      </p:sp>
      <p:sp>
        <p:nvSpPr>
          <p:cNvPr id="230" name="Oval 229">
            <a:extLst>
              <a:ext uri="{FF2B5EF4-FFF2-40B4-BE49-F238E27FC236}">
                <a16:creationId xmlns:a16="http://schemas.microsoft.com/office/drawing/2014/main" id="{CCA72487-044F-9C4F-8FF3-C514ADD8DAE4}"/>
              </a:ext>
            </a:extLst>
          </p:cNvPr>
          <p:cNvSpPr/>
          <p:nvPr/>
        </p:nvSpPr>
        <p:spPr bwMode="auto">
          <a:xfrm>
            <a:off x="3576626" y="2583393"/>
            <a:ext cx="635181" cy="457200"/>
          </a:xfrm>
          <a:prstGeom prst="ellipse">
            <a:avLst/>
          </a:prstGeom>
          <a:solidFill>
            <a:schemeClr val="bg1">
              <a:lumMod val="8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sz="2800" b="0" i="0" u="none" strike="noStrike" cap="none" normalizeH="0" baseline="0">
              <a:ln>
                <a:noFill/>
              </a:ln>
              <a:solidFill>
                <a:schemeClr val="tx1"/>
              </a:solidFill>
              <a:effectLst/>
              <a:latin typeface="Arial" pitchFamily="34" charset="0"/>
            </a:endParaRPr>
          </a:p>
        </p:txBody>
      </p:sp>
      <p:cxnSp>
        <p:nvCxnSpPr>
          <p:cNvPr id="232" name="Straight Arrow Connector 231">
            <a:extLst>
              <a:ext uri="{FF2B5EF4-FFF2-40B4-BE49-F238E27FC236}">
                <a16:creationId xmlns:a16="http://schemas.microsoft.com/office/drawing/2014/main" id="{26B7FF48-1CDE-4749-B302-E948A35D95C3}"/>
              </a:ext>
            </a:extLst>
          </p:cNvPr>
          <p:cNvCxnSpPr>
            <a:cxnSpLocks/>
          </p:cNvCxnSpPr>
          <p:nvPr/>
        </p:nvCxnSpPr>
        <p:spPr bwMode="auto">
          <a:xfrm flipH="1">
            <a:off x="4102425" y="2101682"/>
            <a:ext cx="1265030" cy="472880"/>
          </a:xfrm>
          <a:prstGeom prst="straightConnector1">
            <a:avLst/>
          </a:prstGeom>
          <a:noFill/>
          <a:ln w="12700"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4"/>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cxnSp>
        <p:nvCxnSpPr>
          <p:cNvPr id="233" name="Straight Arrow Connector 232">
            <a:extLst>
              <a:ext uri="{FF2B5EF4-FFF2-40B4-BE49-F238E27FC236}">
                <a16:creationId xmlns:a16="http://schemas.microsoft.com/office/drawing/2014/main" id="{BB1E7495-F463-B347-A0A8-1DF22ACF0F49}"/>
              </a:ext>
            </a:extLst>
          </p:cNvPr>
          <p:cNvCxnSpPr>
            <a:cxnSpLocks/>
          </p:cNvCxnSpPr>
          <p:nvPr/>
        </p:nvCxnSpPr>
        <p:spPr bwMode="auto">
          <a:xfrm>
            <a:off x="5728267" y="2101682"/>
            <a:ext cx="1256992" cy="467741"/>
          </a:xfrm>
          <a:prstGeom prst="straightConnector1">
            <a:avLst/>
          </a:prstGeom>
          <a:noFill/>
          <a:ln w="12700"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4"/>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sp>
        <p:nvSpPr>
          <p:cNvPr id="234" name="TextBox 233">
            <a:extLst>
              <a:ext uri="{FF2B5EF4-FFF2-40B4-BE49-F238E27FC236}">
                <a16:creationId xmlns:a16="http://schemas.microsoft.com/office/drawing/2014/main" id="{4D9036D4-E585-D74A-BAD4-F2B3E48C88CF}"/>
              </a:ext>
            </a:extLst>
          </p:cNvPr>
          <p:cNvSpPr txBox="1"/>
          <p:nvPr/>
        </p:nvSpPr>
        <p:spPr>
          <a:xfrm>
            <a:off x="4669075" y="1927299"/>
            <a:ext cx="291901" cy="339645"/>
          </a:xfrm>
          <a:prstGeom prst="rect">
            <a:avLst/>
          </a:prstGeom>
          <a:noFill/>
          <a:ln>
            <a:noFill/>
          </a:ln>
        </p:spPr>
        <p:txBody>
          <a:bodyPr wrap="square" lIns="0" tIns="46800" rIns="0" rtlCol="0">
            <a:spAutoFit/>
          </a:bodyPr>
          <a:lstStyle/>
          <a:p>
            <a:r>
              <a:rPr lang="en-IL" sz="1600" b="0" dirty="0">
                <a:latin typeface="Consolas" panose="020B0609020204030204" pitchFamily="49" charset="0"/>
                <a:cs typeface="Consolas" panose="020B0609020204030204" pitchFamily="49" charset="0"/>
              </a:rPr>
              <a:t>0</a:t>
            </a:r>
          </a:p>
        </p:txBody>
      </p:sp>
      <p:sp>
        <p:nvSpPr>
          <p:cNvPr id="235" name="TextBox 234">
            <a:extLst>
              <a:ext uri="{FF2B5EF4-FFF2-40B4-BE49-F238E27FC236}">
                <a16:creationId xmlns:a16="http://schemas.microsoft.com/office/drawing/2014/main" id="{A11336A5-9D46-854E-BBA1-2EA8CF91DD6D}"/>
              </a:ext>
            </a:extLst>
          </p:cNvPr>
          <p:cNvSpPr txBox="1"/>
          <p:nvPr/>
        </p:nvSpPr>
        <p:spPr>
          <a:xfrm>
            <a:off x="6356763" y="1982617"/>
            <a:ext cx="291901" cy="339645"/>
          </a:xfrm>
          <a:prstGeom prst="rect">
            <a:avLst/>
          </a:prstGeom>
          <a:noFill/>
          <a:ln>
            <a:noFill/>
          </a:ln>
        </p:spPr>
        <p:txBody>
          <a:bodyPr wrap="square" lIns="0" tIns="46800" rIns="0" rtlCol="0">
            <a:spAutoFit/>
          </a:bodyPr>
          <a:lstStyle/>
          <a:p>
            <a:r>
              <a:rPr lang="he-IL" sz="1600" b="0" dirty="0">
                <a:latin typeface="Consolas" panose="020B0609020204030204" pitchFamily="49" charset="0"/>
                <a:cs typeface="Consolas" panose="020B0609020204030204" pitchFamily="49" charset="0"/>
              </a:rPr>
              <a:t>1</a:t>
            </a:r>
            <a:endParaRPr lang="en-IL" sz="1600" b="0" dirty="0">
              <a:latin typeface="Consolas" panose="020B0609020204030204" pitchFamily="49" charset="0"/>
              <a:cs typeface="Consolas" panose="020B0609020204030204" pitchFamily="49" charset="0"/>
            </a:endParaRPr>
          </a:p>
        </p:txBody>
      </p:sp>
      <p:sp>
        <p:nvSpPr>
          <p:cNvPr id="236" name="Oval 235">
            <a:extLst>
              <a:ext uri="{FF2B5EF4-FFF2-40B4-BE49-F238E27FC236}">
                <a16:creationId xmlns:a16="http://schemas.microsoft.com/office/drawing/2014/main" id="{73BA03C7-05A1-8840-8DC3-8CFCE79E4930}"/>
              </a:ext>
            </a:extLst>
          </p:cNvPr>
          <p:cNvSpPr/>
          <p:nvPr/>
        </p:nvSpPr>
        <p:spPr bwMode="auto">
          <a:xfrm>
            <a:off x="5216019" y="1676188"/>
            <a:ext cx="635181" cy="457200"/>
          </a:xfrm>
          <a:prstGeom prst="ellipse">
            <a:avLst/>
          </a:prstGeom>
          <a:solidFill>
            <a:schemeClr val="bg1">
              <a:lumMod val="8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sz="2800" b="0" i="0" u="none" strike="noStrike" cap="none" normalizeH="0" baseline="0">
              <a:ln>
                <a:noFill/>
              </a:ln>
              <a:solidFill>
                <a:schemeClr val="tx1"/>
              </a:solidFill>
              <a:effectLst/>
              <a:latin typeface="Arial" pitchFamily="34" charset="0"/>
            </a:endParaRPr>
          </a:p>
        </p:txBody>
      </p:sp>
      <p:cxnSp>
        <p:nvCxnSpPr>
          <p:cNvPr id="77" name="Straight Arrow Connector 76">
            <a:extLst>
              <a:ext uri="{FF2B5EF4-FFF2-40B4-BE49-F238E27FC236}">
                <a16:creationId xmlns:a16="http://schemas.microsoft.com/office/drawing/2014/main" id="{5A1A3091-A65D-EC49-A18E-F1B08D549937}"/>
              </a:ext>
            </a:extLst>
          </p:cNvPr>
          <p:cNvCxnSpPr>
            <a:cxnSpLocks/>
          </p:cNvCxnSpPr>
          <p:nvPr/>
        </p:nvCxnSpPr>
        <p:spPr bwMode="auto">
          <a:xfrm flipH="1">
            <a:off x="4322707" y="1152128"/>
            <a:ext cx="412233" cy="494427"/>
          </a:xfrm>
          <a:prstGeom prst="straightConnector1">
            <a:avLst/>
          </a:prstGeom>
          <a:noFill/>
          <a:ln w="12700"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4"/>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cxnSp>
        <p:nvCxnSpPr>
          <p:cNvPr id="78" name="Straight Arrow Connector 77">
            <a:extLst>
              <a:ext uri="{FF2B5EF4-FFF2-40B4-BE49-F238E27FC236}">
                <a16:creationId xmlns:a16="http://schemas.microsoft.com/office/drawing/2014/main" id="{2DBE3881-D6E0-4949-8667-FB8AC9C5D018}"/>
              </a:ext>
            </a:extLst>
          </p:cNvPr>
          <p:cNvCxnSpPr>
            <a:cxnSpLocks/>
          </p:cNvCxnSpPr>
          <p:nvPr/>
        </p:nvCxnSpPr>
        <p:spPr bwMode="auto">
          <a:xfrm>
            <a:off x="4982716" y="1165193"/>
            <a:ext cx="422828" cy="464067"/>
          </a:xfrm>
          <a:prstGeom prst="straightConnector1">
            <a:avLst/>
          </a:prstGeom>
          <a:noFill/>
          <a:ln w="12700"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4"/>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sp>
        <p:nvSpPr>
          <p:cNvPr id="79" name="TextBox 78">
            <a:extLst>
              <a:ext uri="{FF2B5EF4-FFF2-40B4-BE49-F238E27FC236}">
                <a16:creationId xmlns:a16="http://schemas.microsoft.com/office/drawing/2014/main" id="{52EC5EFD-403F-2B45-9566-23DD8F38AB3F}"/>
              </a:ext>
            </a:extLst>
          </p:cNvPr>
          <p:cNvSpPr txBox="1"/>
          <p:nvPr/>
        </p:nvSpPr>
        <p:spPr>
          <a:xfrm>
            <a:off x="4268658" y="1143361"/>
            <a:ext cx="291901" cy="339645"/>
          </a:xfrm>
          <a:prstGeom prst="rect">
            <a:avLst/>
          </a:prstGeom>
          <a:noFill/>
          <a:ln>
            <a:noFill/>
          </a:ln>
        </p:spPr>
        <p:txBody>
          <a:bodyPr wrap="square" lIns="0" tIns="46800" rIns="0" rtlCol="0">
            <a:spAutoFit/>
          </a:bodyPr>
          <a:lstStyle/>
          <a:p>
            <a:r>
              <a:rPr lang="en-IL" sz="1600" b="0" dirty="0">
                <a:latin typeface="Consolas" panose="020B0609020204030204" pitchFamily="49" charset="0"/>
                <a:cs typeface="Consolas" panose="020B0609020204030204" pitchFamily="49" charset="0"/>
              </a:rPr>
              <a:t>0</a:t>
            </a:r>
          </a:p>
        </p:txBody>
      </p:sp>
      <p:sp>
        <p:nvSpPr>
          <p:cNvPr id="80" name="TextBox 79">
            <a:extLst>
              <a:ext uri="{FF2B5EF4-FFF2-40B4-BE49-F238E27FC236}">
                <a16:creationId xmlns:a16="http://schemas.microsoft.com/office/drawing/2014/main" id="{4376FF24-7748-D540-B8DA-B24AA7206E44}"/>
              </a:ext>
            </a:extLst>
          </p:cNvPr>
          <p:cNvSpPr txBox="1"/>
          <p:nvPr/>
        </p:nvSpPr>
        <p:spPr>
          <a:xfrm>
            <a:off x="5143327" y="1132208"/>
            <a:ext cx="300569" cy="339645"/>
          </a:xfrm>
          <a:prstGeom prst="rect">
            <a:avLst/>
          </a:prstGeom>
          <a:noFill/>
          <a:ln>
            <a:noFill/>
          </a:ln>
        </p:spPr>
        <p:txBody>
          <a:bodyPr wrap="square" lIns="0" tIns="46800" rIns="0" rtlCol="0">
            <a:spAutoFit/>
          </a:bodyPr>
          <a:lstStyle/>
          <a:p>
            <a:r>
              <a:rPr lang="he-IL" sz="1600" b="0" dirty="0">
                <a:latin typeface="Consolas" panose="020B0609020204030204" pitchFamily="49" charset="0"/>
                <a:cs typeface="Consolas" panose="020B0609020204030204" pitchFamily="49" charset="0"/>
              </a:rPr>
              <a:t>1</a:t>
            </a:r>
            <a:endParaRPr lang="en-IL" sz="1600" b="0" dirty="0">
              <a:latin typeface="Consolas" panose="020B0609020204030204" pitchFamily="49" charset="0"/>
              <a:cs typeface="Consolas" panose="020B0609020204030204" pitchFamily="49" charset="0"/>
            </a:endParaRPr>
          </a:p>
        </p:txBody>
      </p:sp>
      <p:sp>
        <p:nvSpPr>
          <p:cNvPr id="81" name="Oval 80">
            <a:extLst>
              <a:ext uri="{FF2B5EF4-FFF2-40B4-BE49-F238E27FC236}">
                <a16:creationId xmlns:a16="http://schemas.microsoft.com/office/drawing/2014/main" id="{4FF1BF28-A12A-034E-968B-1012FD257ED5}"/>
              </a:ext>
            </a:extLst>
          </p:cNvPr>
          <p:cNvSpPr/>
          <p:nvPr/>
        </p:nvSpPr>
        <p:spPr bwMode="auto">
          <a:xfrm>
            <a:off x="4546535" y="740191"/>
            <a:ext cx="635181" cy="457200"/>
          </a:xfrm>
          <a:prstGeom prst="ellipse">
            <a:avLst/>
          </a:prstGeom>
          <a:solidFill>
            <a:schemeClr val="bg1">
              <a:lumMod val="8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b="0" i="0" u="none" strike="noStrike" cap="none" normalizeH="0" baseline="0" dirty="0">
              <a:ln>
                <a:noFill/>
              </a:ln>
              <a:solidFill>
                <a:schemeClr val="tx1"/>
              </a:solidFill>
              <a:effectLst/>
              <a:latin typeface="Arial" pitchFamily="34" charset="0"/>
            </a:endParaRPr>
          </a:p>
        </p:txBody>
      </p:sp>
      <p:sp>
        <p:nvSpPr>
          <p:cNvPr id="73" name="Rectangle 72">
            <a:extLst>
              <a:ext uri="{FF2B5EF4-FFF2-40B4-BE49-F238E27FC236}">
                <a16:creationId xmlns:a16="http://schemas.microsoft.com/office/drawing/2014/main" id="{401C2E40-E111-9E46-BEEE-8C86DB5C89A5}"/>
              </a:ext>
            </a:extLst>
          </p:cNvPr>
          <p:cNvSpPr/>
          <p:nvPr/>
        </p:nvSpPr>
        <p:spPr>
          <a:xfrm>
            <a:off x="7090578" y="1552093"/>
            <a:ext cx="1351652" cy="369332"/>
          </a:xfrm>
          <a:prstGeom prst="rect">
            <a:avLst/>
          </a:prstGeom>
        </p:spPr>
        <p:txBody>
          <a:bodyPr wrap="none">
            <a:spAutoFit/>
          </a:bodyPr>
          <a:lstStyle/>
          <a:p>
            <a:pPr algn="l"/>
            <a:r>
              <a:rPr lang="en-IL" sz="1800" b="0" dirty="0">
                <a:latin typeface="Consolas" panose="020B0609020204030204" pitchFamily="49" charset="0"/>
                <a:cs typeface="Consolas" panose="020B0609020204030204" pitchFamily="49" charset="0"/>
              </a:rPr>
              <a:t>"</a:t>
            </a:r>
            <a:r>
              <a:rPr lang="en-IL" sz="1800" b="0" spc="200" dirty="0">
                <a:latin typeface="Consolas" panose="020B0609020204030204" pitchFamily="49" charset="0"/>
                <a:cs typeface="Consolas" panose="020B0609020204030204" pitchFamily="49" charset="0"/>
              </a:rPr>
              <a:t>abadca</a:t>
            </a:r>
            <a:r>
              <a:rPr lang="en-IL" sz="1800" b="0" dirty="0">
                <a:latin typeface="Consolas" panose="020B0609020204030204" pitchFamily="49" charset="0"/>
                <a:cs typeface="Consolas" panose="020B0609020204030204" pitchFamily="49" charset="0"/>
              </a:rPr>
              <a:t>"</a:t>
            </a:r>
          </a:p>
        </p:txBody>
      </p:sp>
      <p:sp>
        <p:nvSpPr>
          <p:cNvPr id="69" name="Rectangle 68">
            <a:extLst>
              <a:ext uri="{FF2B5EF4-FFF2-40B4-BE49-F238E27FC236}">
                <a16:creationId xmlns:a16="http://schemas.microsoft.com/office/drawing/2014/main" id="{0681C6F8-1B4B-8D4D-BD50-DD972ABD5AB7}"/>
              </a:ext>
            </a:extLst>
          </p:cNvPr>
          <p:cNvSpPr/>
          <p:nvPr/>
        </p:nvSpPr>
        <p:spPr>
          <a:xfrm>
            <a:off x="277083" y="1227949"/>
            <a:ext cx="2487950" cy="338554"/>
          </a:xfrm>
          <a:prstGeom prst="rect">
            <a:avLst/>
          </a:prstGeom>
        </p:spPr>
        <p:txBody>
          <a:bodyPr wrap="square">
            <a:spAutoFit/>
          </a:bodyPr>
          <a:lstStyle/>
          <a:p>
            <a:pPr algn="l"/>
            <a:r>
              <a:rPr lang="en-IL" sz="1600" b="0" dirty="0">
                <a:latin typeface="Times New Roman" panose="02020603050405020304" pitchFamily="18" charset="0"/>
                <a:cs typeface="Times New Roman" panose="02020603050405020304" pitchFamily="18" charset="0"/>
              </a:rPr>
              <a:t>Compressed text:</a:t>
            </a:r>
            <a:endParaRPr lang="en-IL" sz="1800" b="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931531370"/>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8E29DF-072E-354E-8B5E-245D26B4315F}"/>
              </a:ext>
            </a:extLst>
          </p:cNvPr>
          <p:cNvSpPr>
            <a:spLocks noGrp="1"/>
          </p:cNvSpPr>
          <p:nvPr>
            <p:ph type="title"/>
          </p:nvPr>
        </p:nvSpPr>
        <p:spPr/>
        <p:txBody>
          <a:bodyPr/>
          <a:lstStyle/>
          <a:p>
            <a:r>
              <a:rPr lang="en-US" dirty="0"/>
              <a:t>Decompression</a:t>
            </a:r>
          </a:p>
        </p:txBody>
      </p:sp>
      <p:sp>
        <p:nvSpPr>
          <p:cNvPr id="71" name="Rectangle 70">
            <a:extLst>
              <a:ext uri="{FF2B5EF4-FFF2-40B4-BE49-F238E27FC236}">
                <a16:creationId xmlns:a16="http://schemas.microsoft.com/office/drawing/2014/main" id="{5BC27FF3-D585-AD4A-BC56-B48392BB8855}"/>
              </a:ext>
            </a:extLst>
          </p:cNvPr>
          <p:cNvSpPr/>
          <p:nvPr/>
        </p:nvSpPr>
        <p:spPr>
          <a:xfrm>
            <a:off x="304800" y="1600200"/>
            <a:ext cx="2852850" cy="369332"/>
          </a:xfrm>
          <a:prstGeom prst="rect">
            <a:avLst/>
          </a:prstGeom>
        </p:spPr>
        <p:txBody>
          <a:bodyPr wrap="square">
            <a:spAutoFit/>
          </a:bodyPr>
          <a:lstStyle/>
          <a:p>
            <a:pPr algn="l"/>
            <a:r>
              <a:rPr lang="en-IL" sz="1800" b="0" spc="200" dirty="0">
                <a:latin typeface="Consolas" panose="020B0609020204030204" pitchFamily="49" charset="0"/>
                <a:cs typeface="Consolas" panose="020B0609020204030204" pitchFamily="49" charset="0"/>
              </a:rPr>
              <a:t>01110100110000</a:t>
            </a:r>
            <a:r>
              <a:rPr lang="en-IL" sz="1800" b="0" spc="200" dirty="0">
                <a:solidFill>
                  <a:srgbClr val="C00000"/>
                </a:solidFill>
                <a:latin typeface="Consolas" panose="020B0609020204030204" pitchFamily="49" charset="0"/>
                <a:cs typeface="Consolas" panose="020B0609020204030204" pitchFamily="49" charset="0"/>
              </a:rPr>
              <a:t>111</a:t>
            </a:r>
          </a:p>
        </p:txBody>
      </p:sp>
      <p:sp>
        <p:nvSpPr>
          <p:cNvPr id="72" name="Down Arrow 71">
            <a:extLst>
              <a:ext uri="{FF2B5EF4-FFF2-40B4-BE49-F238E27FC236}">
                <a16:creationId xmlns:a16="http://schemas.microsoft.com/office/drawing/2014/main" id="{1AA824BE-5624-204D-BA7F-155C65BC0389}"/>
              </a:ext>
            </a:extLst>
          </p:cNvPr>
          <p:cNvSpPr/>
          <p:nvPr/>
        </p:nvSpPr>
        <p:spPr bwMode="auto">
          <a:xfrm rot="16200000" flipH="1">
            <a:off x="3090337" y="1604302"/>
            <a:ext cx="338555" cy="381001"/>
          </a:xfrm>
          <a:prstGeom prst="downArrow">
            <a:avLst/>
          </a:prstGeom>
          <a:solidFill>
            <a:srgbClr val="C00000"/>
          </a:solidFill>
          <a:ln w="9525" cap="flat" cmpd="sng" algn="ctr">
            <a:no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2"/>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sz="3200" b="1" i="0" u="none" strike="noStrike" cap="none" normalizeH="0" baseline="0" dirty="0">
              <a:ln>
                <a:noFill/>
              </a:ln>
              <a:solidFill>
                <a:schemeClr val="tx1"/>
              </a:solidFill>
              <a:effectLst/>
              <a:latin typeface="Arial" pitchFamily="34" charset="0"/>
            </a:endParaRPr>
          </a:p>
        </p:txBody>
      </p:sp>
      <p:sp>
        <p:nvSpPr>
          <p:cNvPr id="82" name="Down Arrow 81">
            <a:extLst>
              <a:ext uri="{FF2B5EF4-FFF2-40B4-BE49-F238E27FC236}">
                <a16:creationId xmlns:a16="http://schemas.microsoft.com/office/drawing/2014/main" id="{C3C7EB36-436E-1541-8D25-D558CD81EC5F}"/>
              </a:ext>
            </a:extLst>
          </p:cNvPr>
          <p:cNvSpPr/>
          <p:nvPr/>
        </p:nvSpPr>
        <p:spPr bwMode="auto">
          <a:xfrm rot="16200000" flipH="1">
            <a:off x="6511710" y="1474298"/>
            <a:ext cx="338555" cy="506424"/>
          </a:xfrm>
          <a:prstGeom prst="downArrow">
            <a:avLst/>
          </a:prstGeom>
          <a:solidFill>
            <a:srgbClr val="C00000"/>
          </a:solidFill>
          <a:ln w="9525" cap="flat" cmpd="sng" algn="ctr">
            <a:no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2"/>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sz="3200" b="1" i="0" u="none" strike="noStrike" cap="none" normalizeH="0" baseline="0" dirty="0">
              <a:ln>
                <a:noFill/>
              </a:ln>
              <a:solidFill>
                <a:schemeClr val="tx1"/>
              </a:solidFill>
              <a:effectLst/>
              <a:latin typeface="Arial" pitchFamily="34" charset="0"/>
            </a:endParaRPr>
          </a:p>
        </p:txBody>
      </p:sp>
      <p:sp>
        <p:nvSpPr>
          <p:cNvPr id="84" name="Down Arrow 83">
            <a:extLst>
              <a:ext uri="{FF2B5EF4-FFF2-40B4-BE49-F238E27FC236}">
                <a16:creationId xmlns:a16="http://schemas.microsoft.com/office/drawing/2014/main" id="{F802F873-B715-404A-B9C2-AF8483DF4797}"/>
              </a:ext>
            </a:extLst>
          </p:cNvPr>
          <p:cNvSpPr/>
          <p:nvPr/>
        </p:nvSpPr>
        <p:spPr bwMode="auto">
          <a:xfrm rot="10800000" flipH="1">
            <a:off x="2438401" y="1964080"/>
            <a:ext cx="262356" cy="307776"/>
          </a:xfrm>
          <a:prstGeom prst="downArrow">
            <a:avLst/>
          </a:prstGeom>
          <a:solidFill>
            <a:schemeClr val="bg1">
              <a:lumMod val="75000"/>
            </a:schemeClr>
          </a:solidFill>
          <a:ln w="9525" cap="flat" cmpd="sng" algn="ctr">
            <a:no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2"/>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sz="3200" b="1" i="0" u="none" strike="noStrike" cap="none" normalizeH="0" baseline="0" dirty="0">
              <a:ln>
                <a:noFill/>
              </a:ln>
              <a:solidFill>
                <a:schemeClr val="tx1"/>
              </a:solidFill>
              <a:effectLst/>
              <a:latin typeface="Arial" pitchFamily="34" charset="0"/>
            </a:endParaRPr>
          </a:p>
        </p:txBody>
      </p:sp>
      <p:grpSp>
        <p:nvGrpSpPr>
          <p:cNvPr id="167" name="Group 166">
            <a:extLst>
              <a:ext uri="{FF2B5EF4-FFF2-40B4-BE49-F238E27FC236}">
                <a16:creationId xmlns:a16="http://schemas.microsoft.com/office/drawing/2014/main" id="{2FAAED43-A343-A848-B8F6-185ABFAE615B}"/>
              </a:ext>
            </a:extLst>
          </p:cNvPr>
          <p:cNvGrpSpPr/>
          <p:nvPr/>
        </p:nvGrpSpPr>
        <p:grpSpPr>
          <a:xfrm>
            <a:off x="2292735" y="4409449"/>
            <a:ext cx="635181" cy="457200"/>
            <a:chOff x="1916178" y="5715000"/>
            <a:chExt cx="635181" cy="457200"/>
          </a:xfrm>
        </p:grpSpPr>
        <p:sp>
          <p:nvSpPr>
            <p:cNvPr id="168" name="Oval 167">
              <a:extLst>
                <a:ext uri="{FF2B5EF4-FFF2-40B4-BE49-F238E27FC236}">
                  <a16:creationId xmlns:a16="http://schemas.microsoft.com/office/drawing/2014/main" id="{2D9D7174-A3A7-E24C-886C-A55A355A8919}"/>
                </a:ext>
              </a:extLst>
            </p:cNvPr>
            <p:cNvSpPr/>
            <p:nvPr/>
          </p:nvSpPr>
          <p:spPr bwMode="auto">
            <a:xfrm>
              <a:off x="1916178" y="5715000"/>
              <a:ext cx="635181" cy="457200"/>
            </a:xfrm>
            <a:prstGeom prst="ellipse">
              <a:avLst/>
            </a:prstGeom>
            <a:solidFill>
              <a:schemeClr val="bg1">
                <a:lumMod val="8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b="0" i="0" u="none" strike="noStrike" cap="none" normalizeH="0" baseline="0">
                <a:ln>
                  <a:noFill/>
                </a:ln>
                <a:solidFill>
                  <a:schemeClr val="tx1"/>
                </a:solidFill>
                <a:effectLst/>
                <a:latin typeface="Arial" pitchFamily="34" charset="0"/>
              </a:endParaRPr>
            </a:p>
          </p:txBody>
        </p:sp>
        <p:sp>
          <p:nvSpPr>
            <p:cNvPr id="169" name="TextBox 168">
              <a:extLst>
                <a:ext uri="{FF2B5EF4-FFF2-40B4-BE49-F238E27FC236}">
                  <a16:creationId xmlns:a16="http://schemas.microsoft.com/office/drawing/2014/main" id="{8FAB08F8-E74A-E148-BEB3-BB1B69DFB8D9}"/>
                </a:ext>
              </a:extLst>
            </p:cNvPr>
            <p:cNvSpPr txBox="1"/>
            <p:nvPr/>
          </p:nvSpPr>
          <p:spPr>
            <a:xfrm>
              <a:off x="2101218" y="5726256"/>
              <a:ext cx="287258" cy="338554"/>
            </a:xfrm>
            <a:prstGeom prst="rect">
              <a:avLst/>
            </a:prstGeom>
            <a:noFill/>
          </p:spPr>
          <p:txBody>
            <a:bodyPr wrap="none" rtlCol="0">
              <a:spAutoFit/>
            </a:bodyPr>
            <a:lstStyle/>
            <a:p>
              <a:r>
                <a:rPr lang="en-US" sz="1600" b="0" dirty="0"/>
                <a:t>c</a:t>
              </a:r>
              <a:endParaRPr lang="en-IL" sz="1600" b="0" dirty="0"/>
            </a:p>
          </p:txBody>
        </p:sp>
      </p:grpSp>
      <p:grpSp>
        <p:nvGrpSpPr>
          <p:cNvPr id="170" name="Group 169">
            <a:extLst>
              <a:ext uri="{FF2B5EF4-FFF2-40B4-BE49-F238E27FC236}">
                <a16:creationId xmlns:a16="http://schemas.microsoft.com/office/drawing/2014/main" id="{70FA42AD-4050-F04C-8F15-1721585F2044}"/>
              </a:ext>
            </a:extLst>
          </p:cNvPr>
          <p:cNvGrpSpPr/>
          <p:nvPr/>
        </p:nvGrpSpPr>
        <p:grpSpPr>
          <a:xfrm>
            <a:off x="3126702" y="4392205"/>
            <a:ext cx="635181" cy="457200"/>
            <a:chOff x="3064567" y="5754434"/>
            <a:chExt cx="635181" cy="457200"/>
          </a:xfrm>
        </p:grpSpPr>
        <p:sp>
          <p:nvSpPr>
            <p:cNvPr id="171" name="Oval 170">
              <a:extLst>
                <a:ext uri="{FF2B5EF4-FFF2-40B4-BE49-F238E27FC236}">
                  <a16:creationId xmlns:a16="http://schemas.microsoft.com/office/drawing/2014/main" id="{F9431492-BEBD-344B-86FF-5C52093044F9}"/>
                </a:ext>
              </a:extLst>
            </p:cNvPr>
            <p:cNvSpPr/>
            <p:nvPr/>
          </p:nvSpPr>
          <p:spPr bwMode="auto">
            <a:xfrm>
              <a:off x="3064567" y="5754434"/>
              <a:ext cx="635181" cy="457200"/>
            </a:xfrm>
            <a:prstGeom prst="ellipse">
              <a:avLst/>
            </a:prstGeom>
            <a:solidFill>
              <a:schemeClr val="bg1">
                <a:lumMod val="8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b="0" i="0" u="none" strike="noStrike" cap="none" normalizeH="0" baseline="0">
                <a:ln>
                  <a:noFill/>
                </a:ln>
                <a:solidFill>
                  <a:schemeClr val="tx1"/>
                </a:solidFill>
                <a:effectLst/>
                <a:latin typeface="Arial" pitchFamily="34" charset="0"/>
              </a:endParaRPr>
            </a:p>
          </p:txBody>
        </p:sp>
        <p:sp>
          <p:nvSpPr>
            <p:cNvPr id="172" name="TextBox 171">
              <a:extLst>
                <a:ext uri="{FF2B5EF4-FFF2-40B4-BE49-F238E27FC236}">
                  <a16:creationId xmlns:a16="http://schemas.microsoft.com/office/drawing/2014/main" id="{8D7BD11E-C745-CE4F-A61F-1440E3A0844D}"/>
                </a:ext>
              </a:extLst>
            </p:cNvPr>
            <p:cNvSpPr txBox="1"/>
            <p:nvPr/>
          </p:nvSpPr>
          <p:spPr>
            <a:xfrm>
              <a:off x="3252941" y="5782934"/>
              <a:ext cx="298479" cy="338554"/>
            </a:xfrm>
            <a:prstGeom prst="rect">
              <a:avLst/>
            </a:prstGeom>
            <a:noFill/>
          </p:spPr>
          <p:txBody>
            <a:bodyPr wrap="none" rtlCol="0">
              <a:spAutoFit/>
            </a:bodyPr>
            <a:lstStyle/>
            <a:p>
              <a:r>
                <a:rPr lang="en-US" sz="1600" b="0" dirty="0"/>
                <a:t>d</a:t>
              </a:r>
              <a:endParaRPr lang="en-IL" sz="1600" b="0" dirty="0"/>
            </a:p>
          </p:txBody>
        </p:sp>
      </p:grpSp>
      <p:grpSp>
        <p:nvGrpSpPr>
          <p:cNvPr id="173" name="Group 172">
            <a:extLst>
              <a:ext uri="{FF2B5EF4-FFF2-40B4-BE49-F238E27FC236}">
                <a16:creationId xmlns:a16="http://schemas.microsoft.com/office/drawing/2014/main" id="{DB26F5AE-8787-AF4F-86D7-60CDBE4C8B11}"/>
              </a:ext>
            </a:extLst>
          </p:cNvPr>
          <p:cNvGrpSpPr/>
          <p:nvPr/>
        </p:nvGrpSpPr>
        <p:grpSpPr>
          <a:xfrm>
            <a:off x="4044023" y="4409449"/>
            <a:ext cx="635181" cy="457200"/>
            <a:chOff x="1916178" y="5715000"/>
            <a:chExt cx="635181" cy="457200"/>
          </a:xfrm>
        </p:grpSpPr>
        <p:sp>
          <p:nvSpPr>
            <p:cNvPr id="174" name="Oval 173">
              <a:extLst>
                <a:ext uri="{FF2B5EF4-FFF2-40B4-BE49-F238E27FC236}">
                  <a16:creationId xmlns:a16="http://schemas.microsoft.com/office/drawing/2014/main" id="{D51713E3-E11D-BC48-94ED-C4114BCC0C26}"/>
                </a:ext>
              </a:extLst>
            </p:cNvPr>
            <p:cNvSpPr/>
            <p:nvPr/>
          </p:nvSpPr>
          <p:spPr bwMode="auto">
            <a:xfrm>
              <a:off x="1916178" y="5715000"/>
              <a:ext cx="635181" cy="457200"/>
            </a:xfrm>
            <a:prstGeom prst="ellipse">
              <a:avLst/>
            </a:prstGeom>
            <a:solidFill>
              <a:schemeClr val="bg1">
                <a:lumMod val="8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b="0" i="0" u="none" strike="noStrike" cap="none" normalizeH="0" baseline="0">
                <a:ln>
                  <a:noFill/>
                </a:ln>
                <a:solidFill>
                  <a:schemeClr val="tx1"/>
                </a:solidFill>
                <a:effectLst/>
                <a:latin typeface="Arial" pitchFamily="34" charset="0"/>
              </a:endParaRPr>
            </a:p>
          </p:txBody>
        </p:sp>
        <p:sp>
          <p:nvSpPr>
            <p:cNvPr id="175" name="TextBox 174">
              <a:extLst>
                <a:ext uri="{FF2B5EF4-FFF2-40B4-BE49-F238E27FC236}">
                  <a16:creationId xmlns:a16="http://schemas.microsoft.com/office/drawing/2014/main" id="{3367E37B-435B-E144-A6B2-DB930B920C51}"/>
                </a:ext>
              </a:extLst>
            </p:cNvPr>
            <p:cNvSpPr txBox="1"/>
            <p:nvPr/>
          </p:nvSpPr>
          <p:spPr>
            <a:xfrm>
              <a:off x="2095606" y="5726256"/>
              <a:ext cx="298479" cy="338554"/>
            </a:xfrm>
            <a:prstGeom prst="rect">
              <a:avLst/>
            </a:prstGeom>
            <a:noFill/>
          </p:spPr>
          <p:txBody>
            <a:bodyPr wrap="none" rtlCol="0">
              <a:spAutoFit/>
            </a:bodyPr>
            <a:lstStyle/>
            <a:p>
              <a:r>
                <a:rPr lang="en-US" sz="1600" b="0" dirty="0"/>
                <a:t>e</a:t>
              </a:r>
              <a:endParaRPr lang="en-IL" sz="1600" b="0" dirty="0"/>
            </a:p>
          </p:txBody>
        </p:sp>
      </p:grpSp>
      <p:grpSp>
        <p:nvGrpSpPr>
          <p:cNvPr id="176" name="Group 175">
            <a:extLst>
              <a:ext uri="{FF2B5EF4-FFF2-40B4-BE49-F238E27FC236}">
                <a16:creationId xmlns:a16="http://schemas.microsoft.com/office/drawing/2014/main" id="{DBBE5066-5D47-AD4C-A37D-6A132D26BBE6}"/>
              </a:ext>
            </a:extLst>
          </p:cNvPr>
          <p:cNvGrpSpPr/>
          <p:nvPr/>
        </p:nvGrpSpPr>
        <p:grpSpPr>
          <a:xfrm>
            <a:off x="4920594" y="4417638"/>
            <a:ext cx="635181" cy="457200"/>
            <a:chOff x="3064567" y="5754434"/>
            <a:chExt cx="635181" cy="457200"/>
          </a:xfrm>
        </p:grpSpPr>
        <p:sp>
          <p:nvSpPr>
            <p:cNvPr id="177" name="Oval 176">
              <a:extLst>
                <a:ext uri="{FF2B5EF4-FFF2-40B4-BE49-F238E27FC236}">
                  <a16:creationId xmlns:a16="http://schemas.microsoft.com/office/drawing/2014/main" id="{49EAC30E-782F-E947-ACEE-0B186498882C}"/>
                </a:ext>
              </a:extLst>
            </p:cNvPr>
            <p:cNvSpPr/>
            <p:nvPr/>
          </p:nvSpPr>
          <p:spPr bwMode="auto">
            <a:xfrm>
              <a:off x="3064567" y="5754434"/>
              <a:ext cx="635181" cy="457200"/>
            </a:xfrm>
            <a:prstGeom prst="ellipse">
              <a:avLst/>
            </a:prstGeom>
            <a:solidFill>
              <a:schemeClr val="bg1">
                <a:lumMod val="8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b="0" i="0" u="none" strike="noStrike" cap="none" normalizeH="0" baseline="0">
                <a:ln>
                  <a:noFill/>
                </a:ln>
                <a:solidFill>
                  <a:schemeClr val="tx1"/>
                </a:solidFill>
                <a:effectLst/>
                <a:latin typeface="Arial" pitchFamily="34" charset="0"/>
              </a:endParaRPr>
            </a:p>
          </p:txBody>
        </p:sp>
        <p:sp>
          <p:nvSpPr>
            <p:cNvPr id="178" name="TextBox 177">
              <a:extLst>
                <a:ext uri="{FF2B5EF4-FFF2-40B4-BE49-F238E27FC236}">
                  <a16:creationId xmlns:a16="http://schemas.microsoft.com/office/drawing/2014/main" id="{E2618744-064B-1F44-B5D8-DA320AD427BA}"/>
                </a:ext>
              </a:extLst>
            </p:cNvPr>
            <p:cNvSpPr txBox="1"/>
            <p:nvPr/>
          </p:nvSpPr>
          <p:spPr>
            <a:xfrm>
              <a:off x="3280995" y="5757501"/>
              <a:ext cx="242374" cy="338554"/>
            </a:xfrm>
            <a:prstGeom prst="rect">
              <a:avLst/>
            </a:prstGeom>
            <a:noFill/>
          </p:spPr>
          <p:txBody>
            <a:bodyPr wrap="none" rtlCol="0">
              <a:spAutoFit/>
            </a:bodyPr>
            <a:lstStyle/>
            <a:p>
              <a:r>
                <a:rPr lang="en-US" sz="1600" b="0" dirty="0"/>
                <a:t>f</a:t>
              </a:r>
              <a:endParaRPr lang="en-IL" sz="1600" b="0" dirty="0"/>
            </a:p>
          </p:txBody>
        </p:sp>
      </p:grpSp>
      <p:grpSp>
        <p:nvGrpSpPr>
          <p:cNvPr id="179" name="Group 178">
            <a:extLst>
              <a:ext uri="{FF2B5EF4-FFF2-40B4-BE49-F238E27FC236}">
                <a16:creationId xmlns:a16="http://schemas.microsoft.com/office/drawing/2014/main" id="{42061355-2093-0C43-986D-5D7CAD2E27C7}"/>
              </a:ext>
            </a:extLst>
          </p:cNvPr>
          <p:cNvGrpSpPr/>
          <p:nvPr/>
        </p:nvGrpSpPr>
        <p:grpSpPr>
          <a:xfrm>
            <a:off x="5806384" y="4409449"/>
            <a:ext cx="635181" cy="457200"/>
            <a:chOff x="1916178" y="5715000"/>
            <a:chExt cx="635181" cy="457200"/>
          </a:xfrm>
        </p:grpSpPr>
        <p:sp>
          <p:nvSpPr>
            <p:cNvPr id="180" name="Oval 179">
              <a:extLst>
                <a:ext uri="{FF2B5EF4-FFF2-40B4-BE49-F238E27FC236}">
                  <a16:creationId xmlns:a16="http://schemas.microsoft.com/office/drawing/2014/main" id="{C4592195-403D-6D4F-A552-8E9951EC4702}"/>
                </a:ext>
              </a:extLst>
            </p:cNvPr>
            <p:cNvSpPr/>
            <p:nvPr/>
          </p:nvSpPr>
          <p:spPr bwMode="auto">
            <a:xfrm>
              <a:off x="1916178" y="5715000"/>
              <a:ext cx="635181" cy="457200"/>
            </a:xfrm>
            <a:prstGeom prst="ellipse">
              <a:avLst/>
            </a:prstGeom>
            <a:solidFill>
              <a:schemeClr val="bg1">
                <a:lumMod val="8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b="0" i="0" u="none" strike="noStrike" cap="none" normalizeH="0" baseline="0">
                <a:ln>
                  <a:noFill/>
                </a:ln>
                <a:solidFill>
                  <a:schemeClr val="tx1"/>
                </a:solidFill>
                <a:effectLst/>
                <a:latin typeface="Arial" pitchFamily="34" charset="0"/>
              </a:endParaRPr>
            </a:p>
          </p:txBody>
        </p:sp>
        <p:sp>
          <p:nvSpPr>
            <p:cNvPr id="191" name="TextBox 190">
              <a:extLst>
                <a:ext uri="{FF2B5EF4-FFF2-40B4-BE49-F238E27FC236}">
                  <a16:creationId xmlns:a16="http://schemas.microsoft.com/office/drawing/2014/main" id="{AE5E6577-D33D-8740-83FC-13AB93377852}"/>
                </a:ext>
              </a:extLst>
            </p:cNvPr>
            <p:cNvSpPr txBox="1"/>
            <p:nvPr/>
          </p:nvSpPr>
          <p:spPr>
            <a:xfrm>
              <a:off x="2095606" y="5726256"/>
              <a:ext cx="298479" cy="338554"/>
            </a:xfrm>
            <a:prstGeom prst="rect">
              <a:avLst/>
            </a:prstGeom>
            <a:noFill/>
          </p:spPr>
          <p:txBody>
            <a:bodyPr wrap="none" rtlCol="0">
              <a:spAutoFit/>
            </a:bodyPr>
            <a:lstStyle/>
            <a:p>
              <a:r>
                <a:rPr lang="en-US" sz="1600" b="0" dirty="0"/>
                <a:t>g</a:t>
              </a:r>
              <a:endParaRPr lang="en-IL" sz="1600" b="0" dirty="0"/>
            </a:p>
          </p:txBody>
        </p:sp>
      </p:grpSp>
      <p:grpSp>
        <p:nvGrpSpPr>
          <p:cNvPr id="192" name="Group 191">
            <a:extLst>
              <a:ext uri="{FF2B5EF4-FFF2-40B4-BE49-F238E27FC236}">
                <a16:creationId xmlns:a16="http://schemas.microsoft.com/office/drawing/2014/main" id="{06B5FDCF-8306-1843-BEBD-A80AF752246D}"/>
              </a:ext>
            </a:extLst>
          </p:cNvPr>
          <p:cNvGrpSpPr/>
          <p:nvPr/>
        </p:nvGrpSpPr>
        <p:grpSpPr>
          <a:xfrm>
            <a:off x="6692174" y="4409449"/>
            <a:ext cx="635181" cy="457200"/>
            <a:chOff x="3064567" y="5754434"/>
            <a:chExt cx="635181" cy="457200"/>
          </a:xfrm>
        </p:grpSpPr>
        <p:sp>
          <p:nvSpPr>
            <p:cNvPr id="193" name="Oval 192">
              <a:extLst>
                <a:ext uri="{FF2B5EF4-FFF2-40B4-BE49-F238E27FC236}">
                  <a16:creationId xmlns:a16="http://schemas.microsoft.com/office/drawing/2014/main" id="{4D2A0AB5-9B7A-144F-BE57-658452063461}"/>
                </a:ext>
              </a:extLst>
            </p:cNvPr>
            <p:cNvSpPr/>
            <p:nvPr/>
          </p:nvSpPr>
          <p:spPr bwMode="auto">
            <a:xfrm>
              <a:off x="3064567" y="5754434"/>
              <a:ext cx="635181" cy="457200"/>
            </a:xfrm>
            <a:prstGeom prst="ellipse">
              <a:avLst/>
            </a:prstGeom>
            <a:solidFill>
              <a:schemeClr val="bg1">
                <a:lumMod val="8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b="0" i="0" u="none" strike="noStrike" cap="none" normalizeH="0" baseline="0">
                <a:ln>
                  <a:noFill/>
                </a:ln>
                <a:solidFill>
                  <a:schemeClr val="tx1"/>
                </a:solidFill>
                <a:effectLst/>
                <a:latin typeface="Arial" pitchFamily="34" charset="0"/>
              </a:endParaRPr>
            </a:p>
          </p:txBody>
        </p:sp>
        <p:sp>
          <p:nvSpPr>
            <p:cNvPr id="194" name="TextBox 193">
              <a:extLst>
                <a:ext uri="{FF2B5EF4-FFF2-40B4-BE49-F238E27FC236}">
                  <a16:creationId xmlns:a16="http://schemas.microsoft.com/office/drawing/2014/main" id="{AD4D322C-0CFB-4C46-945A-3C335A2B618A}"/>
                </a:ext>
              </a:extLst>
            </p:cNvPr>
            <p:cNvSpPr txBox="1"/>
            <p:nvPr/>
          </p:nvSpPr>
          <p:spPr>
            <a:xfrm>
              <a:off x="3252941" y="5765690"/>
              <a:ext cx="298479" cy="338554"/>
            </a:xfrm>
            <a:prstGeom prst="rect">
              <a:avLst/>
            </a:prstGeom>
            <a:noFill/>
          </p:spPr>
          <p:txBody>
            <a:bodyPr wrap="none" rtlCol="0">
              <a:spAutoFit/>
            </a:bodyPr>
            <a:lstStyle/>
            <a:p>
              <a:r>
                <a:rPr lang="en-US" sz="1600" b="0" dirty="0"/>
                <a:t>h</a:t>
              </a:r>
              <a:endParaRPr lang="en-IL" sz="1600" b="0" dirty="0"/>
            </a:p>
          </p:txBody>
        </p:sp>
      </p:grpSp>
      <p:grpSp>
        <p:nvGrpSpPr>
          <p:cNvPr id="195" name="Group 194">
            <a:extLst>
              <a:ext uri="{FF2B5EF4-FFF2-40B4-BE49-F238E27FC236}">
                <a16:creationId xmlns:a16="http://schemas.microsoft.com/office/drawing/2014/main" id="{FF5BAE6F-F6D8-A34E-9312-CD3BE2206DAC}"/>
              </a:ext>
            </a:extLst>
          </p:cNvPr>
          <p:cNvGrpSpPr/>
          <p:nvPr/>
        </p:nvGrpSpPr>
        <p:grpSpPr>
          <a:xfrm>
            <a:off x="3888702" y="1655310"/>
            <a:ext cx="635181" cy="457200"/>
            <a:chOff x="1916178" y="5715000"/>
            <a:chExt cx="635181" cy="457200"/>
          </a:xfrm>
        </p:grpSpPr>
        <p:sp>
          <p:nvSpPr>
            <p:cNvPr id="196" name="Oval 195">
              <a:extLst>
                <a:ext uri="{FF2B5EF4-FFF2-40B4-BE49-F238E27FC236}">
                  <a16:creationId xmlns:a16="http://schemas.microsoft.com/office/drawing/2014/main" id="{7C1DAA78-EEF7-354C-94ED-DBA5444EBAB7}"/>
                </a:ext>
              </a:extLst>
            </p:cNvPr>
            <p:cNvSpPr/>
            <p:nvPr/>
          </p:nvSpPr>
          <p:spPr bwMode="auto">
            <a:xfrm>
              <a:off x="1916178" y="5715000"/>
              <a:ext cx="635181" cy="457200"/>
            </a:xfrm>
            <a:prstGeom prst="ellipse">
              <a:avLst/>
            </a:prstGeom>
            <a:solidFill>
              <a:schemeClr val="bg1">
                <a:lumMod val="8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sz="2800" b="0" i="0" u="none" strike="noStrike" cap="none" normalizeH="0" baseline="0">
                <a:ln>
                  <a:noFill/>
                </a:ln>
                <a:solidFill>
                  <a:schemeClr val="tx1"/>
                </a:solidFill>
                <a:effectLst/>
                <a:latin typeface="Arial" pitchFamily="34" charset="0"/>
              </a:endParaRPr>
            </a:p>
          </p:txBody>
        </p:sp>
        <p:sp>
          <p:nvSpPr>
            <p:cNvPr id="197" name="TextBox 196">
              <a:extLst>
                <a:ext uri="{FF2B5EF4-FFF2-40B4-BE49-F238E27FC236}">
                  <a16:creationId xmlns:a16="http://schemas.microsoft.com/office/drawing/2014/main" id="{320E878A-1155-B941-B769-099B456DF728}"/>
                </a:ext>
              </a:extLst>
            </p:cNvPr>
            <p:cNvSpPr txBox="1"/>
            <p:nvPr/>
          </p:nvSpPr>
          <p:spPr>
            <a:xfrm>
              <a:off x="2095606" y="5737195"/>
              <a:ext cx="298479" cy="338554"/>
            </a:xfrm>
            <a:prstGeom prst="rect">
              <a:avLst/>
            </a:prstGeom>
            <a:noFill/>
          </p:spPr>
          <p:txBody>
            <a:bodyPr wrap="none" rtlCol="0">
              <a:spAutoFit/>
            </a:bodyPr>
            <a:lstStyle/>
            <a:p>
              <a:r>
                <a:rPr lang="en-US" sz="1600" b="0" dirty="0"/>
                <a:t>a</a:t>
              </a:r>
              <a:endParaRPr lang="en-IL" sz="1600" b="0" dirty="0"/>
            </a:p>
          </p:txBody>
        </p:sp>
      </p:grpSp>
      <p:grpSp>
        <p:nvGrpSpPr>
          <p:cNvPr id="198" name="Group 197">
            <a:extLst>
              <a:ext uri="{FF2B5EF4-FFF2-40B4-BE49-F238E27FC236}">
                <a16:creationId xmlns:a16="http://schemas.microsoft.com/office/drawing/2014/main" id="{3C5F3CE0-DFB8-AC4C-BBB4-0A47089FC3A2}"/>
              </a:ext>
            </a:extLst>
          </p:cNvPr>
          <p:cNvGrpSpPr/>
          <p:nvPr/>
        </p:nvGrpSpPr>
        <p:grpSpPr>
          <a:xfrm>
            <a:off x="7465158" y="3533959"/>
            <a:ext cx="635181" cy="457200"/>
            <a:chOff x="3064567" y="5754434"/>
            <a:chExt cx="635181" cy="457200"/>
          </a:xfrm>
        </p:grpSpPr>
        <p:sp>
          <p:nvSpPr>
            <p:cNvPr id="199" name="Oval 198">
              <a:extLst>
                <a:ext uri="{FF2B5EF4-FFF2-40B4-BE49-F238E27FC236}">
                  <a16:creationId xmlns:a16="http://schemas.microsoft.com/office/drawing/2014/main" id="{28CF101D-D899-F04B-AD3F-338330FBCD12}"/>
                </a:ext>
              </a:extLst>
            </p:cNvPr>
            <p:cNvSpPr/>
            <p:nvPr/>
          </p:nvSpPr>
          <p:spPr bwMode="auto">
            <a:xfrm>
              <a:off x="3064567" y="5754434"/>
              <a:ext cx="635181" cy="457200"/>
            </a:xfrm>
            <a:prstGeom prst="ellipse">
              <a:avLst/>
            </a:prstGeom>
            <a:solidFill>
              <a:schemeClr val="bg1">
                <a:lumMod val="8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b="0" i="0" u="none" strike="noStrike" cap="none" normalizeH="0" baseline="0">
                <a:ln>
                  <a:noFill/>
                </a:ln>
                <a:solidFill>
                  <a:schemeClr val="tx1"/>
                </a:solidFill>
                <a:effectLst/>
                <a:latin typeface="Arial" pitchFamily="34" charset="0"/>
              </a:endParaRPr>
            </a:p>
          </p:txBody>
        </p:sp>
        <p:sp>
          <p:nvSpPr>
            <p:cNvPr id="200" name="TextBox 199">
              <a:extLst>
                <a:ext uri="{FF2B5EF4-FFF2-40B4-BE49-F238E27FC236}">
                  <a16:creationId xmlns:a16="http://schemas.microsoft.com/office/drawing/2014/main" id="{C19560B3-EE2E-9849-9193-A11A0DB11000}"/>
                </a:ext>
              </a:extLst>
            </p:cNvPr>
            <p:cNvSpPr txBox="1"/>
            <p:nvPr/>
          </p:nvSpPr>
          <p:spPr>
            <a:xfrm>
              <a:off x="3252941" y="5783870"/>
              <a:ext cx="298479" cy="338554"/>
            </a:xfrm>
            <a:prstGeom prst="rect">
              <a:avLst/>
            </a:prstGeom>
            <a:noFill/>
          </p:spPr>
          <p:txBody>
            <a:bodyPr wrap="none" rtlCol="0">
              <a:spAutoFit/>
            </a:bodyPr>
            <a:lstStyle/>
            <a:p>
              <a:r>
                <a:rPr lang="en-US" sz="1600" b="0" dirty="0"/>
                <a:t>b</a:t>
              </a:r>
              <a:endParaRPr lang="en-IL" sz="1600" b="0" dirty="0"/>
            </a:p>
          </p:txBody>
        </p:sp>
      </p:grpSp>
      <p:grpSp>
        <p:nvGrpSpPr>
          <p:cNvPr id="201" name="Group 200">
            <a:extLst>
              <a:ext uri="{FF2B5EF4-FFF2-40B4-BE49-F238E27FC236}">
                <a16:creationId xmlns:a16="http://schemas.microsoft.com/office/drawing/2014/main" id="{46BAF5EC-225F-8F46-9B73-4B572CC11FCE}"/>
              </a:ext>
            </a:extLst>
          </p:cNvPr>
          <p:cNvGrpSpPr/>
          <p:nvPr/>
        </p:nvGrpSpPr>
        <p:grpSpPr>
          <a:xfrm>
            <a:off x="6041759" y="3516214"/>
            <a:ext cx="1131239" cy="841756"/>
            <a:chOff x="5099276" y="4048509"/>
            <a:chExt cx="1131239" cy="841756"/>
          </a:xfrm>
        </p:grpSpPr>
        <p:cxnSp>
          <p:nvCxnSpPr>
            <p:cNvPr id="202" name="Straight Arrow Connector 201">
              <a:extLst>
                <a:ext uri="{FF2B5EF4-FFF2-40B4-BE49-F238E27FC236}">
                  <a16:creationId xmlns:a16="http://schemas.microsoft.com/office/drawing/2014/main" id="{DCFA0875-CB97-E640-AAFA-09026B5DEEB0}"/>
                </a:ext>
              </a:extLst>
            </p:cNvPr>
            <p:cNvCxnSpPr>
              <a:cxnSpLocks/>
            </p:cNvCxnSpPr>
            <p:nvPr/>
          </p:nvCxnSpPr>
          <p:spPr bwMode="auto">
            <a:xfrm flipH="1">
              <a:off x="5192570" y="4474003"/>
              <a:ext cx="298921" cy="416262"/>
            </a:xfrm>
            <a:prstGeom prst="straightConnector1">
              <a:avLst/>
            </a:prstGeom>
            <a:noFill/>
            <a:ln w="9525"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4"/>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cxnSp>
          <p:nvCxnSpPr>
            <p:cNvPr id="203" name="Straight Arrow Connector 202">
              <a:extLst>
                <a:ext uri="{FF2B5EF4-FFF2-40B4-BE49-F238E27FC236}">
                  <a16:creationId xmlns:a16="http://schemas.microsoft.com/office/drawing/2014/main" id="{2A87DC10-7A36-324A-99B0-CCECE870036A}"/>
                </a:ext>
              </a:extLst>
            </p:cNvPr>
            <p:cNvCxnSpPr>
              <a:cxnSpLocks/>
            </p:cNvCxnSpPr>
            <p:nvPr/>
          </p:nvCxnSpPr>
          <p:spPr bwMode="auto">
            <a:xfrm>
              <a:off x="5852305" y="4474003"/>
              <a:ext cx="245866" cy="416262"/>
            </a:xfrm>
            <a:prstGeom prst="straightConnector1">
              <a:avLst/>
            </a:prstGeom>
            <a:noFill/>
            <a:ln w="9525"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4"/>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sp>
          <p:nvSpPr>
            <p:cNvPr id="204" name="TextBox 203">
              <a:extLst>
                <a:ext uri="{FF2B5EF4-FFF2-40B4-BE49-F238E27FC236}">
                  <a16:creationId xmlns:a16="http://schemas.microsoft.com/office/drawing/2014/main" id="{C4867E82-7F2C-F743-BD2B-ABCFD84D51A5}"/>
                </a:ext>
              </a:extLst>
            </p:cNvPr>
            <p:cNvSpPr txBox="1"/>
            <p:nvPr/>
          </p:nvSpPr>
          <p:spPr>
            <a:xfrm>
              <a:off x="5099276" y="4445787"/>
              <a:ext cx="291901" cy="308867"/>
            </a:xfrm>
            <a:prstGeom prst="rect">
              <a:avLst/>
            </a:prstGeom>
            <a:noFill/>
            <a:ln>
              <a:noFill/>
            </a:ln>
          </p:spPr>
          <p:txBody>
            <a:bodyPr wrap="square" lIns="0" tIns="46800" rIns="0" rtlCol="0">
              <a:spAutoFit/>
            </a:bodyPr>
            <a:lstStyle/>
            <a:p>
              <a:r>
                <a:rPr lang="en-IL" sz="1400" b="0" dirty="0">
                  <a:latin typeface="Consolas" panose="020B0609020204030204" pitchFamily="49" charset="0"/>
                  <a:cs typeface="Consolas" panose="020B0609020204030204" pitchFamily="49" charset="0"/>
                </a:rPr>
                <a:t>0</a:t>
              </a:r>
            </a:p>
          </p:txBody>
        </p:sp>
        <p:sp>
          <p:nvSpPr>
            <p:cNvPr id="205" name="TextBox 204">
              <a:extLst>
                <a:ext uri="{FF2B5EF4-FFF2-40B4-BE49-F238E27FC236}">
                  <a16:creationId xmlns:a16="http://schemas.microsoft.com/office/drawing/2014/main" id="{21639D55-D8CE-F241-AD80-778A0B735626}"/>
                </a:ext>
              </a:extLst>
            </p:cNvPr>
            <p:cNvSpPr txBox="1"/>
            <p:nvPr/>
          </p:nvSpPr>
          <p:spPr>
            <a:xfrm>
              <a:off x="5938614" y="4440143"/>
              <a:ext cx="291901" cy="308867"/>
            </a:xfrm>
            <a:prstGeom prst="rect">
              <a:avLst/>
            </a:prstGeom>
            <a:noFill/>
            <a:ln>
              <a:noFill/>
            </a:ln>
          </p:spPr>
          <p:txBody>
            <a:bodyPr wrap="square" lIns="0" tIns="46800" rIns="0" rtlCol="0">
              <a:spAutoFit/>
            </a:bodyPr>
            <a:lstStyle/>
            <a:p>
              <a:r>
                <a:rPr lang="he-IL" sz="1400" b="0" dirty="0">
                  <a:latin typeface="Consolas" panose="020B0609020204030204" pitchFamily="49" charset="0"/>
                  <a:cs typeface="Consolas" panose="020B0609020204030204" pitchFamily="49" charset="0"/>
                </a:rPr>
                <a:t>1</a:t>
              </a:r>
              <a:endParaRPr lang="en-IL" sz="1400" b="0" dirty="0">
                <a:latin typeface="Consolas" panose="020B0609020204030204" pitchFamily="49" charset="0"/>
                <a:cs typeface="Consolas" panose="020B0609020204030204" pitchFamily="49" charset="0"/>
              </a:endParaRPr>
            </a:p>
          </p:txBody>
        </p:sp>
        <p:sp>
          <p:nvSpPr>
            <p:cNvPr id="206" name="Oval 205">
              <a:extLst>
                <a:ext uri="{FF2B5EF4-FFF2-40B4-BE49-F238E27FC236}">
                  <a16:creationId xmlns:a16="http://schemas.microsoft.com/office/drawing/2014/main" id="{A2EA8FAE-6EC1-2D47-AC0F-56F8A7C295AA}"/>
                </a:ext>
              </a:extLst>
            </p:cNvPr>
            <p:cNvSpPr/>
            <p:nvPr/>
          </p:nvSpPr>
          <p:spPr bwMode="auto">
            <a:xfrm>
              <a:off x="5340057" y="4048509"/>
              <a:ext cx="635181" cy="457200"/>
            </a:xfrm>
            <a:prstGeom prst="ellipse">
              <a:avLst/>
            </a:prstGeom>
            <a:solidFill>
              <a:schemeClr val="bg1">
                <a:lumMod val="8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b="0" i="0" u="none" strike="noStrike" cap="none" normalizeH="0" baseline="0">
                <a:ln>
                  <a:noFill/>
                </a:ln>
                <a:solidFill>
                  <a:schemeClr val="tx1"/>
                </a:solidFill>
                <a:effectLst/>
                <a:latin typeface="Arial" pitchFamily="34" charset="0"/>
              </a:endParaRPr>
            </a:p>
          </p:txBody>
        </p:sp>
      </p:grpSp>
      <p:cxnSp>
        <p:nvCxnSpPr>
          <p:cNvPr id="208" name="Straight Arrow Connector 207">
            <a:extLst>
              <a:ext uri="{FF2B5EF4-FFF2-40B4-BE49-F238E27FC236}">
                <a16:creationId xmlns:a16="http://schemas.microsoft.com/office/drawing/2014/main" id="{C79C4C43-718F-3243-950E-D7420274D075}"/>
              </a:ext>
            </a:extLst>
          </p:cNvPr>
          <p:cNvCxnSpPr>
            <a:cxnSpLocks/>
          </p:cNvCxnSpPr>
          <p:nvPr/>
        </p:nvCxnSpPr>
        <p:spPr bwMode="auto">
          <a:xfrm flipH="1">
            <a:off x="2610325" y="3905626"/>
            <a:ext cx="266879" cy="452344"/>
          </a:xfrm>
          <a:prstGeom prst="straightConnector1">
            <a:avLst/>
          </a:prstGeom>
          <a:noFill/>
          <a:ln w="12700"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4"/>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cxnSp>
        <p:nvCxnSpPr>
          <p:cNvPr id="209" name="Straight Arrow Connector 208">
            <a:extLst>
              <a:ext uri="{FF2B5EF4-FFF2-40B4-BE49-F238E27FC236}">
                <a16:creationId xmlns:a16="http://schemas.microsoft.com/office/drawing/2014/main" id="{984ADA17-295F-6942-8B96-877AE92131EF}"/>
              </a:ext>
            </a:extLst>
          </p:cNvPr>
          <p:cNvCxnSpPr>
            <a:cxnSpLocks/>
          </p:cNvCxnSpPr>
          <p:nvPr/>
        </p:nvCxnSpPr>
        <p:spPr bwMode="auto">
          <a:xfrm>
            <a:off x="3238017" y="3905626"/>
            <a:ext cx="245866" cy="416262"/>
          </a:xfrm>
          <a:prstGeom prst="straightConnector1">
            <a:avLst/>
          </a:prstGeom>
          <a:noFill/>
          <a:ln w="12700"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4"/>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sp>
        <p:nvSpPr>
          <p:cNvPr id="210" name="TextBox 209">
            <a:extLst>
              <a:ext uri="{FF2B5EF4-FFF2-40B4-BE49-F238E27FC236}">
                <a16:creationId xmlns:a16="http://schemas.microsoft.com/office/drawing/2014/main" id="{90CFEE35-FF8A-4445-BC12-6D314155F75B}"/>
              </a:ext>
            </a:extLst>
          </p:cNvPr>
          <p:cNvSpPr txBox="1"/>
          <p:nvPr/>
        </p:nvSpPr>
        <p:spPr>
          <a:xfrm>
            <a:off x="2473508" y="3857492"/>
            <a:ext cx="291901" cy="308867"/>
          </a:xfrm>
          <a:prstGeom prst="rect">
            <a:avLst/>
          </a:prstGeom>
          <a:noFill/>
          <a:ln>
            <a:noFill/>
          </a:ln>
        </p:spPr>
        <p:txBody>
          <a:bodyPr wrap="square" lIns="0" tIns="46800" rIns="0" rtlCol="0">
            <a:spAutoFit/>
          </a:bodyPr>
          <a:lstStyle/>
          <a:p>
            <a:r>
              <a:rPr lang="en-IL" sz="1400" b="0" dirty="0">
                <a:latin typeface="Consolas" panose="020B0609020204030204" pitchFamily="49" charset="0"/>
                <a:cs typeface="Consolas" panose="020B0609020204030204" pitchFamily="49" charset="0"/>
              </a:rPr>
              <a:t>0</a:t>
            </a:r>
          </a:p>
        </p:txBody>
      </p:sp>
      <p:sp>
        <p:nvSpPr>
          <p:cNvPr id="211" name="TextBox 210">
            <a:extLst>
              <a:ext uri="{FF2B5EF4-FFF2-40B4-BE49-F238E27FC236}">
                <a16:creationId xmlns:a16="http://schemas.microsoft.com/office/drawing/2014/main" id="{40FF6FD0-D921-F448-96E0-9DF59B15702C}"/>
              </a:ext>
            </a:extLst>
          </p:cNvPr>
          <p:cNvSpPr txBox="1"/>
          <p:nvPr/>
        </p:nvSpPr>
        <p:spPr>
          <a:xfrm>
            <a:off x="3324326" y="3871766"/>
            <a:ext cx="291901" cy="308867"/>
          </a:xfrm>
          <a:prstGeom prst="rect">
            <a:avLst/>
          </a:prstGeom>
          <a:noFill/>
          <a:ln>
            <a:noFill/>
          </a:ln>
        </p:spPr>
        <p:txBody>
          <a:bodyPr wrap="square" lIns="0" tIns="46800" rIns="0" rtlCol="0">
            <a:spAutoFit/>
          </a:bodyPr>
          <a:lstStyle/>
          <a:p>
            <a:r>
              <a:rPr lang="he-IL" sz="1400" b="0" dirty="0">
                <a:latin typeface="Consolas" panose="020B0609020204030204" pitchFamily="49" charset="0"/>
                <a:cs typeface="Consolas" panose="020B0609020204030204" pitchFamily="49" charset="0"/>
              </a:rPr>
              <a:t>1</a:t>
            </a:r>
            <a:endParaRPr lang="en-IL" sz="1400" b="0" dirty="0">
              <a:latin typeface="Consolas" panose="020B0609020204030204" pitchFamily="49" charset="0"/>
              <a:cs typeface="Consolas" panose="020B0609020204030204" pitchFamily="49" charset="0"/>
            </a:endParaRPr>
          </a:p>
        </p:txBody>
      </p:sp>
      <p:sp>
        <p:nvSpPr>
          <p:cNvPr id="212" name="Oval 211">
            <a:extLst>
              <a:ext uri="{FF2B5EF4-FFF2-40B4-BE49-F238E27FC236}">
                <a16:creationId xmlns:a16="http://schemas.microsoft.com/office/drawing/2014/main" id="{74C97F85-9FDE-8D4F-B06B-9F92F66E98CB}"/>
              </a:ext>
            </a:extLst>
          </p:cNvPr>
          <p:cNvSpPr/>
          <p:nvPr/>
        </p:nvSpPr>
        <p:spPr bwMode="auto">
          <a:xfrm>
            <a:off x="2725769" y="3480132"/>
            <a:ext cx="635181" cy="457200"/>
          </a:xfrm>
          <a:prstGeom prst="ellipse">
            <a:avLst/>
          </a:prstGeom>
          <a:solidFill>
            <a:schemeClr val="bg1">
              <a:lumMod val="8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b="0" i="0" u="none" strike="noStrike" cap="none" normalizeH="0" baseline="0">
              <a:ln>
                <a:noFill/>
              </a:ln>
              <a:solidFill>
                <a:schemeClr val="tx1"/>
              </a:solidFill>
              <a:effectLst/>
              <a:latin typeface="Arial" pitchFamily="34" charset="0"/>
            </a:endParaRPr>
          </a:p>
        </p:txBody>
      </p:sp>
      <p:grpSp>
        <p:nvGrpSpPr>
          <p:cNvPr id="213" name="Group 212">
            <a:extLst>
              <a:ext uri="{FF2B5EF4-FFF2-40B4-BE49-F238E27FC236}">
                <a16:creationId xmlns:a16="http://schemas.microsoft.com/office/drawing/2014/main" id="{F3783FCE-6A3C-124F-91F5-E9898A681FF7}"/>
              </a:ext>
            </a:extLst>
          </p:cNvPr>
          <p:cNvGrpSpPr/>
          <p:nvPr/>
        </p:nvGrpSpPr>
        <p:grpSpPr>
          <a:xfrm>
            <a:off x="4286403" y="3466445"/>
            <a:ext cx="1165073" cy="891525"/>
            <a:chOff x="5099276" y="4048509"/>
            <a:chExt cx="1165073" cy="891525"/>
          </a:xfrm>
        </p:grpSpPr>
        <p:cxnSp>
          <p:nvCxnSpPr>
            <p:cNvPr id="214" name="Straight Arrow Connector 213">
              <a:extLst>
                <a:ext uri="{FF2B5EF4-FFF2-40B4-BE49-F238E27FC236}">
                  <a16:creationId xmlns:a16="http://schemas.microsoft.com/office/drawing/2014/main" id="{47A7FD88-01BF-2841-803A-76F0875BFE4B}"/>
                </a:ext>
              </a:extLst>
            </p:cNvPr>
            <p:cNvCxnSpPr>
              <a:cxnSpLocks/>
            </p:cNvCxnSpPr>
            <p:nvPr/>
          </p:nvCxnSpPr>
          <p:spPr bwMode="auto">
            <a:xfrm flipH="1">
              <a:off x="5143418" y="4474003"/>
              <a:ext cx="348074" cy="466031"/>
            </a:xfrm>
            <a:prstGeom prst="straightConnector1">
              <a:avLst/>
            </a:prstGeom>
            <a:noFill/>
            <a:ln w="9525"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4"/>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cxnSp>
          <p:nvCxnSpPr>
            <p:cNvPr id="215" name="Straight Arrow Connector 214">
              <a:extLst>
                <a:ext uri="{FF2B5EF4-FFF2-40B4-BE49-F238E27FC236}">
                  <a16:creationId xmlns:a16="http://schemas.microsoft.com/office/drawing/2014/main" id="{6D72B6A6-BB9C-D140-B995-1928C9793A38}"/>
                </a:ext>
              </a:extLst>
            </p:cNvPr>
            <p:cNvCxnSpPr>
              <a:cxnSpLocks/>
            </p:cNvCxnSpPr>
            <p:nvPr/>
          </p:nvCxnSpPr>
          <p:spPr bwMode="auto">
            <a:xfrm>
              <a:off x="5852305" y="4474003"/>
              <a:ext cx="273718" cy="466031"/>
            </a:xfrm>
            <a:prstGeom prst="straightConnector1">
              <a:avLst/>
            </a:prstGeom>
            <a:noFill/>
            <a:ln w="9525"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4"/>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sp>
          <p:nvSpPr>
            <p:cNvPr id="216" name="TextBox 215">
              <a:extLst>
                <a:ext uri="{FF2B5EF4-FFF2-40B4-BE49-F238E27FC236}">
                  <a16:creationId xmlns:a16="http://schemas.microsoft.com/office/drawing/2014/main" id="{585716D5-B360-3B46-89B7-BCCE193C0B88}"/>
                </a:ext>
              </a:extLst>
            </p:cNvPr>
            <p:cNvSpPr txBox="1"/>
            <p:nvPr/>
          </p:nvSpPr>
          <p:spPr>
            <a:xfrm>
              <a:off x="5099276" y="4445787"/>
              <a:ext cx="291901" cy="308867"/>
            </a:xfrm>
            <a:prstGeom prst="rect">
              <a:avLst/>
            </a:prstGeom>
            <a:noFill/>
            <a:ln>
              <a:noFill/>
            </a:ln>
          </p:spPr>
          <p:txBody>
            <a:bodyPr wrap="square" lIns="0" tIns="46800" rIns="0" rtlCol="0">
              <a:spAutoFit/>
            </a:bodyPr>
            <a:lstStyle/>
            <a:p>
              <a:r>
                <a:rPr lang="en-IL" sz="1400" b="0" dirty="0">
                  <a:latin typeface="Consolas" panose="020B0609020204030204" pitchFamily="49" charset="0"/>
                  <a:cs typeface="Consolas" panose="020B0609020204030204" pitchFamily="49" charset="0"/>
                </a:rPr>
                <a:t>0</a:t>
              </a:r>
            </a:p>
          </p:txBody>
        </p:sp>
        <p:sp>
          <p:nvSpPr>
            <p:cNvPr id="217" name="TextBox 216">
              <a:extLst>
                <a:ext uri="{FF2B5EF4-FFF2-40B4-BE49-F238E27FC236}">
                  <a16:creationId xmlns:a16="http://schemas.microsoft.com/office/drawing/2014/main" id="{FA8D433C-9A8D-D04F-A434-5A97536A0D5F}"/>
                </a:ext>
              </a:extLst>
            </p:cNvPr>
            <p:cNvSpPr txBox="1"/>
            <p:nvPr/>
          </p:nvSpPr>
          <p:spPr>
            <a:xfrm>
              <a:off x="5972448" y="4439556"/>
              <a:ext cx="291901" cy="308867"/>
            </a:xfrm>
            <a:prstGeom prst="rect">
              <a:avLst/>
            </a:prstGeom>
            <a:noFill/>
            <a:ln>
              <a:noFill/>
            </a:ln>
          </p:spPr>
          <p:txBody>
            <a:bodyPr wrap="square" lIns="0" tIns="46800" rIns="0" rtlCol="0">
              <a:spAutoFit/>
            </a:bodyPr>
            <a:lstStyle/>
            <a:p>
              <a:r>
                <a:rPr lang="he-IL" sz="1400" b="0" dirty="0">
                  <a:latin typeface="Consolas" panose="020B0609020204030204" pitchFamily="49" charset="0"/>
                  <a:cs typeface="Consolas" panose="020B0609020204030204" pitchFamily="49" charset="0"/>
                </a:rPr>
                <a:t>1</a:t>
              </a:r>
              <a:endParaRPr lang="en-IL" sz="1400" b="0" dirty="0">
                <a:latin typeface="Consolas" panose="020B0609020204030204" pitchFamily="49" charset="0"/>
                <a:cs typeface="Consolas" panose="020B0609020204030204" pitchFamily="49" charset="0"/>
              </a:endParaRPr>
            </a:p>
          </p:txBody>
        </p:sp>
        <p:sp>
          <p:nvSpPr>
            <p:cNvPr id="218" name="Oval 217">
              <a:extLst>
                <a:ext uri="{FF2B5EF4-FFF2-40B4-BE49-F238E27FC236}">
                  <a16:creationId xmlns:a16="http://schemas.microsoft.com/office/drawing/2014/main" id="{38447991-954F-384E-BB71-E378A793B7C4}"/>
                </a:ext>
              </a:extLst>
            </p:cNvPr>
            <p:cNvSpPr/>
            <p:nvPr/>
          </p:nvSpPr>
          <p:spPr bwMode="auto">
            <a:xfrm>
              <a:off x="5340057" y="4048509"/>
              <a:ext cx="635181" cy="457200"/>
            </a:xfrm>
            <a:prstGeom prst="ellipse">
              <a:avLst/>
            </a:prstGeom>
            <a:solidFill>
              <a:schemeClr val="bg1">
                <a:lumMod val="8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b="0" i="0" u="none" strike="noStrike" cap="none" normalizeH="0" baseline="0">
                <a:ln>
                  <a:noFill/>
                </a:ln>
                <a:solidFill>
                  <a:schemeClr val="tx1"/>
                </a:solidFill>
                <a:effectLst/>
                <a:latin typeface="Arial" pitchFamily="34" charset="0"/>
              </a:endParaRPr>
            </a:p>
          </p:txBody>
        </p:sp>
      </p:grpSp>
      <p:cxnSp>
        <p:nvCxnSpPr>
          <p:cNvPr id="220" name="Straight Arrow Connector 219">
            <a:extLst>
              <a:ext uri="{FF2B5EF4-FFF2-40B4-BE49-F238E27FC236}">
                <a16:creationId xmlns:a16="http://schemas.microsoft.com/office/drawing/2014/main" id="{5F9EA5E1-3ED8-BB49-904C-0F29806BEF23}"/>
              </a:ext>
            </a:extLst>
          </p:cNvPr>
          <p:cNvCxnSpPr>
            <a:cxnSpLocks/>
          </p:cNvCxnSpPr>
          <p:nvPr/>
        </p:nvCxnSpPr>
        <p:spPr bwMode="auto">
          <a:xfrm flipH="1">
            <a:off x="6686338" y="3034363"/>
            <a:ext cx="298921" cy="416262"/>
          </a:xfrm>
          <a:prstGeom prst="straightConnector1">
            <a:avLst/>
          </a:prstGeom>
          <a:noFill/>
          <a:ln w="9525"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4"/>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cxnSp>
        <p:nvCxnSpPr>
          <p:cNvPr id="221" name="Straight Arrow Connector 220">
            <a:extLst>
              <a:ext uri="{FF2B5EF4-FFF2-40B4-BE49-F238E27FC236}">
                <a16:creationId xmlns:a16="http://schemas.microsoft.com/office/drawing/2014/main" id="{FFD58EC7-FAFB-CF44-8233-E11E3698D33D}"/>
              </a:ext>
            </a:extLst>
          </p:cNvPr>
          <p:cNvCxnSpPr>
            <a:cxnSpLocks/>
          </p:cNvCxnSpPr>
          <p:nvPr/>
        </p:nvCxnSpPr>
        <p:spPr bwMode="auto">
          <a:xfrm>
            <a:off x="7346073" y="3034363"/>
            <a:ext cx="360220" cy="416262"/>
          </a:xfrm>
          <a:prstGeom prst="straightConnector1">
            <a:avLst/>
          </a:prstGeom>
          <a:noFill/>
          <a:ln w="38100" cap="flat" cmpd="sng" algn="ctr">
            <a:solidFill>
              <a:srgbClr val="C00000"/>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4"/>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sp>
        <p:nvSpPr>
          <p:cNvPr id="222" name="TextBox 221">
            <a:extLst>
              <a:ext uri="{FF2B5EF4-FFF2-40B4-BE49-F238E27FC236}">
                <a16:creationId xmlns:a16="http://schemas.microsoft.com/office/drawing/2014/main" id="{02440669-65FC-E74B-B678-BEF9B28A05BC}"/>
              </a:ext>
            </a:extLst>
          </p:cNvPr>
          <p:cNvSpPr txBox="1"/>
          <p:nvPr/>
        </p:nvSpPr>
        <p:spPr>
          <a:xfrm>
            <a:off x="6581525" y="2946447"/>
            <a:ext cx="291901" cy="339645"/>
          </a:xfrm>
          <a:prstGeom prst="rect">
            <a:avLst/>
          </a:prstGeom>
          <a:noFill/>
          <a:ln>
            <a:noFill/>
          </a:ln>
        </p:spPr>
        <p:txBody>
          <a:bodyPr wrap="square" lIns="0" tIns="46800" rIns="0" rtlCol="0">
            <a:spAutoFit/>
          </a:bodyPr>
          <a:lstStyle/>
          <a:p>
            <a:r>
              <a:rPr lang="en-IL" sz="1600" b="0" dirty="0">
                <a:latin typeface="Consolas" panose="020B0609020204030204" pitchFamily="49" charset="0"/>
                <a:cs typeface="Consolas" panose="020B0609020204030204" pitchFamily="49" charset="0"/>
              </a:rPr>
              <a:t>0</a:t>
            </a:r>
          </a:p>
        </p:txBody>
      </p:sp>
      <p:sp>
        <p:nvSpPr>
          <p:cNvPr id="223" name="TextBox 222">
            <a:extLst>
              <a:ext uri="{FF2B5EF4-FFF2-40B4-BE49-F238E27FC236}">
                <a16:creationId xmlns:a16="http://schemas.microsoft.com/office/drawing/2014/main" id="{468A4FF0-8CE6-6748-B8FE-AB9AFA9F9C40}"/>
              </a:ext>
            </a:extLst>
          </p:cNvPr>
          <p:cNvSpPr txBox="1"/>
          <p:nvPr/>
        </p:nvSpPr>
        <p:spPr>
          <a:xfrm>
            <a:off x="7482627" y="2926598"/>
            <a:ext cx="291901" cy="339645"/>
          </a:xfrm>
          <a:prstGeom prst="rect">
            <a:avLst/>
          </a:prstGeom>
          <a:noFill/>
          <a:ln>
            <a:noFill/>
          </a:ln>
        </p:spPr>
        <p:txBody>
          <a:bodyPr wrap="square" lIns="0" tIns="46800" rIns="0" rtlCol="0">
            <a:spAutoFit/>
          </a:bodyPr>
          <a:lstStyle/>
          <a:p>
            <a:r>
              <a:rPr lang="he-IL" sz="1600" b="0" dirty="0">
                <a:latin typeface="Consolas" panose="020B0609020204030204" pitchFamily="49" charset="0"/>
                <a:cs typeface="Consolas" panose="020B0609020204030204" pitchFamily="49" charset="0"/>
              </a:rPr>
              <a:t>1</a:t>
            </a:r>
            <a:endParaRPr lang="en-IL" sz="1600" b="0" dirty="0">
              <a:latin typeface="Consolas" panose="020B0609020204030204" pitchFamily="49" charset="0"/>
              <a:cs typeface="Consolas" panose="020B0609020204030204" pitchFamily="49" charset="0"/>
            </a:endParaRPr>
          </a:p>
        </p:txBody>
      </p:sp>
      <p:sp>
        <p:nvSpPr>
          <p:cNvPr id="224" name="Oval 223">
            <a:extLst>
              <a:ext uri="{FF2B5EF4-FFF2-40B4-BE49-F238E27FC236}">
                <a16:creationId xmlns:a16="http://schemas.microsoft.com/office/drawing/2014/main" id="{93959835-E916-564F-9C7A-809A0F6AB1DB}"/>
              </a:ext>
            </a:extLst>
          </p:cNvPr>
          <p:cNvSpPr/>
          <p:nvPr/>
        </p:nvSpPr>
        <p:spPr bwMode="auto">
          <a:xfrm>
            <a:off x="6833825" y="2608869"/>
            <a:ext cx="635181" cy="457200"/>
          </a:xfrm>
          <a:prstGeom prst="ellipse">
            <a:avLst/>
          </a:prstGeom>
          <a:solidFill>
            <a:schemeClr val="bg1">
              <a:lumMod val="8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sz="2800" b="0" i="0" u="none" strike="noStrike" cap="none" normalizeH="0" baseline="0">
              <a:ln>
                <a:noFill/>
              </a:ln>
              <a:solidFill>
                <a:schemeClr val="tx1"/>
              </a:solidFill>
              <a:effectLst/>
              <a:latin typeface="Arial" pitchFamily="34" charset="0"/>
            </a:endParaRPr>
          </a:p>
        </p:txBody>
      </p:sp>
      <p:cxnSp>
        <p:nvCxnSpPr>
          <p:cNvPr id="226" name="Straight Arrow Connector 225">
            <a:extLst>
              <a:ext uri="{FF2B5EF4-FFF2-40B4-BE49-F238E27FC236}">
                <a16:creationId xmlns:a16="http://schemas.microsoft.com/office/drawing/2014/main" id="{F4CC6E57-DFE8-E340-82C2-DF0532A3DBEB}"/>
              </a:ext>
            </a:extLst>
          </p:cNvPr>
          <p:cNvCxnSpPr>
            <a:cxnSpLocks/>
          </p:cNvCxnSpPr>
          <p:nvPr/>
        </p:nvCxnSpPr>
        <p:spPr bwMode="auto">
          <a:xfrm flipH="1">
            <a:off x="3246759" y="3008887"/>
            <a:ext cx="481302" cy="423340"/>
          </a:xfrm>
          <a:prstGeom prst="straightConnector1">
            <a:avLst/>
          </a:prstGeom>
          <a:noFill/>
          <a:ln w="12700"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4"/>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cxnSp>
        <p:nvCxnSpPr>
          <p:cNvPr id="227" name="Straight Arrow Connector 226">
            <a:extLst>
              <a:ext uri="{FF2B5EF4-FFF2-40B4-BE49-F238E27FC236}">
                <a16:creationId xmlns:a16="http://schemas.microsoft.com/office/drawing/2014/main" id="{CB71A43D-5C68-684A-9699-7AE738855D44}"/>
              </a:ext>
            </a:extLst>
          </p:cNvPr>
          <p:cNvCxnSpPr>
            <a:cxnSpLocks/>
          </p:cNvCxnSpPr>
          <p:nvPr/>
        </p:nvCxnSpPr>
        <p:spPr bwMode="auto">
          <a:xfrm>
            <a:off x="4088874" y="3008887"/>
            <a:ext cx="554085" cy="403803"/>
          </a:xfrm>
          <a:prstGeom prst="straightConnector1">
            <a:avLst/>
          </a:prstGeom>
          <a:noFill/>
          <a:ln w="9525"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4"/>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sp>
        <p:nvSpPr>
          <p:cNvPr id="228" name="TextBox 227">
            <a:extLst>
              <a:ext uri="{FF2B5EF4-FFF2-40B4-BE49-F238E27FC236}">
                <a16:creationId xmlns:a16="http://schemas.microsoft.com/office/drawing/2014/main" id="{E9189FEF-B866-0042-B2CA-EB8E29AB20A4}"/>
              </a:ext>
            </a:extLst>
          </p:cNvPr>
          <p:cNvSpPr txBox="1"/>
          <p:nvPr/>
        </p:nvSpPr>
        <p:spPr>
          <a:xfrm>
            <a:off x="3210981" y="2941844"/>
            <a:ext cx="291901" cy="339645"/>
          </a:xfrm>
          <a:prstGeom prst="rect">
            <a:avLst/>
          </a:prstGeom>
          <a:noFill/>
          <a:ln>
            <a:noFill/>
          </a:ln>
        </p:spPr>
        <p:txBody>
          <a:bodyPr wrap="square" lIns="0" tIns="46800" rIns="0" rtlCol="0">
            <a:spAutoFit/>
          </a:bodyPr>
          <a:lstStyle/>
          <a:p>
            <a:r>
              <a:rPr lang="en-IL" sz="1600" b="0" dirty="0">
                <a:latin typeface="Consolas" panose="020B0609020204030204" pitchFamily="49" charset="0"/>
                <a:cs typeface="Consolas" panose="020B0609020204030204" pitchFamily="49" charset="0"/>
              </a:rPr>
              <a:t>0</a:t>
            </a:r>
          </a:p>
        </p:txBody>
      </p:sp>
      <p:sp>
        <p:nvSpPr>
          <p:cNvPr id="229" name="TextBox 228">
            <a:extLst>
              <a:ext uri="{FF2B5EF4-FFF2-40B4-BE49-F238E27FC236}">
                <a16:creationId xmlns:a16="http://schemas.microsoft.com/office/drawing/2014/main" id="{0BC5E982-2AEF-2541-B6B6-373B18C4FFEA}"/>
              </a:ext>
            </a:extLst>
          </p:cNvPr>
          <p:cNvSpPr txBox="1"/>
          <p:nvPr/>
        </p:nvSpPr>
        <p:spPr>
          <a:xfrm>
            <a:off x="4319992" y="2879561"/>
            <a:ext cx="291901" cy="339645"/>
          </a:xfrm>
          <a:prstGeom prst="rect">
            <a:avLst/>
          </a:prstGeom>
          <a:noFill/>
          <a:ln>
            <a:noFill/>
          </a:ln>
        </p:spPr>
        <p:txBody>
          <a:bodyPr wrap="square" lIns="0" tIns="46800" rIns="0" rtlCol="0">
            <a:spAutoFit/>
          </a:bodyPr>
          <a:lstStyle/>
          <a:p>
            <a:r>
              <a:rPr lang="he-IL" sz="1600" b="0" dirty="0">
                <a:latin typeface="Consolas" panose="020B0609020204030204" pitchFamily="49" charset="0"/>
                <a:cs typeface="Consolas" panose="020B0609020204030204" pitchFamily="49" charset="0"/>
              </a:rPr>
              <a:t>1</a:t>
            </a:r>
            <a:endParaRPr lang="en-IL" sz="1600" b="0" dirty="0">
              <a:latin typeface="Consolas" panose="020B0609020204030204" pitchFamily="49" charset="0"/>
              <a:cs typeface="Consolas" panose="020B0609020204030204" pitchFamily="49" charset="0"/>
            </a:endParaRPr>
          </a:p>
        </p:txBody>
      </p:sp>
      <p:sp>
        <p:nvSpPr>
          <p:cNvPr id="230" name="Oval 229">
            <a:extLst>
              <a:ext uri="{FF2B5EF4-FFF2-40B4-BE49-F238E27FC236}">
                <a16:creationId xmlns:a16="http://schemas.microsoft.com/office/drawing/2014/main" id="{CCA72487-044F-9C4F-8FF3-C514ADD8DAE4}"/>
              </a:ext>
            </a:extLst>
          </p:cNvPr>
          <p:cNvSpPr/>
          <p:nvPr/>
        </p:nvSpPr>
        <p:spPr bwMode="auto">
          <a:xfrm>
            <a:off x="3576626" y="2583393"/>
            <a:ext cx="635181" cy="457200"/>
          </a:xfrm>
          <a:prstGeom prst="ellipse">
            <a:avLst/>
          </a:prstGeom>
          <a:solidFill>
            <a:schemeClr val="bg1">
              <a:lumMod val="8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sz="2800" b="0" i="0" u="none" strike="noStrike" cap="none" normalizeH="0" baseline="0">
              <a:ln>
                <a:noFill/>
              </a:ln>
              <a:solidFill>
                <a:schemeClr val="tx1"/>
              </a:solidFill>
              <a:effectLst/>
              <a:latin typeface="Arial" pitchFamily="34" charset="0"/>
            </a:endParaRPr>
          </a:p>
        </p:txBody>
      </p:sp>
      <p:cxnSp>
        <p:nvCxnSpPr>
          <p:cNvPr id="232" name="Straight Arrow Connector 231">
            <a:extLst>
              <a:ext uri="{FF2B5EF4-FFF2-40B4-BE49-F238E27FC236}">
                <a16:creationId xmlns:a16="http://schemas.microsoft.com/office/drawing/2014/main" id="{26B7FF48-1CDE-4749-B302-E948A35D95C3}"/>
              </a:ext>
            </a:extLst>
          </p:cNvPr>
          <p:cNvCxnSpPr>
            <a:cxnSpLocks/>
          </p:cNvCxnSpPr>
          <p:nvPr/>
        </p:nvCxnSpPr>
        <p:spPr bwMode="auto">
          <a:xfrm flipH="1">
            <a:off x="4102425" y="2101682"/>
            <a:ext cx="1265030" cy="472880"/>
          </a:xfrm>
          <a:prstGeom prst="straightConnector1">
            <a:avLst/>
          </a:prstGeom>
          <a:noFill/>
          <a:ln w="12700"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4"/>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cxnSp>
        <p:nvCxnSpPr>
          <p:cNvPr id="233" name="Straight Arrow Connector 232">
            <a:extLst>
              <a:ext uri="{FF2B5EF4-FFF2-40B4-BE49-F238E27FC236}">
                <a16:creationId xmlns:a16="http://schemas.microsoft.com/office/drawing/2014/main" id="{BB1E7495-F463-B347-A0A8-1DF22ACF0F49}"/>
              </a:ext>
            </a:extLst>
          </p:cNvPr>
          <p:cNvCxnSpPr>
            <a:cxnSpLocks/>
          </p:cNvCxnSpPr>
          <p:nvPr/>
        </p:nvCxnSpPr>
        <p:spPr bwMode="auto">
          <a:xfrm>
            <a:off x="5728267" y="2101682"/>
            <a:ext cx="1256992" cy="467741"/>
          </a:xfrm>
          <a:prstGeom prst="straightConnector1">
            <a:avLst/>
          </a:prstGeom>
          <a:noFill/>
          <a:ln w="38100" cap="flat" cmpd="sng" algn="ctr">
            <a:solidFill>
              <a:srgbClr val="C00000"/>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4"/>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sp>
        <p:nvSpPr>
          <p:cNvPr id="234" name="TextBox 233">
            <a:extLst>
              <a:ext uri="{FF2B5EF4-FFF2-40B4-BE49-F238E27FC236}">
                <a16:creationId xmlns:a16="http://schemas.microsoft.com/office/drawing/2014/main" id="{4D9036D4-E585-D74A-BAD4-F2B3E48C88CF}"/>
              </a:ext>
            </a:extLst>
          </p:cNvPr>
          <p:cNvSpPr txBox="1"/>
          <p:nvPr/>
        </p:nvSpPr>
        <p:spPr>
          <a:xfrm>
            <a:off x="4669075" y="1927299"/>
            <a:ext cx="291901" cy="339645"/>
          </a:xfrm>
          <a:prstGeom prst="rect">
            <a:avLst/>
          </a:prstGeom>
          <a:noFill/>
          <a:ln>
            <a:noFill/>
          </a:ln>
        </p:spPr>
        <p:txBody>
          <a:bodyPr wrap="square" lIns="0" tIns="46800" rIns="0" rtlCol="0">
            <a:spAutoFit/>
          </a:bodyPr>
          <a:lstStyle/>
          <a:p>
            <a:r>
              <a:rPr lang="en-IL" sz="1600" b="0" dirty="0">
                <a:latin typeface="Consolas" panose="020B0609020204030204" pitchFamily="49" charset="0"/>
                <a:cs typeface="Consolas" panose="020B0609020204030204" pitchFamily="49" charset="0"/>
              </a:rPr>
              <a:t>0</a:t>
            </a:r>
          </a:p>
        </p:txBody>
      </p:sp>
      <p:sp>
        <p:nvSpPr>
          <p:cNvPr id="235" name="TextBox 234">
            <a:extLst>
              <a:ext uri="{FF2B5EF4-FFF2-40B4-BE49-F238E27FC236}">
                <a16:creationId xmlns:a16="http://schemas.microsoft.com/office/drawing/2014/main" id="{A11336A5-9D46-854E-BBA1-2EA8CF91DD6D}"/>
              </a:ext>
            </a:extLst>
          </p:cNvPr>
          <p:cNvSpPr txBox="1"/>
          <p:nvPr/>
        </p:nvSpPr>
        <p:spPr>
          <a:xfrm>
            <a:off x="6356763" y="1982617"/>
            <a:ext cx="291901" cy="339645"/>
          </a:xfrm>
          <a:prstGeom prst="rect">
            <a:avLst/>
          </a:prstGeom>
          <a:noFill/>
          <a:ln>
            <a:noFill/>
          </a:ln>
        </p:spPr>
        <p:txBody>
          <a:bodyPr wrap="square" lIns="0" tIns="46800" rIns="0" rtlCol="0">
            <a:spAutoFit/>
          </a:bodyPr>
          <a:lstStyle/>
          <a:p>
            <a:r>
              <a:rPr lang="he-IL" sz="1600" b="0" dirty="0">
                <a:latin typeface="Consolas" panose="020B0609020204030204" pitchFamily="49" charset="0"/>
                <a:cs typeface="Consolas" panose="020B0609020204030204" pitchFamily="49" charset="0"/>
              </a:rPr>
              <a:t>1</a:t>
            </a:r>
            <a:endParaRPr lang="en-IL" sz="1600" b="0" dirty="0">
              <a:latin typeface="Consolas" panose="020B0609020204030204" pitchFamily="49" charset="0"/>
              <a:cs typeface="Consolas" panose="020B0609020204030204" pitchFamily="49" charset="0"/>
            </a:endParaRPr>
          </a:p>
        </p:txBody>
      </p:sp>
      <p:sp>
        <p:nvSpPr>
          <p:cNvPr id="236" name="Oval 235">
            <a:extLst>
              <a:ext uri="{FF2B5EF4-FFF2-40B4-BE49-F238E27FC236}">
                <a16:creationId xmlns:a16="http://schemas.microsoft.com/office/drawing/2014/main" id="{73BA03C7-05A1-8840-8DC3-8CFCE79E4930}"/>
              </a:ext>
            </a:extLst>
          </p:cNvPr>
          <p:cNvSpPr/>
          <p:nvPr/>
        </p:nvSpPr>
        <p:spPr bwMode="auto">
          <a:xfrm>
            <a:off x="5216019" y="1676188"/>
            <a:ext cx="635181" cy="457200"/>
          </a:xfrm>
          <a:prstGeom prst="ellipse">
            <a:avLst/>
          </a:prstGeom>
          <a:solidFill>
            <a:schemeClr val="bg1">
              <a:lumMod val="8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sz="2800" b="0" i="0" u="none" strike="noStrike" cap="none" normalizeH="0" baseline="0">
              <a:ln>
                <a:noFill/>
              </a:ln>
              <a:solidFill>
                <a:schemeClr val="tx1"/>
              </a:solidFill>
              <a:effectLst/>
              <a:latin typeface="Arial" pitchFamily="34" charset="0"/>
            </a:endParaRPr>
          </a:p>
        </p:txBody>
      </p:sp>
      <p:cxnSp>
        <p:nvCxnSpPr>
          <p:cNvPr id="77" name="Straight Arrow Connector 76">
            <a:extLst>
              <a:ext uri="{FF2B5EF4-FFF2-40B4-BE49-F238E27FC236}">
                <a16:creationId xmlns:a16="http://schemas.microsoft.com/office/drawing/2014/main" id="{5A1A3091-A65D-EC49-A18E-F1B08D549937}"/>
              </a:ext>
            </a:extLst>
          </p:cNvPr>
          <p:cNvCxnSpPr>
            <a:cxnSpLocks/>
          </p:cNvCxnSpPr>
          <p:nvPr/>
        </p:nvCxnSpPr>
        <p:spPr bwMode="auto">
          <a:xfrm flipH="1">
            <a:off x="4322707" y="1152128"/>
            <a:ext cx="412233" cy="494427"/>
          </a:xfrm>
          <a:prstGeom prst="straightConnector1">
            <a:avLst/>
          </a:prstGeom>
          <a:noFill/>
          <a:ln w="12700"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4"/>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cxnSp>
        <p:nvCxnSpPr>
          <p:cNvPr id="78" name="Straight Arrow Connector 77">
            <a:extLst>
              <a:ext uri="{FF2B5EF4-FFF2-40B4-BE49-F238E27FC236}">
                <a16:creationId xmlns:a16="http://schemas.microsoft.com/office/drawing/2014/main" id="{2DBE3881-D6E0-4949-8667-FB8AC9C5D018}"/>
              </a:ext>
            </a:extLst>
          </p:cNvPr>
          <p:cNvCxnSpPr>
            <a:cxnSpLocks/>
          </p:cNvCxnSpPr>
          <p:nvPr/>
        </p:nvCxnSpPr>
        <p:spPr bwMode="auto">
          <a:xfrm>
            <a:off x="4982716" y="1165193"/>
            <a:ext cx="422828" cy="464067"/>
          </a:xfrm>
          <a:prstGeom prst="straightConnector1">
            <a:avLst/>
          </a:prstGeom>
          <a:noFill/>
          <a:ln w="38100" cap="flat" cmpd="sng" algn="ctr">
            <a:solidFill>
              <a:srgbClr val="C00000"/>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4"/>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sp>
        <p:nvSpPr>
          <p:cNvPr id="79" name="TextBox 78">
            <a:extLst>
              <a:ext uri="{FF2B5EF4-FFF2-40B4-BE49-F238E27FC236}">
                <a16:creationId xmlns:a16="http://schemas.microsoft.com/office/drawing/2014/main" id="{52EC5EFD-403F-2B45-9566-23DD8F38AB3F}"/>
              </a:ext>
            </a:extLst>
          </p:cNvPr>
          <p:cNvSpPr txBox="1"/>
          <p:nvPr/>
        </p:nvSpPr>
        <p:spPr>
          <a:xfrm>
            <a:off x="4268658" y="1143361"/>
            <a:ext cx="291901" cy="339645"/>
          </a:xfrm>
          <a:prstGeom prst="rect">
            <a:avLst/>
          </a:prstGeom>
          <a:noFill/>
          <a:ln>
            <a:noFill/>
          </a:ln>
        </p:spPr>
        <p:txBody>
          <a:bodyPr wrap="square" lIns="0" tIns="46800" rIns="0" rtlCol="0">
            <a:spAutoFit/>
          </a:bodyPr>
          <a:lstStyle/>
          <a:p>
            <a:r>
              <a:rPr lang="en-IL" sz="1600" b="0" dirty="0">
                <a:latin typeface="Consolas" panose="020B0609020204030204" pitchFamily="49" charset="0"/>
                <a:cs typeface="Consolas" panose="020B0609020204030204" pitchFamily="49" charset="0"/>
              </a:rPr>
              <a:t>0</a:t>
            </a:r>
          </a:p>
        </p:txBody>
      </p:sp>
      <p:sp>
        <p:nvSpPr>
          <p:cNvPr id="80" name="TextBox 79">
            <a:extLst>
              <a:ext uri="{FF2B5EF4-FFF2-40B4-BE49-F238E27FC236}">
                <a16:creationId xmlns:a16="http://schemas.microsoft.com/office/drawing/2014/main" id="{4376FF24-7748-D540-B8DA-B24AA7206E44}"/>
              </a:ext>
            </a:extLst>
          </p:cNvPr>
          <p:cNvSpPr txBox="1"/>
          <p:nvPr/>
        </p:nvSpPr>
        <p:spPr>
          <a:xfrm>
            <a:off x="5143327" y="1132208"/>
            <a:ext cx="300569" cy="339645"/>
          </a:xfrm>
          <a:prstGeom prst="rect">
            <a:avLst/>
          </a:prstGeom>
          <a:noFill/>
          <a:ln>
            <a:noFill/>
          </a:ln>
        </p:spPr>
        <p:txBody>
          <a:bodyPr wrap="square" lIns="0" tIns="46800" rIns="0" rtlCol="0">
            <a:spAutoFit/>
          </a:bodyPr>
          <a:lstStyle/>
          <a:p>
            <a:r>
              <a:rPr lang="he-IL" sz="1600" b="0" dirty="0">
                <a:latin typeface="Consolas" panose="020B0609020204030204" pitchFamily="49" charset="0"/>
                <a:cs typeface="Consolas" panose="020B0609020204030204" pitchFamily="49" charset="0"/>
              </a:rPr>
              <a:t>1</a:t>
            </a:r>
            <a:endParaRPr lang="en-IL" sz="1600" b="0" dirty="0">
              <a:latin typeface="Consolas" panose="020B0609020204030204" pitchFamily="49" charset="0"/>
              <a:cs typeface="Consolas" panose="020B0609020204030204" pitchFamily="49" charset="0"/>
            </a:endParaRPr>
          </a:p>
        </p:txBody>
      </p:sp>
      <p:sp>
        <p:nvSpPr>
          <p:cNvPr id="81" name="Oval 80">
            <a:extLst>
              <a:ext uri="{FF2B5EF4-FFF2-40B4-BE49-F238E27FC236}">
                <a16:creationId xmlns:a16="http://schemas.microsoft.com/office/drawing/2014/main" id="{4FF1BF28-A12A-034E-968B-1012FD257ED5}"/>
              </a:ext>
            </a:extLst>
          </p:cNvPr>
          <p:cNvSpPr/>
          <p:nvPr/>
        </p:nvSpPr>
        <p:spPr bwMode="auto">
          <a:xfrm>
            <a:off x="4546535" y="740191"/>
            <a:ext cx="635181" cy="457200"/>
          </a:xfrm>
          <a:prstGeom prst="ellipse">
            <a:avLst/>
          </a:prstGeom>
          <a:solidFill>
            <a:schemeClr val="bg1">
              <a:lumMod val="8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b="0" i="0" u="none" strike="noStrike" cap="none" normalizeH="0" baseline="0" dirty="0">
              <a:ln>
                <a:noFill/>
              </a:ln>
              <a:solidFill>
                <a:schemeClr val="tx1"/>
              </a:solidFill>
              <a:effectLst/>
              <a:latin typeface="Arial" pitchFamily="34" charset="0"/>
            </a:endParaRPr>
          </a:p>
        </p:txBody>
      </p:sp>
      <p:sp>
        <p:nvSpPr>
          <p:cNvPr id="73" name="Rectangle 72">
            <a:extLst>
              <a:ext uri="{FF2B5EF4-FFF2-40B4-BE49-F238E27FC236}">
                <a16:creationId xmlns:a16="http://schemas.microsoft.com/office/drawing/2014/main" id="{401C2E40-E111-9E46-BEEE-8C86DB5C89A5}"/>
              </a:ext>
            </a:extLst>
          </p:cNvPr>
          <p:cNvSpPr/>
          <p:nvPr/>
        </p:nvSpPr>
        <p:spPr>
          <a:xfrm>
            <a:off x="7090578" y="1552093"/>
            <a:ext cx="1351652" cy="369332"/>
          </a:xfrm>
          <a:prstGeom prst="rect">
            <a:avLst/>
          </a:prstGeom>
        </p:spPr>
        <p:txBody>
          <a:bodyPr wrap="none">
            <a:spAutoFit/>
          </a:bodyPr>
          <a:lstStyle/>
          <a:p>
            <a:pPr algn="l"/>
            <a:r>
              <a:rPr lang="en-IL" sz="1800" b="0" dirty="0">
                <a:latin typeface="Consolas" panose="020B0609020204030204" pitchFamily="49" charset="0"/>
                <a:cs typeface="Consolas" panose="020B0609020204030204" pitchFamily="49" charset="0"/>
              </a:rPr>
              <a:t>"</a:t>
            </a:r>
            <a:r>
              <a:rPr lang="en-IL" sz="1800" b="0" spc="200" dirty="0">
                <a:latin typeface="Consolas" panose="020B0609020204030204" pitchFamily="49" charset="0"/>
                <a:cs typeface="Consolas" panose="020B0609020204030204" pitchFamily="49" charset="0"/>
              </a:rPr>
              <a:t>abadca</a:t>
            </a:r>
            <a:r>
              <a:rPr lang="en-IL" sz="1800" b="0" dirty="0">
                <a:latin typeface="Consolas" panose="020B0609020204030204" pitchFamily="49" charset="0"/>
                <a:cs typeface="Consolas" panose="020B0609020204030204" pitchFamily="49" charset="0"/>
              </a:rPr>
              <a:t>"</a:t>
            </a:r>
          </a:p>
        </p:txBody>
      </p:sp>
      <p:sp>
        <p:nvSpPr>
          <p:cNvPr id="69" name="Rectangle 68">
            <a:extLst>
              <a:ext uri="{FF2B5EF4-FFF2-40B4-BE49-F238E27FC236}">
                <a16:creationId xmlns:a16="http://schemas.microsoft.com/office/drawing/2014/main" id="{12289808-83ED-3248-AD26-4ECACD68D3F2}"/>
              </a:ext>
            </a:extLst>
          </p:cNvPr>
          <p:cNvSpPr/>
          <p:nvPr/>
        </p:nvSpPr>
        <p:spPr>
          <a:xfrm>
            <a:off x="277083" y="1227949"/>
            <a:ext cx="2487950" cy="338554"/>
          </a:xfrm>
          <a:prstGeom prst="rect">
            <a:avLst/>
          </a:prstGeom>
        </p:spPr>
        <p:txBody>
          <a:bodyPr wrap="square">
            <a:spAutoFit/>
          </a:bodyPr>
          <a:lstStyle/>
          <a:p>
            <a:pPr algn="l"/>
            <a:r>
              <a:rPr lang="en-IL" sz="1600" b="0" dirty="0">
                <a:latin typeface="Times New Roman" panose="02020603050405020304" pitchFamily="18" charset="0"/>
                <a:cs typeface="Times New Roman" panose="02020603050405020304" pitchFamily="18" charset="0"/>
              </a:rPr>
              <a:t>Compressed text:</a:t>
            </a:r>
            <a:endParaRPr lang="en-IL" sz="1800" b="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708498034"/>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8E29DF-072E-354E-8B5E-245D26B4315F}"/>
              </a:ext>
            </a:extLst>
          </p:cNvPr>
          <p:cNvSpPr>
            <a:spLocks noGrp="1"/>
          </p:cNvSpPr>
          <p:nvPr>
            <p:ph type="title"/>
          </p:nvPr>
        </p:nvSpPr>
        <p:spPr/>
        <p:txBody>
          <a:bodyPr/>
          <a:lstStyle/>
          <a:p>
            <a:r>
              <a:rPr lang="en-US" dirty="0"/>
              <a:t>Decompression</a:t>
            </a:r>
          </a:p>
        </p:txBody>
      </p:sp>
      <p:sp>
        <p:nvSpPr>
          <p:cNvPr id="71" name="Rectangle 70">
            <a:extLst>
              <a:ext uri="{FF2B5EF4-FFF2-40B4-BE49-F238E27FC236}">
                <a16:creationId xmlns:a16="http://schemas.microsoft.com/office/drawing/2014/main" id="{5BC27FF3-D585-AD4A-BC56-B48392BB8855}"/>
              </a:ext>
            </a:extLst>
          </p:cNvPr>
          <p:cNvSpPr/>
          <p:nvPr/>
        </p:nvSpPr>
        <p:spPr>
          <a:xfrm>
            <a:off x="304800" y="1600200"/>
            <a:ext cx="2852850" cy="369332"/>
          </a:xfrm>
          <a:prstGeom prst="rect">
            <a:avLst/>
          </a:prstGeom>
        </p:spPr>
        <p:txBody>
          <a:bodyPr wrap="square">
            <a:spAutoFit/>
          </a:bodyPr>
          <a:lstStyle/>
          <a:p>
            <a:pPr algn="l"/>
            <a:r>
              <a:rPr lang="en-IL" sz="1800" b="0" spc="200" dirty="0">
                <a:latin typeface="Consolas" panose="020B0609020204030204" pitchFamily="49" charset="0"/>
                <a:cs typeface="Consolas" panose="020B0609020204030204" pitchFamily="49" charset="0"/>
              </a:rPr>
              <a:t>01110100110000</a:t>
            </a:r>
            <a:r>
              <a:rPr lang="en-IL" sz="1800" b="0" spc="200" dirty="0">
                <a:solidFill>
                  <a:srgbClr val="C00000"/>
                </a:solidFill>
                <a:latin typeface="Consolas" panose="020B0609020204030204" pitchFamily="49" charset="0"/>
                <a:cs typeface="Consolas" panose="020B0609020204030204" pitchFamily="49" charset="0"/>
              </a:rPr>
              <a:t>111</a:t>
            </a:r>
          </a:p>
        </p:txBody>
      </p:sp>
      <p:sp>
        <p:nvSpPr>
          <p:cNvPr id="72" name="Down Arrow 71">
            <a:extLst>
              <a:ext uri="{FF2B5EF4-FFF2-40B4-BE49-F238E27FC236}">
                <a16:creationId xmlns:a16="http://schemas.microsoft.com/office/drawing/2014/main" id="{1AA824BE-5624-204D-BA7F-155C65BC0389}"/>
              </a:ext>
            </a:extLst>
          </p:cNvPr>
          <p:cNvSpPr/>
          <p:nvPr/>
        </p:nvSpPr>
        <p:spPr bwMode="auto">
          <a:xfrm rot="16200000" flipH="1">
            <a:off x="3090337" y="1604302"/>
            <a:ext cx="338555" cy="381001"/>
          </a:xfrm>
          <a:prstGeom prst="downArrow">
            <a:avLst/>
          </a:prstGeom>
          <a:solidFill>
            <a:srgbClr val="C00000"/>
          </a:solidFill>
          <a:ln w="9525" cap="flat" cmpd="sng" algn="ctr">
            <a:no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2"/>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sz="3200" b="1" i="0" u="none" strike="noStrike" cap="none" normalizeH="0" baseline="0" dirty="0">
              <a:ln>
                <a:noFill/>
              </a:ln>
              <a:solidFill>
                <a:schemeClr val="tx1"/>
              </a:solidFill>
              <a:effectLst/>
              <a:latin typeface="Arial" pitchFamily="34" charset="0"/>
            </a:endParaRPr>
          </a:p>
        </p:txBody>
      </p:sp>
      <p:sp>
        <p:nvSpPr>
          <p:cNvPr id="82" name="Down Arrow 81">
            <a:extLst>
              <a:ext uri="{FF2B5EF4-FFF2-40B4-BE49-F238E27FC236}">
                <a16:creationId xmlns:a16="http://schemas.microsoft.com/office/drawing/2014/main" id="{C3C7EB36-436E-1541-8D25-D558CD81EC5F}"/>
              </a:ext>
            </a:extLst>
          </p:cNvPr>
          <p:cNvSpPr/>
          <p:nvPr/>
        </p:nvSpPr>
        <p:spPr bwMode="auto">
          <a:xfrm rot="16200000" flipH="1">
            <a:off x="6511710" y="1474298"/>
            <a:ext cx="338555" cy="506424"/>
          </a:xfrm>
          <a:prstGeom prst="downArrow">
            <a:avLst/>
          </a:prstGeom>
          <a:solidFill>
            <a:srgbClr val="C00000"/>
          </a:solidFill>
          <a:ln w="9525" cap="flat" cmpd="sng" algn="ctr">
            <a:no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2"/>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sz="3200" b="1" i="0" u="none" strike="noStrike" cap="none" normalizeH="0" baseline="0" dirty="0">
              <a:ln>
                <a:noFill/>
              </a:ln>
              <a:solidFill>
                <a:schemeClr val="tx1"/>
              </a:solidFill>
              <a:effectLst/>
              <a:latin typeface="Arial" pitchFamily="34" charset="0"/>
            </a:endParaRPr>
          </a:p>
        </p:txBody>
      </p:sp>
      <p:sp>
        <p:nvSpPr>
          <p:cNvPr id="84" name="Down Arrow 83">
            <a:extLst>
              <a:ext uri="{FF2B5EF4-FFF2-40B4-BE49-F238E27FC236}">
                <a16:creationId xmlns:a16="http://schemas.microsoft.com/office/drawing/2014/main" id="{F802F873-B715-404A-B9C2-AF8483DF4797}"/>
              </a:ext>
            </a:extLst>
          </p:cNvPr>
          <p:cNvSpPr/>
          <p:nvPr/>
        </p:nvSpPr>
        <p:spPr bwMode="auto">
          <a:xfrm rot="10800000" flipH="1">
            <a:off x="2438401" y="1964080"/>
            <a:ext cx="262356" cy="307776"/>
          </a:xfrm>
          <a:prstGeom prst="downArrow">
            <a:avLst/>
          </a:prstGeom>
          <a:solidFill>
            <a:schemeClr val="bg1">
              <a:lumMod val="75000"/>
            </a:schemeClr>
          </a:solidFill>
          <a:ln w="9525" cap="flat" cmpd="sng" algn="ctr">
            <a:no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2"/>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sz="3200" b="1" i="0" u="none" strike="noStrike" cap="none" normalizeH="0" baseline="0" dirty="0">
              <a:ln>
                <a:noFill/>
              </a:ln>
              <a:solidFill>
                <a:schemeClr val="tx1"/>
              </a:solidFill>
              <a:effectLst/>
              <a:latin typeface="Arial" pitchFamily="34" charset="0"/>
            </a:endParaRPr>
          </a:p>
        </p:txBody>
      </p:sp>
      <p:grpSp>
        <p:nvGrpSpPr>
          <p:cNvPr id="167" name="Group 166">
            <a:extLst>
              <a:ext uri="{FF2B5EF4-FFF2-40B4-BE49-F238E27FC236}">
                <a16:creationId xmlns:a16="http://schemas.microsoft.com/office/drawing/2014/main" id="{2FAAED43-A343-A848-B8F6-185ABFAE615B}"/>
              </a:ext>
            </a:extLst>
          </p:cNvPr>
          <p:cNvGrpSpPr/>
          <p:nvPr/>
        </p:nvGrpSpPr>
        <p:grpSpPr>
          <a:xfrm>
            <a:off x="2292735" y="4409449"/>
            <a:ext cx="635181" cy="457200"/>
            <a:chOff x="1916178" y="5715000"/>
            <a:chExt cx="635181" cy="457200"/>
          </a:xfrm>
        </p:grpSpPr>
        <p:sp>
          <p:nvSpPr>
            <p:cNvPr id="168" name="Oval 167">
              <a:extLst>
                <a:ext uri="{FF2B5EF4-FFF2-40B4-BE49-F238E27FC236}">
                  <a16:creationId xmlns:a16="http://schemas.microsoft.com/office/drawing/2014/main" id="{2D9D7174-A3A7-E24C-886C-A55A355A8919}"/>
                </a:ext>
              </a:extLst>
            </p:cNvPr>
            <p:cNvSpPr/>
            <p:nvPr/>
          </p:nvSpPr>
          <p:spPr bwMode="auto">
            <a:xfrm>
              <a:off x="1916178" y="5715000"/>
              <a:ext cx="635181" cy="457200"/>
            </a:xfrm>
            <a:prstGeom prst="ellipse">
              <a:avLst/>
            </a:prstGeom>
            <a:solidFill>
              <a:schemeClr val="bg1">
                <a:lumMod val="8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b="0" i="0" u="none" strike="noStrike" cap="none" normalizeH="0" baseline="0">
                <a:ln>
                  <a:noFill/>
                </a:ln>
                <a:solidFill>
                  <a:schemeClr val="tx1"/>
                </a:solidFill>
                <a:effectLst/>
                <a:latin typeface="Arial" pitchFamily="34" charset="0"/>
              </a:endParaRPr>
            </a:p>
          </p:txBody>
        </p:sp>
        <p:sp>
          <p:nvSpPr>
            <p:cNvPr id="169" name="TextBox 168">
              <a:extLst>
                <a:ext uri="{FF2B5EF4-FFF2-40B4-BE49-F238E27FC236}">
                  <a16:creationId xmlns:a16="http://schemas.microsoft.com/office/drawing/2014/main" id="{8FAB08F8-E74A-E148-BEB3-BB1B69DFB8D9}"/>
                </a:ext>
              </a:extLst>
            </p:cNvPr>
            <p:cNvSpPr txBox="1"/>
            <p:nvPr/>
          </p:nvSpPr>
          <p:spPr>
            <a:xfrm>
              <a:off x="2101218" y="5726256"/>
              <a:ext cx="287258" cy="338554"/>
            </a:xfrm>
            <a:prstGeom prst="rect">
              <a:avLst/>
            </a:prstGeom>
            <a:noFill/>
          </p:spPr>
          <p:txBody>
            <a:bodyPr wrap="none" rtlCol="0">
              <a:spAutoFit/>
            </a:bodyPr>
            <a:lstStyle/>
            <a:p>
              <a:r>
                <a:rPr lang="en-US" sz="1600" b="0" dirty="0"/>
                <a:t>c</a:t>
              </a:r>
              <a:endParaRPr lang="en-IL" sz="1600" b="0" dirty="0"/>
            </a:p>
          </p:txBody>
        </p:sp>
      </p:grpSp>
      <p:grpSp>
        <p:nvGrpSpPr>
          <p:cNvPr id="170" name="Group 169">
            <a:extLst>
              <a:ext uri="{FF2B5EF4-FFF2-40B4-BE49-F238E27FC236}">
                <a16:creationId xmlns:a16="http://schemas.microsoft.com/office/drawing/2014/main" id="{70FA42AD-4050-F04C-8F15-1721585F2044}"/>
              </a:ext>
            </a:extLst>
          </p:cNvPr>
          <p:cNvGrpSpPr/>
          <p:nvPr/>
        </p:nvGrpSpPr>
        <p:grpSpPr>
          <a:xfrm>
            <a:off x="3126702" y="4392205"/>
            <a:ext cx="635181" cy="457200"/>
            <a:chOff x="3064567" y="5754434"/>
            <a:chExt cx="635181" cy="457200"/>
          </a:xfrm>
        </p:grpSpPr>
        <p:sp>
          <p:nvSpPr>
            <p:cNvPr id="171" name="Oval 170">
              <a:extLst>
                <a:ext uri="{FF2B5EF4-FFF2-40B4-BE49-F238E27FC236}">
                  <a16:creationId xmlns:a16="http://schemas.microsoft.com/office/drawing/2014/main" id="{F9431492-BEBD-344B-86FF-5C52093044F9}"/>
                </a:ext>
              </a:extLst>
            </p:cNvPr>
            <p:cNvSpPr/>
            <p:nvPr/>
          </p:nvSpPr>
          <p:spPr bwMode="auto">
            <a:xfrm>
              <a:off x="3064567" y="5754434"/>
              <a:ext cx="635181" cy="457200"/>
            </a:xfrm>
            <a:prstGeom prst="ellipse">
              <a:avLst/>
            </a:prstGeom>
            <a:solidFill>
              <a:schemeClr val="bg1">
                <a:lumMod val="8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b="0" i="0" u="none" strike="noStrike" cap="none" normalizeH="0" baseline="0">
                <a:ln>
                  <a:noFill/>
                </a:ln>
                <a:solidFill>
                  <a:schemeClr val="tx1"/>
                </a:solidFill>
                <a:effectLst/>
                <a:latin typeface="Arial" pitchFamily="34" charset="0"/>
              </a:endParaRPr>
            </a:p>
          </p:txBody>
        </p:sp>
        <p:sp>
          <p:nvSpPr>
            <p:cNvPr id="172" name="TextBox 171">
              <a:extLst>
                <a:ext uri="{FF2B5EF4-FFF2-40B4-BE49-F238E27FC236}">
                  <a16:creationId xmlns:a16="http://schemas.microsoft.com/office/drawing/2014/main" id="{8D7BD11E-C745-CE4F-A61F-1440E3A0844D}"/>
                </a:ext>
              </a:extLst>
            </p:cNvPr>
            <p:cNvSpPr txBox="1"/>
            <p:nvPr/>
          </p:nvSpPr>
          <p:spPr>
            <a:xfrm>
              <a:off x="3252941" y="5782934"/>
              <a:ext cx="298479" cy="338554"/>
            </a:xfrm>
            <a:prstGeom prst="rect">
              <a:avLst/>
            </a:prstGeom>
            <a:noFill/>
          </p:spPr>
          <p:txBody>
            <a:bodyPr wrap="none" rtlCol="0">
              <a:spAutoFit/>
            </a:bodyPr>
            <a:lstStyle/>
            <a:p>
              <a:r>
                <a:rPr lang="en-US" sz="1600" b="0" dirty="0"/>
                <a:t>d</a:t>
              </a:r>
              <a:endParaRPr lang="en-IL" sz="1600" b="0" dirty="0"/>
            </a:p>
          </p:txBody>
        </p:sp>
      </p:grpSp>
      <p:grpSp>
        <p:nvGrpSpPr>
          <p:cNvPr id="173" name="Group 172">
            <a:extLst>
              <a:ext uri="{FF2B5EF4-FFF2-40B4-BE49-F238E27FC236}">
                <a16:creationId xmlns:a16="http://schemas.microsoft.com/office/drawing/2014/main" id="{DB26F5AE-8787-AF4F-86D7-60CDBE4C8B11}"/>
              </a:ext>
            </a:extLst>
          </p:cNvPr>
          <p:cNvGrpSpPr/>
          <p:nvPr/>
        </p:nvGrpSpPr>
        <p:grpSpPr>
          <a:xfrm>
            <a:off x="4044023" y="4409449"/>
            <a:ext cx="635181" cy="457200"/>
            <a:chOff x="1916178" y="5715000"/>
            <a:chExt cx="635181" cy="457200"/>
          </a:xfrm>
        </p:grpSpPr>
        <p:sp>
          <p:nvSpPr>
            <p:cNvPr id="174" name="Oval 173">
              <a:extLst>
                <a:ext uri="{FF2B5EF4-FFF2-40B4-BE49-F238E27FC236}">
                  <a16:creationId xmlns:a16="http://schemas.microsoft.com/office/drawing/2014/main" id="{D51713E3-E11D-BC48-94ED-C4114BCC0C26}"/>
                </a:ext>
              </a:extLst>
            </p:cNvPr>
            <p:cNvSpPr/>
            <p:nvPr/>
          </p:nvSpPr>
          <p:spPr bwMode="auto">
            <a:xfrm>
              <a:off x="1916178" y="5715000"/>
              <a:ext cx="635181" cy="457200"/>
            </a:xfrm>
            <a:prstGeom prst="ellipse">
              <a:avLst/>
            </a:prstGeom>
            <a:solidFill>
              <a:schemeClr val="bg1">
                <a:lumMod val="8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b="0" i="0" u="none" strike="noStrike" cap="none" normalizeH="0" baseline="0">
                <a:ln>
                  <a:noFill/>
                </a:ln>
                <a:solidFill>
                  <a:schemeClr val="tx1"/>
                </a:solidFill>
                <a:effectLst/>
                <a:latin typeface="Arial" pitchFamily="34" charset="0"/>
              </a:endParaRPr>
            </a:p>
          </p:txBody>
        </p:sp>
        <p:sp>
          <p:nvSpPr>
            <p:cNvPr id="175" name="TextBox 174">
              <a:extLst>
                <a:ext uri="{FF2B5EF4-FFF2-40B4-BE49-F238E27FC236}">
                  <a16:creationId xmlns:a16="http://schemas.microsoft.com/office/drawing/2014/main" id="{3367E37B-435B-E144-A6B2-DB930B920C51}"/>
                </a:ext>
              </a:extLst>
            </p:cNvPr>
            <p:cNvSpPr txBox="1"/>
            <p:nvPr/>
          </p:nvSpPr>
          <p:spPr>
            <a:xfrm>
              <a:off x="2095606" y="5726256"/>
              <a:ext cx="298479" cy="338554"/>
            </a:xfrm>
            <a:prstGeom prst="rect">
              <a:avLst/>
            </a:prstGeom>
            <a:noFill/>
          </p:spPr>
          <p:txBody>
            <a:bodyPr wrap="none" rtlCol="0">
              <a:spAutoFit/>
            </a:bodyPr>
            <a:lstStyle/>
            <a:p>
              <a:r>
                <a:rPr lang="en-US" sz="1600" b="0" dirty="0"/>
                <a:t>e</a:t>
              </a:r>
              <a:endParaRPr lang="en-IL" sz="1600" b="0" dirty="0"/>
            </a:p>
          </p:txBody>
        </p:sp>
      </p:grpSp>
      <p:grpSp>
        <p:nvGrpSpPr>
          <p:cNvPr id="176" name="Group 175">
            <a:extLst>
              <a:ext uri="{FF2B5EF4-FFF2-40B4-BE49-F238E27FC236}">
                <a16:creationId xmlns:a16="http://schemas.microsoft.com/office/drawing/2014/main" id="{DBBE5066-5D47-AD4C-A37D-6A132D26BBE6}"/>
              </a:ext>
            </a:extLst>
          </p:cNvPr>
          <p:cNvGrpSpPr/>
          <p:nvPr/>
        </p:nvGrpSpPr>
        <p:grpSpPr>
          <a:xfrm>
            <a:off x="4920594" y="4417638"/>
            <a:ext cx="635181" cy="457200"/>
            <a:chOff x="3064567" y="5754434"/>
            <a:chExt cx="635181" cy="457200"/>
          </a:xfrm>
        </p:grpSpPr>
        <p:sp>
          <p:nvSpPr>
            <p:cNvPr id="177" name="Oval 176">
              <a:extLst>
                <a:ext uri="{FF2B5EF4-FFF2-40B4-BE49-F238E27FC236}">
                  <a16:creationId xmlns:a16="http://schemas.microsoft.com/office/drawing/2014/main" id="{49EAC30E-782F-E947-ACEE-0B186498882C}"/>
                </a:ext>
              </a:extLst>
            </p:cNvPr>
            <p:cNvSpPr/>
            <p:nvPr/>
          </p:nvSpPr>
          <p:spPr bwMode="auto">
            <a:xfrm>
              <a:off x="3064567" y="5754434"/>
              <a:ext cx="635181" cy="457200"/>
            </a:xfrm>
            <a:prstGeom prst="ellipse">
              <a:avLst/>
            </a:prstGeom>
            <a:solidFill>
              <a:schemeClr val="bg1">
                <a:lumMod val="8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b="0" i="0" u="none" strike="noStrike" cap="none" normalizeH="0" baseline="0">
                <a:ln>
                  <a:noFill/>
                </a:ln>
                <a:solidFill>
                  <a:schemeClr val="tx1"/>
                </a:solidFill>
                <a:effectLst/>
                <a:latin typeface="Arial" pitchFamily="34" charset="0"/>
              </a:endParaRPr>
            </a:p>
          </p:txBody>
        </p:sp>
        <p:sp>
          <p:nvSpPr>
            <p:cNvPr id="178" name="TextBox 177">
              <a:extLst>
                <a:ext uri="{FF2B5EF4-FFF2-40B4-BE49-F238E27FC236}">
                  <a16:creationId xmlns:a16="http://schemas.microsoft.com/office/drawing/2014/main" id="{E2618744-064B-1F44-B5D8-DA320AD427BA}"/>
                </a:ext>
              </a:extLst>
            </p:cNvPr>
            <p:cNvSpPr txBox="1"/>
            <p:nvPr/>
          </p:nvSpPr>
          <p:spPr>
            <a:xfrm>
              <a:off x="3280995" y="5757501"/>
              <a:ext cx="242374" cy="338554"/>
            </a:xfrm>
            <a:prstGeom prst="rect">
              <a:avLst/>
            </a:prstGeom>
            <a:noFill/>
          </p:spPr>
          <p:txBody>
            <a:bodyPr wrap="none" rtlCol="0">
              <a:spAutoFit/>
            </a:bodyPr>
            <a:lstStyle/>
            <a:p>
              <a:r>
                <a:rPr lang="en-US" sz="1600" b="0" dirty="0"/>
                <a:t>f</a:t>
              </a:r>
              <a:endParaRPr lang="en-IL" sz="1600" b="0" dirty="0"/>
            </a:p>
          </p:txBody>
        </p:sp>
      </p:grpSp>
      <p:grpSp>
        <p:nvGrpSpPr>
          <p:cNvPr id="179" name="Group 178">
            <a:extLst>
              <a:ext uri="{FF2B5EF4-FFF2-40B4-BE49-F238E27FC236}">
                <a16:creationId xmlns:a16="http://schemas.microsoft.com/office/drawing/2014/main" id="{42061355-2093-0C43-986D-5D7CAD2E27C7}"/>
              </a:ext>
            </a:extLst>
          </p:cNvPr>
          <p:cNvGrpSpPr/>
          <p:nvPr/>
        </p:nvGrpSpPr>
        <p:grpSpPr>
          <a:xfrm>
            <a:off x="5806384" y="4409449"/>
            <a:ext cx="635181" cy="457200"/>
            <a:chOff x="1916178" y="5715000"/>
            <a:chExt cx="635181" cy="457200"/>
          </a:xfrm>
        </p:grpSpPr>
        <p:sp>
          <p:nvSpPr>
            <p:cNvPr id="180" name="Oval 179">
              <a:extLst>
                <a:ext uri="{FF2B5EF4-FFF2-40B4-BE49-F238E27FC236}">
                  <a16:creationId xmlns:a16="http://schemas.microsoft.com/office/drawing/2014/main" id="{C4592195-403D-6D4F-A552-8E9951EC4702}"/>
                </a:ext>
              </a:extLst>
            </p:cNvPr>
            <p:cNvSpPr/>
            <p:nvPr/>
          </p:nvSpPr>
          <p:spPr bwMode="auto">
            <a:xfrm>
              <a:off x="1916178" y="5715000"/>
              <a:ext cx="635181" cy="457200"/>
            </a:xfrm>
            <a:prstGeom prst="ellipse">
              <a:avLst/>
            </a:prstGeom>
            <a:solidFill>
              <a:schemeClr val="bg1">
                <a:lumMod val="8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b="0" i="0" u="none" strike="noStrike" cap="none" normalizeH="0" baseline="0">
                <a:ln>
                  <a:noFill/>
                </a:ln>
                <a:solidFill>
                  <a:schemeClr val="tx1"/>
                </a:solidFill>
                <a:effectLst/>
                <a:latin typeface="Arial" pitchFamily="34" charset="0"/>
              </a:endParaRPr>
            </a:p>
          </p:txBody>
        </p:sp>
        <p:sp>
          <p:nvSpPr>
            <p:cNvPr id="191" name="TextBox 190">
              <a:extLst>
                <a:ext uri="{FF2B5EF4-FFF2-40B4-BE49-F238E27FC236}">
                  <a16:creationId xmlns:a16="http://schemas.microsoft.com/office/drawing/2014/main" id="{AE5E6577-D33D-8740-83FC-13AB93377852}"/>
                </a:ext>
              </a:extLst>
            </p:cNvPr>
            <p:cNvSpPr txBox="1"/>
            <p:nvPr/>
          </p:nvSpPr>
          <p:spPr>
            <a:xfrm>
              <a:off x="2095606" y="5726256"/>
              <a:ext cx="298479" cy="338554"/>
            </a:xfrm>
            <a:prstGeom prst="rect">
              <a:avLst/>
            </a:prstGeom>
            <a:noFill/>
          </p:spPr>
          <p:txBody>
            <a:bodyPr wrap="none" rtlCol="0">
              <a:spAutoFit/>
            </a:bodyPr>
            <a:lstStyle/>
            <a:p>
              <a:r>
                <a:rPr lang="en-US" sz="1600" b="0" dirty="0"/>
                <a:t>g</a:t>
              </a:r>
              <a:endParaRPr lang="en-IL" sz="1600" b="0" dirty="0"/>
            </a:p>
          </p:txBody>
        </p:sp>
      </p:grpSp>
      <p:grpSp>
        <p:nvGrpSpPr>
          <p:cNvPr id="192" name="Group 191">
            <a:extLst>
              <a:ext uri="{FF2B5EF4-FFF2-40B4-BE49-F238E27FC236}">
                <a16:creationId xmlns:a16="http://schemas.microsoft.com/office/drawing/2014/main" id="{06B5FDCF-8306-1843-BEBD-A80AF752246D}"/>
              </a:ext>
            </a:extLst>
          </p:cNvPr>
          <p:cNvGrpSpPr/>
          <p:nvPr/>
        </p:nvGrpSpPr>
        <p:grpSpPr>
          <a:xfrm>
            <a:off x="6692174" y="4409449"/>
            <a:ext cx="635181" cy="457200"/>
            <a:chOff x="3064567" y="5754434"/>
            <a:chExt cx="635181" cy="457200"/>
          </a:xfrm>
        </p:grpSpPr>
        <p:sp>
          <p:nvSpPr>
            <p:cNvPr id="193" name="Oval 192">
              <a:extLst>
                <a:ext uri="{FF2B5EF4-FFF2-40B4-BE49-F238E27FC236}">
                  <a16:creationId xmlns:a16="http://schemas.microsoft.com/office/drawing/2014/main" id="{4D2A0AB5-9B7A-144F-BE57-658452063461}"/>
                </a:ext>
              </a:extLst>
            </p:cNvPr>
            <p:cNvSpPr/>
            <p:nvPr/>
          </p:nvSpPr>
          <p:spPr bwMode="auto">
            <a:xfrm>
              <a:off x="3064567" y="5754434"/>
              <a:ext cx="635181" cy="457200"/>
            </a:xfrm>
            <a:prstGeom prst="ellipse">
              <a:avLst/>
            </a:prstGeom>
            <a:solidFill>
              <a:schemeClr val="bg1">
                <a:lumMod val="8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b="0" i="0" u="none" strike="noStrike" cap="none" normalizeH="0" baseline="0">
                <a:ln>
                  <a:noFill/>
                </a:ln>
                <a:solidFill>
                  <a:schemeClr val="tx1"/>
                </a:solidFill>
                <a:effectLst/>
                <a:latin typeface="Arial" pitchFamily="34" charset="0"/>
              </a:endParaRPr>
            </a:p>
          </p:txBody>
        </p:sp>
        <p:sp>
          <p:nvSpPr>
            <p:cNvPr id="194" name="TextBox 193">
              <a:extLst>
                <a:ext uri="{FF2B5EF4-FFF2-40B4-BE49-F238E27FC236}">
                  <a16:creationId xmlns:a16="http://schemas.microsoft.com/office/drawing/2014/main" id="{AD4D322C-0CFB-4C46-945A-3C335A2B618A}"/>
                </a:ext>
              </a:extLst>
            </p:cNvPr>
            <p:cNvSpPr txBox="1"/>
            <p:nvPr/>
          </p:nvSpPr>
          <p:spPr>
            <a:xfrm>
              <a:off x="3252941" y="5765690"/>
              <a:ext cx="298479" cy="338554"/>
            </a:xfrm>
            <a:prstGeom prst="rect">
              <a:avLst/>
            </a:prstGeom>
            <a:noFill/>
          </p:spPr>
          <p:txBody>
            <a:bodyPr wrap="none" rtlCol="0">
              <a:spAutoFit/>
            </a:bodyPr>
            <a:lstStyle/>
            <a:p>
              <a:r>
                <a:rPr lang="en-US" sz="1600" b="0" dirty="0"/>
                <a:t>h</a:t>
              </a:r>
              <a:endParaRPr lang="en-IL" sz="1600" b="0" dirty="0"/>
            </a:p>
          </p:txBody>
        </p:sp>
      </p:grpSp>
      <p:grpSp>
        <p:nvGrpSpPr>
          <p:cNvPr id="195" name="Group 194">
            <a:extLst>
              <a:ext uri="{FF2B5EF4-FFF2-40B4-BE49-F238E27FC236}">
                <a16:creationId xmlns:a16="http://schemas.microsoft.com/office/drawing/2014/main" id="{FF5BAE6F-F6D8-A34E-9312-CD3BE2206DAC}"/>
              </a:ext>
            </a:extLst>
          </p:cNvPr>
          <p:cNvGrpSpPr/>
          <p:nvPr/>
        </p:nvGrpSpPr>
        <p:grpSpPr>
          <a:xfrm>
            <a:off x="3888702" y="1655310"/>
            <a:ext cx="635181" cy="457200"/>
            <a:chOff x="1916178" y="5715000"/>
            <a:chExt cx="635181" cy="457200"/>
          </a:xfrm>
        </p:grpSpPr>
        <p:sp>
          <p:nvSpPr>
            <p:cNvPr id="196" name="Oval 195">
              <a:extLst>
                <a:ext uri="{FF2B5EF4-FFF2-40B4-BE49-F238E27FC236}">
                  <a16:creationId xmlns:a16="http://schemas.microsoft.com/office/drawing/2014/main" id="{7C1DAA78-EEF7-354C-94ED-DBA5444EBAB7}"/>
                </a:ext>
              </a:extLst>
            </p:cNvPr>
            <p:cNvSpPr/>
            <p:nvPr/>
          </p:nvSpPr>
          <p:spPr bwMode="auto">
            <a:xfrm>
              <a:off x="1916178" y="5715000"/>
              <a:ext cx="635181" cy="457200"/>
            </a:xfrm>
            <a:prstGeom prst="ellipse">
              <a:avLst/>
            </a:prstGeom>
            <a:solidFill>
              <a:schemeClr val="bg1">
                <a:lumMod val="8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sz="2800" b="0" i="0" u="none" strike="noStrike" cap="none" normalizeH="0" baseline="0">
                <a:ln>
                  <a:noFill/>
                </a:ln>
                <a:solidFill>
                  <a:schemeClr val="tx1"/>
                </a:solidFill>
                <a:effectLst/>
                <a:latin typeface="Arial" pitchFamily="34" charset="0"/>
              </a:endParaRPr>
            </a:p>
          </p:txBody>
        </p:sp>
        <p:sp>
          <p:nvSpPr>
            <p:cNvPr id="197" name="TextBox 196">
              <a:extLst>
                <a:ext uri="{FF2B5EF4-FFF2-40B4-BE49-F238E27FC236}">
                  <a16:creationId xmlns:a16="http://schemas.microsoft.com/office/drawing/2014/main" id="{320E878A-1155-B941-B769-099B456DF728}"/>
                </a:ext>
              </a:extLst>
            </p:cNvPr>
            <p:cNvSpPr txBox="1"/>
            <p:nvPr/>
          </p:nvSpPr>
          <p:spPr>
            <a:xfrm>
              <a:off x="2095606" y="5737195"/>
              <a:ext cx="298479" cy="338554"/>
            </a:xfrm>
            <a:prstGeom prst="rect">
              <a:avLst/>
            </a:prstGeom>
            <a:noFill/>
          </p:spPr>
          <p:txBody>
            <a:bodyPr wrap="none" rtlCol="0">
              <a:spAutoFit/>
            </a:bodyPr>
            <a:lstStyle/>
            <a:p>
              <a:r>
                <a:rPr lang="en-US" sz="1600" b="0" dirty="0"/>
                <a:t>a</a:t>
              </a:r>
              <a:endParaRPr lang="en-IL" sz="1600" b="0" dirty="0"/>
            </a:p>
          </p:txBody>
        </p:sp>
      </p:grpSp>
      <p:grpSp>
        <p:nvGrpSpPr>
          <p:cNvPr id="198" name="Group 197">
            <a:extLst>
              <a:ext uri="{FF2B5EF4-FFF2-40B4-BE49-F238E27FC236}">
                <a16:creationId xmlns:a16="http://schemas.microsoft.com/office/drawing/2014/main" id="{3C5F3CE0-DFB8-AC4C-BBB4-0A47089FC3A2}"/>
              </a:ext>
            </a:extLst>
          </p:cNvPr>
          <p:cNvGrpSpPr/>
          <p:nvPr/>
        </p:nvGrpSpPr>
        <p:grpSpPr>
          <a:xfrm>
            <a:off x="7465158" y="3533959"/>
            <a:ext cx="635181" cy="457200"/>
            <a:chOff x="3064567" y="5754434"/>
            <a:chExt cx="635181" cy="457200"/>
          </a:xfrm>
        </p:grpSpPr>
        <p:sp>
          <p:nvSpPr>
            <p:cNvPr id="199" name="Oval 198">
              <a:extLst>
                <a:ext uri="{FF2B5EF4-FFF2-40B4-BE49-F238E27FC236}">
                  <a16:creationId xmlns:a16="http://schemas.microsoft.com/office/drawing/2014/main" id="{28CF101D-D899-F04B-AD3F-338330FBCD12}"/>
                </a:ext>
              </a:extLst>
            </p:cNvPr>
            <p:cNvSpPr/>
            <p:nvPr/>
          </p:nvSpPr>
          <p:spPr bwMode="auto">
            <a:xfrm>
              <a:off x="3064567" y="5754434"/>
              <a:ext cx="635181" cy="457200"/>
            </a:xfrm>
            <a:prstGeom prst="ellipse">
              <a:avLst/>
            </a:prstGeom>
            <a:solidFill>
              <a:schemeClr val="bg1">
                <a:lumMod val="8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b="0" i="0" u="none" strike="noStrike" cap="none" normalizeH="0" baseline="0">
                <a:ln>
                  <a:noFill/>
                </a:ln>
                <a:solidFill>
                  <a:schemeClr val="tx1"/>
                </a:solidFill>
                <a:effectLst/>
                <a:latin typeface="Arial" pitchFamily="34" charset="0"/>
              </a:endParaRPr>
            </a:p>
          </p:txBody>
        </p:sp>
        <p:sp>
          <p:nvSpPr>
            <p:cNvPr id="200" name="TextBox 199">
              <a:extLst>
                <a:ext uri="{FF2B5EF4-FFF2-40B4-BE49-F238E27FC236}">
                  <a16:creationId xmlns:a16="http://schemas.microsoft.com/office/drawing/2014/main" id="{C19560B3-EE2E-9849-9193-A11A0DB11000}"/>
                </a:ext>
              </a:extLst>
            </p:cNvPr>
            <p:cNvSpPr txBox="1"/>
            <p:nvPr/>
          </p:nvSpPr>
          <p:spPr>
            <a:xfrm>
              <a:off x="3252941" y="5783870"/>
              <a:ext cx="298479" cy="338554"/>
            </a:xfrm>
            <a:prstGeom prst="rect">
              <a:avLst/>
            </a:prstGeom>
            <a:noFill/>
          </p:spPr>
          <p:txBody>
            <a:bodyPr wrap="none" rtlCol="0">
              <a:spAutoFit/>
            </a:bodyPr>
            <a:lstStyle/>
            <a:p>
              <a:r>
                <a:rPr lang="en-US" sz="1600" b="0" dirty="0"/>
                <a:t>b</a:t>
              </a:r>
              <a:endParaRPr lang="en-IL" sz="1600" b="0" dirty="0"/>
            </a:p>
          </p:txBody>
        </p:sp>
      </p:grpSp>
      <p:grpSp>
        <p:nvGrpSpPr>
          <p:cNvPr id="201" name="Group 200">
            <a:extLst>
              <a:ext uri="{FF2B5EF4-FFF2-40B4-BE49-F238E27FC236}">
                <a16:creationId xmlns:a16="http://schemas.microsoft.com/office/drawing/2014/main" id="{46BAF5EC-225F-8F46-9B73-4B572CC11FCE}"/>
              </a:ext>
            </a:extLst>
          </p:cNvPr>
          <p:cNvGrpSpPr/>
          <p:nvPr/>
        </p:nvGrpSpPr>
        <p:grpSpPr>
          <a:xfrm>
            <a:off x="6041759" y="3516214"/>
            <a:ext cx="1131239" cy="841756"/>
            <a:chOff x="5099276" y="4048509"/>
            <a:chExt cx="1131239" cy="841756"/>
          </a:xfrm>
        </p:grpSpPr>
        <p:cxnSp>
          <p:nvCxnSpPr>
            <p:cNvPr id="202" name="Straight Arrow Connector 201">
              <a:extLst>
                <a:ext uri="{FF2B5EF4-FFF2-40B4-BE49-F238E27FC236}">
                  <a16:creationId xmlns:a16="http://schemas.microsoft.com/office/drawing/2014/main" id="{DCFA0875-CB97-E640-AAFA-09026B5DEEB0}"/>
                </a:ext>
              </a:extLst>
            </p:cNvPr>
            <p:cNvCxnSpPr>
              <a:cxnSpLocks/>
            </p:cNvCxnSpPr>
            <p:nvPr/>
          </p:nvCxnSpPr>
          <p:spPr bwMode="auto">
            <a:xfrm flipH="1">
              <a:off x="5192570" y="4474003"/>
              <a:ext cx="298921" cy="416262"/>
            </a:xfrm>
            <a:prstGeom prst="straightConnector1">
              <a:avLst/>
            </a:prstGeom>
            <a:noFill/>
            <a:ln w="9525"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4"/>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cxnSp>
          <p:nvCxnSpPr>
            <p:cNvPr id="203" name="Straight Arrow Connector 202">
              <a:extLst>
                <a:ext uri="{FF2B5EF4-FFF2-40B4-BE49-F238E27FC236}">
                  <a16:creationId xmlns:a16="http://schemas.microsoft.com/office/drawing/2014/main" id="{2A87DC10-7A36-324A-99B0-CCECE870036A}"/>
                </a:ext>
              </a:extLst>
            </p:cNvPr>
            <p:cNvCxnSpPr>
              <a:cxnSpLocks/>
            </p:cNvCxnSpPr>
            <p:nvPr/>
          </p:nvCxnSpPr>
          <p:spPr bwMode="auto">
            <a:xfrm>
              <a:off x="5852305" y="4474003"/>
              <a:ext cx="245866" cy="416262"/>
            </a:xfrm>
            <a:prstGeom prst="straightConnector1">
              <a:avLst/>
            </a:prstGeom>
            <a:noFill/>
            <a:ln w="9525"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4"/>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sp>
          <p:nvSpPr>
            <p:cNvPr id="204" name="TextBox 203">
              <a:extLst>
                <a:ext uri="{FF2B5EF4-FFF2-40B4-BE49-F238E27FC236}">
                  <a16:creationId xmlns:a16="http://schemas.microsoft.com/office/drawing/2014/main" id="{C4867E82-7F2C-F743-BD2B-ABCFD84D51A5}"/>
                </a:ext>
              </a:extLst>
            </p:cNvPr>
            <p:cNvSpPr txBox="1"/>
            <p:nvPr/>
          </p:nvSpPr>
          <p:spPr>
            <a:xfrm>
              <a:off x="5099276" y="4445787"/>
              <a:ext cx="291901" cy="308867"/>
            </a:xfrm>
            <a:prstGeom prst="rect">
              <a:avLst/>
            </a:prstGeom>
            <a:noFill/>
            <a:ln>
              <a:noFill/>
            </a:ln>
          </p:spPr>
          <p:txBody>
            <a:bodyPr wrap="square" lIns="0" tIns="46800" rIns="0" rtlCol="0">
              <a:spAutoFit/>
            </a:bodyPr>
            <a:lstStyle/>
            <a:p>
              <a:r>
                <a:rPr lang="en-IL" sz="1400" b="0" dirty="0">
                  <a:latin typeface="Consolas" panose="020B0609020204030204" pitchFamily="49" charset="0"/>
                  <a:cs typeface="Consolas" panose="020B0609020204030204" pitchFamily="49" charset="0"/>
                </a:rPr>
                <a:t>0</a:t>
              </a:r>
            </a:p>
          </p:txBody>
        </p:sp>
        <p:sp>
          <p:nvSpPr>
            <p:cNvPr id="205" name="TextBox 204">
              <a:extLst>
                <a:ext uri="{FF2B5EF4-FFF2-40B4-BE49-F238E27FC236}">
                  <a16:creationId xmlns:a16="http://schemas.microsoft.com/office/drawing/2014/main" id="{21639D55-D8CE-F241-AD80-778A0B735626}"/>
                </a:ext>
              </a:extLst>
            </p:cNvPr>
            <p:cNvSpPr txBox="1"/>
            <p:nvPr/>
          </p:nvSpPr>
          <p:spPr>
            <a:xfrm>
              <a:off x="5938614" y="4440143"/>
              <a:ext cx="291901" cy="308867"/>
            </a:xfrm>
            <a:prstGeom prst="rect">
              <a:avLst/>
            </a:prstGeom>
            <a:noFill/>
            <a:ln>
              <a:noFill/>
            </a:ln>
          </p:spPr>
          <p:txBody>
            <a:bodyPr wrap="square" lIns="0" tIns="46800" rIns="0" rtlCol="0">
              <a:spAutoFit/>
            </a:bodyPr>
            <a:lstStyle/>
            <a:p>
              <a:r>
                <a:rPr lang="he-IL" sz="1400" b="0" dirty="0">
                  <a:latin typeface="Consolas" panose="020B0609020204030204" pitchFamily="49" charset="0"/>
                  <a:cs typeface="Consolas" panose="020B0609020204030204" pitchFamily="49" charset="0"/>
                </a:rPr>
                <a:t>1</a:t>
              </a:r>
              <a:endParaRPr lang="en-IL" sz="1400" b="0" dirty="0">
                <a:latin typeface="Consolas" panose="020B0609020204030204" pitchFamily="49" charset="0"/>
                <a:cs typeface="Consolas" panose="020B0609020204030204" pitchFamily="49" charset="0"/>
              </a:endParaRPr>
            </a:p>
          </p:txBody>
        </p:sp>
        <p:sp>
          <p:nvSpPr>
            <p:cNvPr id="206" name="Oval 205">
              <a:extLst>
                <a:ext uri="{FF2B5EF4-FFF2-40B4-BE49-F238E27FC236}">
                  <a16:creationId xmlns:a16="http://schemas.microsoft.com/office/drawing/2014/main" id="{A2EA8FAE-6EC1-2D47-AC0F-56F8A7C295AA}"/>
                </a:ext>
              </a:extLst>
            </p:cNvPr>
            <p:cNvSpPr/>
            <p:nvPr/>
          </p:nvSpPr>
          <p:spPr bwMode="auto">
            <a:xfrm>
              <a:off x="5340057" y="4048509"/>
              <a:ext cx="635181" cy="457200"/>
            </a:xfrm>
            <a:prstGeom prst="ellipse">
              <a:avLst/>
            </a:prstGeom>
            <a:solidFill>
              <a:schemeClr val="bg1">
                <a:lumMod val="8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b="0" i="0" u="none" strike="noStrike" cap="none" normalizeH="0" baseline="0">
                <a:ln>
                  <a:noFill/>
                </a:ln>
                <a:solidFill>
                  <a:schemeClr val="tx1"/>
                </a:solidFill>
                <a:effectLst/>
                <a:latin typeface="Arial" pitchFamily="34" charset="0"/>
              </a:endParaRPr>
            </a:p>
          </p:txBody>
        </p:sp>
      </p:grpSp>
      <p:cxnSp>
        <p:nvCxnSpPr>
          <p:cNvPr id="208" name="Straight Arrow Connector 207">
            <a:extLst>
              <a:ext uri="{FF2B5EF4-FFF2-40B4-BE49-F238E27FC236}">
                <a16:creationId xmlns:a16="http://schemas.microsoft.com/office/drawing/2014/main" id="{C79C4C43-718F-3243-950E-D7420274D075}"/>
              </a:ext>
            </a:extLst>
          </p:cNvPr>
          <p:cNvCxnSpPr>
            <a:cxnSpLocks/>
          </p:cNvCxnSpPr>
          <p:nvPr/>
        </p:nvCxnSpPr>
        <p:spPr bwMode="auto">
          <a:xfrm flipH="1">
            <a:off x="2610325" y="3905626"/>
            <a:ext cx="266879" cy="452344"/>
          </a:xfrm>
          <a:prstGeom prst="straightConnector1">
            <a:avLst/>
          </a:prstGeom>
          <a:noFill/>
          <a:ln w="12700"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4"/>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cxnSp>
        <p:nvCxnSpPr>
          <p:cNvPr id="209" name="Straight Arrow Connector 208">
            <a:extLst>
              <a:ext uri="{FF2B5EF4-FFF2-40B4-BE49-F238E27FC236}">
                <a16:creationId xmlns:a16="http://schemas.microsoft.com/office/drawing/2014/main" id="{984ADA17-295F-6942-8B96-877AE92131EF}"/>
              </a:ext>
            </a:extLst>
          </p:cNvPr>
          <p:cNvCxnSpPr>
            <a:cxnSpLocks/>
          </p:cNvCxnSpPr>
          <p:nvPr/>
        </p:nvCxnSpPr>
        <p:spPr bwMode="auto">
          <a:xfrm>
            <a:off x="3238017" y="3905626"/>
            <a:ext cx="245866" cy="416262"/>
          </a:xfrm>
          <a:prstGeom prst="straightConnector1">
            <a:avLst/>
          </a:prstGeom>
          <a:noFill/>
          <a:ln w="12700"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4"/>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sp>
        <p:nvSpPr>
          <p:cNvPr id="210" name="TextBox 209">
            <a:extLst>
              <a:ext uri="{FF2B5EF4-FFF2-40B4-BE49-F238E27FC236}">
                <a16:creationId xmlns:a16="http://schemas.microsoft.com/office/drawing/2014/main" id="{90CFEE35-FF8A-4445-BC12-6D314155F75B}"/>
              </a:ext>
            </a:extLst>
          </p:cNvPr>
          <p:cNvSpPr txBox="1"/>
          <p:nvPr/>
        </p:nvSpPr>
        <p:spPr>
          <a:xfrm>
            <a:off x="2473508" y="3857492"/>
            <a:ext cx="291901" cy="308867"/>
          </a:xfrm>
          <a:prstGeom prst="rect">
            <a:avLst/>
          </a:prstGeom>
          <a:noFill/>
          <a:ln>
            <a:noFill/>
          </a:ln>
        </p:spPr>
        <p:txBody>
          <a:bodyPr wrap="square" lIns="0" tIns="46800" rIns="0" rtlCol="0">
            <a:spAutoFit/>
          </a:bodyPr>
          <a:lstStyle/>
          <a:p>
            <a:r>
              <a:rPr lang="en-IL" sz="1400" b="0" dirty="0">
                <a:latin typeface="Consolas" panose="020B0609020204030204" pitchFamily="49" charset="0"/>
                <a:cs typeface="Consolas" panose="020B0609020204030204" pitchFamily="49" charset="0"/>
              </a:rPr>
              <a:t>0</a:t>
            </a:r>
          </a:p>
        </p:txBody>
      </p:sp>
      <p:sp>
        <p:nvSpPr>
          <p:cNvPr id="211" name="TextBox 210">
            <a:extLst>
              <a:ext uri="{FF2B5EF4-FFF2-40B4-BE49-F238E27FC236}">
                <a16:creationId xmlns:a16="http://schemas.microsoft.com/office/drawing/2014/main" id="{40FF6FD0-D921-F448-96E0-9DF59B15702C}"/>
              </a:ext>
            </a:extLst>
          </p:cNvPr>
          <p:cNvSpPr txBox="1"/>
          <p:nvPr/>
        </p:nvSpPr>
        <p:spPr>
          <a:xfrm>
            <a:off x="3324326" y="3871766"/>
            <a:ext cx="291901" cy="308867"/>
          </a:xfrm>
          <a:prstGeom prst="rect">
            <a:avLst/>
          </a:prstGeom>
          <a:noFill/>
          <a:ln>
            <a:noFill/>
          </a:ln>
        </p:spPr>
        <p:txBody>
          <a:bodyPr wrap="square" lIns="0" tIns="46800" rIns="0" rtlCol="0">
            <a:spAutoFit/>
          </a:bodyPr>
          <a:lstStyle/>
          <a:p>
            <a:r>
              <a:rPr lang="he-IL" sz="1400" b="0" dirty="0">
                <a:latin typeface="Consolas" panose="020B0609020204030204" pitchFamily="49" charset="0"/>
                <a:cs typeface="Consolas" panose="020B0609020204030204" pitchFamily="49" charset="0"/>
              </a:rPr>
              <a:t>1</a:t>
            </a:r>
            <a:endParaRPr lang="en-IL" sz="1400" b="0" dirty="0">
              <a:latin typeface="Consolas" panose="020B0609020204030204" pitchFamily="49" charset="0"/>
              <a:cs typeface="Consolas" panose="020B0609020204030204" pitchFamily="49" charset="0"/>
            </a:endParaRPr>
          </a:p>
        </p:txBody>
      </p:sp>
      <p:sp>
        <p:nvSpPr>
          <p:cNvPr id="212" name="Oval 211">
            <a:extLst>
              <a:ext uri="{FF2B5EF4-FFF2-40B4-BE49-F238E27FC236}">
                <a16:creationId xmlns:a16="http://schemas.microsoft.com/office/drawing/2014/main" id="{74C97F85-9FDE-8D4F-B06B-9F92F66E98CB}"/>
              </a:ext>
            </a:extLst>
          </p:cNvPr>
          <p:cNvSpPr/>
          <p:nvPr/>
        </p:nvSpPr>
        <p:spPr bwMode="auto">
          <a:xfrm>
            <a:off x="2725769" y="3480132"/>
            <a:ext cx="635181" cy="457200"/>
          </a:xfrm>
          <a:prstGeom prst="ellipse">
            <a:avLst/>
          </a:prstGeom>
          <a:solidFill>
            <a:schemeClr val="bg1">
              <a:lumMod val="8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b="0" i="0" u="none" strike="noStrike" cap="none" normalizeH="0" baseline="0">
              <a:ln>
                <a:noFill/>
              </a:ln>
              <a:solidFill>
                <a:schemeClr val="tx1"/>
              </a:solidFill>
              <a:effectLst/>
              <a:latin typeface="Arial" pitchFamily="34" charset="0"/>
            </a:endParaRPr>
          </a:p>
        </p:txBody>
      </p:sp>
      <p:grpSp>
        <p:nvGrpSpPr>
          <p:cNvPr id="213" name="Group 212">
            <a:extLst>
              <a:ext uri="{FF2B5EF4-FFF2-40B4-BE49-F238E27FC236}">
                <a16:creationId xmlns:a16="http://schemas.microsoft.com/office/drawing/2014/main" id="{F3783FCE-6A3C-124F-91F5-E9898A681FF7}"/>
              </a:ext>
            </a:extLst>
          </p:cNvPr>
          <p:cNvGrpSpPr/>
          <p:nvPr/>
        </p:nvGrpSpPr>
        <p:grpSpPr>
          <a:xfrm>
            <a:off x="4286403" y="3466445"/>
            <a:ext cx="1165073" cy="891525"/>
            <a:chOff x="5099276" y="4048509"/>
            <a:chExt cx="1165073" cy="891525"/>
          </a:xfrm>
        </p:grpSpPr>
        <p:cxnSp>
          <p:nvCxnSpPr>
            <p:cNvPr id="214" name="Straight Arrow Connector 213">
              <a:extLst>
                <a:ext uri="{FF2B5EF4-FFF2-40B4-BE49-F238E27FC236}">
                  <a16:creationId xmlns:a16="http://schemas.microsoft.com/office/drawing/2014/main" id="{47A7FD88-01BF-2841-803A-76F0875BFE4B}"/>
                </a:ext>
              </a:extLst>
            </p:cNvPr>
            <p:cNvCxnSpPr>
              <a:cxnSpLocks/>
            </p:cNvCxnSpPr>
            <p:nvPr/>
          </p:nvCxnSpPr>
          <p:spPr bwMode="auto">
            <a:xfrm flipH="1">
              <a:off x="5143418" y="4474003"/>
              <a:ext cx="348074" cy="466031"/>
            </a:xfrm>
            <a:prstGeom prst="straightConnector1">
              <a:avLst/>
            </a:prstGeom>
            <a:noFill/>
            <a:ln w="9525"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4"/>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cxnSp>
          <p:nvCxnSpPr>
            <p:cNvPr id="215" name="Straight Arrow Connector 214">
              <a:extLst>
                <a:ext uri="{FF2B5EF4-FFF2-40B4-BE49-F238E27FC236}">
                  <a16:creationId xmlns:a16="http://schemas.microsoft.com/office/drawing/2014/main" id="{6D72B6A6-BB9C-D140-B995-1928C9793A38}"/>
                </a:ext>
              </a:extLst>
            </p:cNvPr>
            <p:cNvCxnSpPr>
              <a:cxnSpLocks/>
            </p:cNvCxnSpPr>
            <p:nvPr/>
          </p:nvCxnSpPr>
          <p:spPr bwMode="auto">
            <a:xfrm>
              <a:off x="5852305" y="4474003"/>
              <a:ext cx="273718" cy="466031"/>
            </a:xfrm>
            <a:prstGeom prst="straightConnector1">
              <a:avLst/>
            </a:prstGeom>
            <a:noFill/>
            <a:ln w="9525"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4"/>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sp>
          <p:nvSpPr>
            <p:cNvPr id="216" name="TextBox 215">
              <a:extLst>
                <a:ext uri="{FF2B5EF4-FFF2-40B4-BE49-F238E27FC236}">
                  <a16:creationId xmlns:a16="http://schemas.microsoft.com/office/drawing/2014/main" id="{585716D5-B360-3B46-89B7-BCCE193C0B88}"/>
                </a:ext>
              </a:extLst>
            </p:cNvPr>
            <p:cNvSpPr txBox="1"/>
            <p:nvPr/>
          </p:nvSpPr>
          <p:spPr>
            <a:xfrm>
              <a:off x="5099276" y="4445787"/>
              <a:ext cx="291901" cy="308867"/>
            </a:xfrm>
            <a:prstGeom prst="rect">
              <a:avLst/>
            </a:prstGeom>
            <a:noFill/>
            <a:ln>
              <a:noFill/>
            </a:ln>
          </p:spPr>
          <p:txBody>
            <a:bodyPr wrap="square" lIns="0" tIns="46800" rIns="0" rtlCol="0">
              <a:spAutoFit/>
            </a:bodyPr>
            <a:lstStyle/>
            <a:p>
              <a:r>
                <a:rPr lang="en-IL" sz="1400" b="0" dirty="0">
                  <a:latin typeface="Consolas" panose="020B0609020204030204" pitchFamily="49" charset="0"/>
                  <a:cs typeface="Consolas" panose="020B0609020204030204" pitchFamily="49" charset="0"/>
                </a:rPr>
                <a:t>0</a:t>
              </a:r>
            </a:p>
          </p:txBody>
        </p:sp>
        <p:sp>
          <p:nvSpPr>
            <p:cNvPr id="217" name="TextBox 216">
              <a:extLst>
                <a:ext uri="{FF2B5EF4-FFF2-40B4-BE49-F238E27FC236}">
                  <a16:creationId xmlns:a16="http://schemas.microsoft.com/office/drawing/2014/main" id="{FA8D433C-9A8D-D04F-A434-5A97536A0D5F}"/>
                </a:ext>
              </a:extLst>
            </p:cNvPr>
            <p:cNvSpPr txBox="1"/>
            <p:nvPr/>
          </p:nvSpPr>
          <p:spPr>
            <a:xfrm>
              <a:off x="5972448" y="4439556"/>
              <a:ext cx="291901" cy="308867"/>
            </a:xfrm>
            <a:prstGeom prst="rect">
              <a:avLst/>
            </a:prstGeom>
            <a:noFill/>
            <a:ln>
              <a:noFill/>
            </a:ln>
          </p:spPr>
          <p:txBody>
            <a:bodyPr wrap="square" lIns="0" tIns="46800" rIns="0" rtlCol="0">
              <a:spAutoFit/>
            </a:bodyPr>
            <a:lstStyle/>
            <a:p>
              <a:r>
                <a:rPr lang="he-IL" sz="1400" b="0" dirty="0">
                  <a:latin typeface="Consolas" panose="020B0609020204030204" pitchFamily="49" charset="0"/>
                  <a:cs typeface="Consolas" panose="020B0609020204030204" pitchFamily="49" charset="0"/>
                </a:rPr>
                <a:t>1</a:t>
              </a:r>
              <a:endParaRPr lang="en-IL" sz="1400" b="0" dirty="0">
                <a:latin typeface="Consolas" panose="020B0609020204030204" pitchFamily="49" charset="0"/>
                <a:cs typeface="Consolas" panose="020B0609020204030204" pitchFamily="49" charset="0"/>
              </a:endParaRPr>
            </a:p>
          </p:txBody>
        </p:sp>
        <p:sp>
          <p:nvSpPr>
            <p:cNvPr id="218" name="Oval 217">
              <a:extLst>
                <a:ext uri="{FF2B5EF4-FFF2-40B4-BE49-F238E27FC236}">
                  <a16:creationId xmlns:a16="http://schemas.microsoft.com/office/drawing/2014/main" id="{38447991-954F-384E-BB71-E378A793B7C4}"/>
                </a:ext>
              </a:extLst>
            </p:cNvPr>
            <p:cNvSpPr/>
            <p:nvPr/>
          </p:nvSpPr>
          <p:spPr bwMode="auto">
            <a:xfrm>
              <a:off x="5340057" y="4048509"/>
              <a:ext cx="635181" cy="457200"/>
            </a:xfrm>
            <a:prstGeom prst="ellipse">
              <a:avLst/>
            </a:prstGeom>
            <a:solidFill>
              <a:schemeClr val="bg1">
                <a:lumMod val="8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b="0" i="0" u="none" strike="noStrike" cap="none" normalizeH="0" baseline="0">
                <a:ln>
                  <a:noFill/>
                </a:ln>
                <a:solidFill>
                  <a:schemeClr val="tx1"/>
                </a:solidFill>
                <a:effectLst/>
                <a:latin typeface="Arial" pitchFamily="34" charset="0"/>
              </a:endParaRPr>
            </a:p>
          </p:txBody>
        </p:sp>
      </p:grpSp>
      <p:cxnSp>
        <p:nvCxnSpPr>
          <p:cNvPr id="220" name="Straight Arrow Connector 219">
            <a:extLst>
              <a:ext uri="{FF2B5EF4-FFF2-40B4-BE49-F238E27FC236}">
                <a16:creationId xmlns:a16="http://schemas.microsoft.com/office/drawing/2014/main" id="{5F9EA5E1-3ED8-BB49-904C-0F29806BEF23}"/>
              </a:ext>
            </a:extLst>
          </p:cNvPr>
          <p:cNvCxnSpPr>
            <a:cxnSpLocks/>
          </p:cNvCxnSpPr>
          <p:nvPr/>
        </p:nvCxnSpPr>
        <p:spPr bwMode="auto">
          <a:xfrm flipH="1">
            <a:off x="6686338" y="3034363"/>
            <a:ext cx="298921" cy="416262"/>
          </a:xfrm>
          <a:prstGeom prst="straightConnector1">
            <a:avLst/>
          </a:prstGeom>
          <a:noFill/>
          <a:ln w="9525"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4"/>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cxnSp>
        <p:nvCxnSpPr>
          <p:cNvPr id="221" name="Straight Arrow Connector 220">
            <a:extLst>
              <a:ext uri="{FF2B5EF4-FFF2-40B4-BE49-F238E27FC236}">
                <a16:creationId xmlns:a16="http://schemas.microsoft.com/office/drawing/2014/main" id="{FFD58EC7-FAFB-CF44-8233-E11E3698D33D}"/>
              </a:ext>
            </a:extLst>
          </p:cNvPr>
          <p:cNvCxnSpPr>
            <a:cxnSpLocks/>
          </p:cNvCxnSpPr>
          <p:nvPr/>
        </p:nvCxnSpPr>
        <p:spPr bwMode="auto">
          <a:xfrm>
            <a:off x="7346073" y="3034363"/>
            <a:ext cx="360220" cy="416262"/>
          </a:xfrm>
          <a:prstGeom prst="straightConnector1">
            <a:avLst/>
          </a:prstGeom>
          <a:noFill/>
          <a:ln w="38100" cap="flat" cmpd="sng" algn="ctr">
            <a:solidFill>
              <a:srgbClr val="C00000"/>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4"/>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sp>
        <p:nvSpPr>
          <p:cNvPr id="222" name="TextBox 221">
            <a:extLst>
              <a:ext uri="{FF2B5EF4-FFF2-40B4-BE49-F238E27FC236}">
                <a16:creationId xmlns:a16="http://schemas.microsoft.com/office/drawing/2014/main" id="{02440669-65FC-E74B-B678-BEF9B28A05BC}"/>
              </a:ext>
            </a:extLst>
          </p:cNvPr>
          <p:cNvSpPr txBox="1"/>
          <p:nvPr/>
        </p:nvSpPr>
        <p:spPr>
          <a:xfrm>
            <a:off x="6581525" y="2946447"/>
            <a:ext cx="291901" cy="339645"/>
          </a:xfrm>
          <a:prstGeom prst="rect">
            <a:avLst/>
          </a:prstGeom>
          <a:noFill/>
          <a:ln>
            <a:noFill/>
          </a:ln>
        </p:spPr>
        <p:txBody>
          <a:bodyPr wrap="square" lIns="0" tIns="46800" rIns="0" rtlCol="0">
            <a:spAutoFit/>
          </a:bodyPr>
          <a:lstStyle/>
          <a:p>
            <a:r>
              <a:rPr lang="en-IL" sz="1600" b="0" dirty="0">
                <a:latin typeface="Consolas" panose="020B0609020204030204" pitchFamily="49" charset="0"/>
                <a:cs typeface="Consolas" panose="020B0609020204030204" pitchFamily="49" charset="0"/>
              </a:rPr>
              <a:t>0</a:t>
            </a:r>
          </a:p>
        </p:txBody>
      </p:sp>
      <p:sp>
        <p:nvSpPr>
          <p:cNvPr id="223" name="TextBox 222">
            <a:extLst>
              <a:ext uri="{FF2B5EF4-FFF2-40B4-BE49-F238E27FC236}">
                <a16:creationId xmlns:a16="http://schemas.microsoft.com/office/drawing/2014/main" id="{468A4FF0-8CE6-6748-B8FE-AB9AFA9F9C40}"/>
              </a:ext>
            </a:extLst>
          </p:cNvPr>
          <p:cNvSpPr txBox="1"/>
          <p:nvPr/>
        </p:nvSpPr>
        <p:spPr>
          <a:xfrm>
            <a:off x="7482627" y="2926598"/>
            <a:ext cx="291901" cy="339645"/>
          </a:xfrm>
          <a:prstGeom prst="rect">
            <a:avLst/>
          </a:prstGeom>
          <a:noFill/>
          <a:ln>
            <a:noFill/>
          </a:ln>
        </p:spPr>
        <p:txBody>
          <a:bodyPr wrap="square" lIns="0" tIns="46800" rIns="0" rtlCol="0">
            <a:spAutoFit/>
          </a:bodyPr>
          <a:lstStyle/>
          <a:p>
            <a:r>
              <a:rPr lang="he-IL" sz="1600" b="0" dirty="0">
                <a:latin typeface="Consolas" panose="020B0609020204030204" pitchFamily="49" charset="0"/>
                <a:cs typeface="Consolas" panose="020B0609020204030204" pitchFamily="49" charset="0"/>
              </a:rPr>
              <a:t>1</a:t>
            </a:r>
            <a:endParaRPr lang="en-IL" sz="1600" b="0" dirty="0">
              <a:latin typeface="Consolas" panose="020B0609020204030204" pitchFamily="49" charset="0"/>
              <a:cs typeface="Consolas" panose="020B0609020204030204" pitchFamily="49" charset="0"/>
            </a:endParaRPr>
          </a:p>
        </p:txBody>
      </p:sp>
      <p:sp>
        <p:nvSpPr>
          <p:cNvPr id="224" name="Oval 223">
            <a:extLst>
              <a:ext uri="{FF2B5EF4-FFF2-40B4-BE49-F238E27FC236}">
                <a16:creationId xmlns:a16="http://schemas.microsoft.com/office/drawing/2014/main" id="{93959835-E916-564F-9C7A-809A0F6AB1DB}"/>
              </a:ext>
            </a:extLst>
          </p:cNvPr>
          <p:cNvSpPr/>
          <p:nvPr/>
        </p:nvSpPr>
        <p:spPr bwMode="auto">
          <a:xfrm>
            <a:off x="6833825" y="2608869"/>
            <a:ext cx="635181" cy="457200"/>
          </a:xfrm>
          <a:prstGeom prst="ellipse">
            <a:avLst/>
          </a:prstGeom>
          <a:solidFill>
            <a:schemeClr val="bg1">
              <a:lumMod val="8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sz="2800" b="0" i="0" u="none" strike="noStrike" cap="none" normalizeH="0" baseline="0">
              <a:ln>
                <a:noFill/>
              </a:ln>
              <a:solidFill>
                <a:schemeClr val="tx1"/>
              </a:solidFill>
              <a:effectLst/>
              <a:latin typeface="Arial" pitchFamily="34" charset="0"/>
            </a:endParaRPr>
          </a:p>
        </p:txBody>
      </p:sp>
      <p:cxnSp>
        <p:nvCxnSpPr>
          <p:cNvPr id="226" name="Straight Arrow Connector 225">
            <a:extLst>
              <a:ext uri="{FF2B5EF4-FFF2-40B4-BE49-F238E27FC236}">
                <a16:creationId xmlns:a16="http://schemas.microsoft.com/office/drawing/2014/main" id="{F4CC6E57-DFE8-E340-82C2-DF0532A3DBEB}"/>
              </a:ext>
            </a:extLst>
          </p:cNvPr>
          <p:cNvCxnSpPr>
            <a:cxnSpLocks/>
          </p:cNvCxnSpPr>
          <p:nvPr/>
        </p:nvCxnSpPr>
        <p:spPr bwMode="auto">
          <a:xfrm flipH="1">
            <a:off x="3246759" y="3008887"/>
            <a:ext cx="481302" cy="423340"/>
          </a:xfrm>
          <a:prstGeom prst="straightConnector1">
            <a:avLst/>
          </a:prstGeom>
          <a:noFill/>
          <a:ln w="12700"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4"/>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cxnSp>
        <p:nvCxnSpPr>
          <p:cNvPr id="227" name="Straight Arrow Connector 226">
            <a:extLst>
              <a:ext uri="{FF2B5EF4-FFF2-40B4-BE49-F238E27FC236}">
                <a16:creationId xmlns:a16="http://schemas.microsoft.com/office/drawing/2014/main" id="{CB71A43D-5C68-684A-9699-7AE738855D44}"/>
              </a:ext>
            </a:extLst>
          </p:cNvPr>
          <p:cNvCxnSpPr>
            <a:cxnSpLocks/>
          </p:cNvCxnSpPr>
          <p:nvPr/>
        </p:nvCxnSpPr>
        <p:spPr bwMode="auto">
          <a:xfrm>
            <a:off x="4088874" y="3008887"/>
            <a:ext cx="554085" cy="403803"/>
          </a:xfrm>
          <a:prstGeom prst="straightConnector1">
            <a:avLst/>
          </a:prstGeom>
          <a:noFill/>
          <a:ln w="9525"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4"/>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sp>
        <p:nvSpPr>
          <p:cNvPr id="228" name="TextBox 227">
            <a:extLst>
              <a:ext uri="{FF2B5EF4-FFF2-40B4-BE49-F238E27FC236}">
                <a16:creationId xmlns:a16="http://schemas.microsoft.com/office/drawing/2014/main" id="{E9189FEF-B866-0042-B2CA-EB8E29AB20A4}"/>
              </a:ext>
            </a:extLst>
          </p:cNvPr>
          <p:cNvSpPr txBox="1"/>
          <p:nvPr/>
        </p:nvSpPr>
        <p:spPr>
          <a:xfrm>
            <a:off x="3210981" y="2941844"/>
            <a:ext cx="291901" cy="339645"/>
          </a:xfrm>
          <a:prstGeom prst="rect">
            <a:avLst/>
          </a:prstGeom>
          <a:noFill/>
          <a:ln>
            <a:noFill/>
          </a:ln>
        </p:spPr>
        <p:txBody>
          <a:bodyPr wrap="square" lIns="0" tIns="46800" rIns="0" rtlCol="0">
            <a:spAutoFit/>
          </a:bodyPr>
          <a:lstStyle/>
          <a:p>
            <a:r>
              <a:rPr lang="en-IL" sz="1600" b="0" dirty="0">
                <a:latin typeface="Consolas" panose="020B0609020204030204" pitchFamily="49" charset="0"/>
                <a:cs typeface="Consolas" panose="020B0609020204030204" pitchFamily="49" charset="0"/>
              </a:rPr>
              <a:t>0</a:t>
            </a:r>
          </a:p>
        </p:txBody>
      </p:sp>
      <p:sp>
        <p:nvSpPr>
          <p:cNvPr id="229" name="TextBox 228">
            <a:extLst>
              <a:ext uri="{FF2B5EF4-FFF2-40B4-BE49-F238E27FC236}">
                <a16:creationId xmlns:a16="http://schemas.microsoft.com/office/drawing/2014/main" id="{0BC5E982-2AEF-2541-B6B6-373B18C4FFEA}"/>
              </a:ext>
            </a:extLst>
          </p:cNvPr>
          <p:cNvSpPr txBox="1"/>
          <p:nvPr/>
        </p:nvSpPr>
        <p:spPr>
          <a:xfrm>
            <a:off x="4319992" y="2879561"/>
            <a:ext cx="291901" cy="339645"/>
          </a:xfrm>
          <a:prstGeom prst="rect">
            <a:avLst/>
          </a:prstGeom>
          <a:noFill/>
          <a:ln>
            <a:noFill/>
          </a:ln>
        </p:spPr>
        <p:txBody>
          <a:bodyPr wrap="square" lIns="0" tIns="46800" rIns="0" rtlCol="0">
            <a:spAutoFit/>
          </a:bodyPr>
          <a:lstStyle/>
          <a:p>
            <a:r>
              <a:rPr lang="he-IL" sz="1600" b="0" dirty="0">
                <a:latin typeface="Consolas" panose="020B0609020204030204" pitchFamily="49" charset="0"/>
                <a:cs typeface="Consolas" panose="020B0609020204030204" pitchFamily="49" charset="0"/>
              </a:rPr>
              <a:t>1</a:t>
            </a:r>
            <a:endParaRPr lang="en-IL" sz="1600" b="0" dirty="0">
              <a:latin typeface="Consolas" panose="020B0609020204030204" pitchFamily="49" charset="0"/>
              <a:cs typeface="Consolas" panose="020B0609020204030204" pitchFamily="49" charset="0"/>
            </a:endParaRPr>
          </a:p>
        </p:txBody>
      </p:sp>
      <p:sp>
        <p:nvSpPr>
          <p:cNvPr id="230" name="Oval 229">
            <a:extLst>
              <a:ext uri="{FF2B5EF4-FFF2-40B4-BE49-F238E27FC236}">
                <a16:creationId xmlns:a16="http://schemas.microsoft.com/office/drawing/2014/main" id="{CCA72487-044F-9C4F-8FF3-C514ADD8DAE4}"/>
              </a:ext>
            </a:extLst>
          </p:cNvPr>
          <p:cNvSpPr/>
          <p:nvPr/>
        </p:nvSpPr>
        <p:spPr bwMode="auto">
          <a:xfrm>
            <a:off x="3576626" y="2583393"/>
            <a:ext cx="635181" cy="457200"/>
          </a:xfrm>
          <a:prstGeom prst="ellipse">
            <a:avLst/>
          </a:prstGeom>
          <a:solidFill>
            <a:schemeClr val="bg1">
              <a:lumMod val="8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sz="2800" b="0" i="0" u="none" strike="noStrike" cap="none" normalizeH="0" baseline="0">
              <a:ln>
                <a:noFill/>
              </a:ln>
              <a:solidFill>
                <a:schemeClr val="tx1"/>
              </a:solidFill>
              <a:effectLst/>
              <a:latin typeface="Arial" pitchFamily="34" charset="0"/>
            </a:endParaRPr>
          </a:p>
        </p:txBody>
      </p:sp>
      <p:cxnSp>
        <p:nvCxnSpPr>
          <p:cNvPr id="232" name="Straight Arrow Connector 231">
            <a:extLst>
              <a:ext uri="{FF2B5EF4-FFF2-40B4-BE49-F238E27FC236}">
                <a16:creationId xmlns:a16="http://schemas.microsoft.com/office/drawing/2014/main" id="{26B7FF48-1CDE-4749-B302-E948A35D95C3}"/>
              </a:ext>
            </a:extLst>
          </p:cNvPr>
          <p:cNvCxnSpPr>
            <a:cxnSpLocks/>
          </p:cNvCxnSpPr>
          <p:nvPr/>
        </p:nvCxnSpPr>
        <p:spPr bwMode="auto">
          <a:xfrm flipH="1">
            <a:off x="4102425" y="2101682"/>
            <a:ext cx="1265030" cy="472880"/>
          </a:xfrm>
          <a:prstGeom prst="straightConnector1">
            <a:avLst/>
          </a:prstGeom>
          <a:noFill/>
          <a:ln w="12700"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4"/>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cxnSp>
        <p:nvCxnSpPr>
          <p:cNvPr id="233" name="Straight Arrow Connector 232">
            <a:extLst>
              <a:ext uri="{FF2B5EF4-FFF2-40B4-BE49-F238E27FC236}">
                <a16:creationId xmlns:a16="http://schemas.microsoft.com/office/drawing/2014/main" id="{BB1E7495-F463-B347-A0A8-1DF22ACF0F49}"/>
              </a:ext>
            </a:extLst>
          </p:cNvPr>
          <p:cNvCxnSpPr>
            <a:cxnSpLocks/>
          </p:cNvCxnSpPr>
          <p:nvPr/>
        </p:nvCxnSpPr>
        <p:spPr bwMode="auto">
          <a:xfrm>
            <a:off x="5728267" y="2101682"/>
            <a:ext cx="1256992" cy="467741"/>
          </a:xfrm>
          <a:prstGeom prst="straightConnector1">
            <a:avLst/>
          </a:prstGeom>
          <a:noFill/>
          <a:ln w="38100" cap="flat" cmpd="sng" algn="ctr">
            <a:solidFill>
              <a:srgbClr val="C00000"/>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4"/>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sp>
        <p:nvSpPr>
          <p:cNvPr id="234" name="TextBox 233">
            <a:extLst>
              <a:ext uri="{FF2B5EF4-FFF2-40B4-BE49-F238E27FC236}">
                <a16:creationId xmlns:a16="http://schemas.microsoft.com/office/drawing/2014/main" id="{4D9036D4-E585-D74A-BAD4-F2B3E48C88CF}"/>
              </a:ext>
            </a:extLst>
          </p:cNvPr>
          <p:cNvSpPr txBox="1"/>
          <p:nvPr/>
        </p:nvSpPr>
        <p:spPr>
          <a:xfrm>
            <a:off x="4669075" y="1927299"/>
            <a:ext cx="291901" cy="339645"/>
          </a:xfrm>
          <a:prstGeom prst="rect">
            <a:avLst/>
          </a:prstGeom>
          <a:noFill/>
          <a:ln>
            <a:noFill/>
          </a:ln>
        </p:spPr>
        <p:txBody>
          <a:bodyPr wrap="square" lIns="0" tIns="46800" rIns="0" rtlCol="0">
            <a:spAutoFit/>
          </a:bodyPr>
          <a:lstStyle/>
          <a:p>
            <a:r>
              <a:rPr lang="en-IL" sz="1600" b="0" dirty="0">
                <a:latin typeface="Consolas" panose="020B0609020204030204" pitchFamily="49" charset="0"/>
                <a:cs typeface="Consolas" panose="020B0609020204030204" pitchFamily="49" charset="0"/>
              </a:rPr>
              <a:t>0</a:t>
            </a:r>
          </a:p>
        </p:txBody>
      </p:sp>
      <p:sp>
        <p:nvSpPr>
          <p:cNvPr id="235" name="TextBox 234">
            <a:extLst>
              <a:ext uri="{FF2B5EF4-FFF2-40B4-BE49-F238E27FC236}">
                <a16:creationId xmlns:a16="http://schemas.microsoft.com/office/drawing/2014/main" id="{A11336A5-9D46-854E-BBA1-2EA8CF91DD6D}"/>
              </a:ext>
            </a:extLst>
          </p:cNvPr>
          <p:cNvSpPr txBox="1"/>
          <p:nvPr/>
        </p:nvSpPr>
        <p:spPr>
          <a:xfrm>
            <a:off x="6356763" y="1982617"/>
            <a:ext cx="291901" cy="339645"/>
          </a:xfrm>
          <a:prstGeom prst="rect">
            <a:avLst/>
          </a:prstGeom>
          <a:noFill/>
          <a:ln>
            <a:noFill/>
          </a:ln>
        </p:spPr>
        <p:txBody>
          <a:bodyPr wrap="square" lIns="0" tIns="46800" rIns="0" rtlCol="0">
            <a:spAutoFit/>
          </a:bodyPr>
          <a:lstStyle/>
          <a:p>
            <a:r>
              <a:rPr lang="he-IL" sz="1600" b="0" dirty="0">
                <a:latin typeface="Consolas" panose="020B0609020204030204" pitchFamily="49" charset="0"/>
                <a:cs typeface="Consolas" panose="020B0609020204030204" pitchFamily="49" charset="0"/>
              </a:rPr>
              <a:t>1</a:t>
            </a:r>
            <a:endParaRPr lang="en-IL" sz="1600" b="0" dirty="0">
              <a:latin typeface="Consolas" panose="020B0609020204030204" pitchFamily="49" charset="0"/>
              <a:cs typeface="Consolas" panose="020B0609020204030204" pitchFamily="49" charset="0"/>
            </a:endParaRPr>
          </a:p>
        </p:txBody>
      </p:sp>
      <p:sp>
        <p:nvSpPr>
          <p:cNvPr id="236" name="Oval 235">
            <a:extLst>
              <a:ext uri="{FF2B5EF4-FFF2-40B4-BE49-F238E27FC236}">
                <a16:creationId xmlns:a16="http://schemas.microsoft.com/office/drawing/2014/main" id="{73BA03C7-05A1-8840-8DC3-8CFCE79E4930}"/>
              </a:ext>
            </a:extLst>
          </p:cNvPr>
          <p:cNvSpPr/>
          <p:nvPr/>
        </p:nvSpPr>
        <p:spPr bwMode="auto">
          <a:xfrm>
            <a:off x="5216019" y="1676188"/>
            <a:ext cx="635181" cy="457200"/>
          </a:xfrm>
          <a:prstGeom prst="ellipse">
            <a:avLst/>
          </a:prstGeom>
          <a:solidFill>
            <a:schemeClr val="bg1">
              <a:lumMod val="8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sz="2800" b="0" i="0" u="none" strike="noStrike" cap="none" normalizeH="0" baseline="0">
              <a:ln>
                <a:noFill/>
              </a:ln>
              <a:solidFill>
                <a:schemeClr val="tx1"/>
              </a:solidFill>
              <a:effectLst/>
              <a:latin typeface="Arial" pitchFamily="34" charset="0"/>
            </a:endParaRPr>
          </a:p>
        </p:txBody>
      </p:sp>
      <p:cxnSp>
        <p:nvCxnSpPr>
          <p:cNvPr id="77" name="Straight Arrow Connector 76">
            <a:extLst>
              <a:ext uri="{FF2B5EF4-FFF2-40B4-BE49-F238E27FC236}">
                <a16:creationId xmlns:a16="http://schemas.microsoft.com/office/drawing/2014/main" id="{5A1A3091-A65D-EC49-A18E-F1B08D549937}"/>
              </a:ext>
            </a:extLst>
          </p:cNvPr>
          <p:cNvCxnSpPr>
            <a:cxnSpLocks/>
          </p:cNvCxnSpPr>
          <p:nvPr/>
        </p:nvCxnSpPr>
        <p:spPr bwMode="auto">
          <a:xfrm flipH="1">
            <a:off x="4322707" y="1152128"/>
            <a:ext cx="412233" cy="494427"/>
          </a:xfrm>
          <a:prstGeom prst="straightConnector1">
            <a:avLst/>
          </a:prstGeom>
          <a:noFill/>
          <a:ln w="12700"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4"/>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cxnSp>
        <p:nvCxnSpPr>
          <p:cNvPr id="78" name="Straight Arrow Connector 77">
            <a:extLst>
              <a:ext uri="{FF2B5EF4-FFF2-40B4-BE49-F238E27FC236}">
                <a16:creationId xmlns:a16="http://schemas.microsoft.com/office/drawing/2014/main" id="{2DBE3881-D6E0-4949-8667-FB8AC9C5D018}"/>
              </a:ext>
            </a:extLst>
          </p:cNvPr>
          <p:cNvCxnSpPr>
            <a:cxnSpLocks/>
          </p:cNvCxnSpPr>
          <p:nvPr/>
        </p:nvCxnSpPr>
        <p:spPr bwMode="auto">
          <a:xfrm>
            <a:off x="4982716" y="1165193"/>
            <a:ext cx="422828" cy="464067"/>
          </a:xfrm>
          <a:prstGeom prst="straightConnector1">
            <a:avLst/>
          </a:prstGeom>
          <a:noFill/>
          <a:ln w="38100" cap="flat" cmpd="sng" algn="ctr">
            <a:solidFill>
              <a:srgbClr val="C00000"/>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4"/>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sp>
        <p:nvSpPr>
          <p:cNvPr id="79" name="TextBox 78">
            <a:extLst>
              <a:ext uri="{FF2B5EF4-FFF2-40B4-BE49-F238E27FC236}">
                <a16:creationId xmlns:a16="http://schemas.microsoft.com/office/drawing/2014/main" id="{52EC5EFD-403F-2B45-9566-23DD8F38AB3F}"/>
              </a:ext>
            </a:extLst>
          </p:cNvPr>
          <p:cNvSpPr txBox="1"/>
          <p:nvPr/>
        </p:nvSpPr>
        <p:spPr>
          <a:xfrm>
            <a:off x="4268658" y="1143361"/>
            <a:ext cx="291901" cy="339645"/>
          </a:xfrm>
          <a:prstGeom prst="rect">
            <a:avLst/>
          </a:prstGeom>
          <a:noFill/>
          <a:ln>
            <a:noFill/>
          </a:ln>
        </p:spPr>
        <p:txBody>
          <a:bodyPr wrap="square" lIns="0" tIns="46800" rIns="0" rtlCol="0">
            <a:spAutoFit/>
          </a:bodyPr>
          <a:lstStyle/>
          <a:p>
            <a:r>
              <a:rPr lang="en-IL" sz="1600" b="0" dirty="0">
                <a:latin typeface="Consolas" panose="020B0609020204030204" pitchFamily="49" charset="0"/>
                <a:cs typeface="Consolas" panose="020B0609020204030204" pitchFamily="49" charset="0"/>
              </a:rPr>
              <a:t>0</a:t>
            </a:r>
          </a:p>
        </p:txBody>
      </p:sp>
      <p:sp>
        <p:nvSpPr>
          <p:cNvPr id="80" name="TextBox 79">
            <a:extLst>
              <a:ext uri="{FF2B5EF4-FFF2-40B4-BE49-F238E27FC236}">
                <a16:creationId xmlns:a16="http://schemas.microsoft.com/office/drawing/2014/main" id="{4376FF24-7748-D540-B8DA-B24AA7206E44}"/>
              </a:ext>
            </a:extLst>
          </p:cNvPr>
          <p:cNvSpPr txBox="1"/>
          <p:nvPr/>
        </p:nvSpPr>
        <p:spPr>
          <a:xfrm>
            <a:off x="5143327" y="1132208"/>
            <a:ext cx="300569" cy="339645"/>
          </a:xfrm>
          <a:prstGeom prst="rect">
            <a:avLst/>
          </a:prstGeom>
          <a:noFill/>
          <a:ln>
            <a:noFill/>
          </a:ln>
        </p:spPr>
        <p:txBody>
          <a:bodyPr wrap="square" lIns="0" tIns="46800" rIns="0" rtlCol="0">
            <a:spAutoFit/>
          </a:bodyPr>
          <a:lstStyle/>
          <a:p>
            <a:r>
              <a:rPr lang="he-IL" sz="1600" b="0" dirty="0">
                <a:latin typeface="Consolas" panose="020B0609020204030204" pitchFamily="49" charset="0"/>
                <a:cs typeface="Consolas" panose="020B0609020204030204" pitchFamily="49" charset="0"/>
              </a:rPr>
              <a:t>1</a:t>
            </a:r>
            <a:endParaRPr lang="en-IL" sz="1600" b="0" dirty="0">
              <a:latin typeface="Consolas" panose="020B0609020204030204" pitchFamily="49" charset="0"/>
              <a:cs typeface="Consolas" panose="020B0609020204030204" pitchFamily="49" charset="0"/>
            </a:endParaRPr>
          </a:p>
        </p:txBody>
      </p:sp>
      <p:sp>
        <p:nvSpPr>
          <p:cNvPr id="81" name="Oval 80">
            <a:extLst>
              <a:ext uri="{FF2B5EF4-FFF2-40B4-BE49-F238E27FC236}">
                <a16:creationId xmlns:a16="http://schemas.microsoft.com/office/drawing/2014/main" id="{4FF1BF28-A12A-034E-968B-1012FD257ED5}"/>
              </a:ext>
            </a:extLst>
          </p:cNvPr>
          <p:cNvSpPr/>
          <p:nvPr/>
        </p:nvSpPr>
        <p:spPr bwMode="auto">
          <a:xfrm>
            <a:off x="4546535" y="740191"/>
            <a:ext cx="635181" cy="457200"/>
          </a:xfrm>
          <a:prstGeom prst="ellipse">
            <a:avLst/>
          </a:prstGeom>
          <a:solidFill>
            <a:schemeClr val="bg1">
              <a:lumMod val="8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b="0" i="0" u="none" strike="noStrike" cap="none" normalizeH="0" baseline="0" dirty="0">
              <a:ln>
                <a:noFill/>
              </a:ln>
              <a:solidFill>
                <a:schemeClr val="tx1"/>
              </a:solidFill>
              <a:effectLst/>
              <a:latin typeface="Arial" pitchFamily="34" charset="0"/>
            </a:endParaRPr>
          </a:p>
        </p:txBody>
      </p:sp>
      <p:sp>
        <p:nvSpPr>
          <p:cNvPr id="73" name="Rectangle 72">
            <a:extLst>
              <a:ext uri="{FF2B5EF4-FFF2-40B4-BE49-F238E27FC236}">
                <a16:creationId xmlns:a16="http://schemas.microsoft.com/office/drawing/2014/main" id="{401C2E40-E111-9E46-BEEE-8C86DB5C89A5}"/>
              </a:ext>
            </a:extLst>
          </p:cNvPr>
          <p:cNvSpPr/>
          <p:nvPr/>
        </p:nvSpPr>
        <p:spPr>
          <a:xfrm>
            <a:off x="7090578" y="1552093"/>
            <a:ext cx="1503938" cy="369332"/>
          </a:xfrm>
          <a:prstGeom prst="rect">
            <a:avLst/>
          </a:prstGeom>
        </p:spPr>
        <p:txBody>
          <a:bodyPr wrap="none">
            <a:spAutoFit/>
          </a:bodyPr>
          <a:lstStyle/>
          <a:p>
            <a:pPr algn="l"/>
            <a:r>
              <a:rPr lang="en-IL" sz="1800" b="0" dirty="0">
                <a:latin typeface="Consolas" panose="020B0609020204030204" pitchFamily="49" charset="0"/>
                <a:cs typeface="Consolas" panose="020B0609020204030204" pitchFamily="49" charset="0"/>
              </a:rPr>
              <a:t>"</a:t>
            </a:r>
            <a:r>
              <a:rPr lang="en-IL" sz="1800" b="0" spc="200" dirty="0">
                <a:latin typeface="Consolas" panose="020B0609020204030204" pitchFamily="49" charset="0"/>
                <a:cs typeface="Consolas" panose="020B0609020204030204" pitchFamily="49" charset="0"/>
              </a:rPr>
              <a:t>abadcab</a:t>
            </a:r>
            <a:r>
              <a:rPr lang="en-IL" sz="1800" b="0" dirty="0">
                <a:latin typeface="Consolas" panose="020B0609020204030204" pitchFamily="49" charset="0"/>
                <a:cs typeface="Consolas" panose="020B0609020204030204" pitchFamily="49" charset="0"/>
              </a:rPr>
              <a:t>"</a:t>
            </a:r>
          </a:p>
        </p:txBody>
      </p:sp>
      <p:sp>
        <p:nvSpPr>
          <p:cNvPr id="69" name="Rectangle 68">
            <a:extLst>
              <a:ext uri="{FF2B5EF4-FFF2-40B4-BE49-F238E27FC236}">
                <a16:creationId xmlns:a16="http://schemas.microsoft.com/office/drawing/2014/main" id="{B52ABF8B-6F87-D144-A983-377F58E0BCD6}"/>
              </a:ext>
            </a:extLst>
          </p:cNvPr>
          <p:cNvSpPr/>
          <p:nvPr/>
        </p:nvSpPr>
        <p:spPr>
          <a:xfrm>
            <a:off x="277083" y="1227949"/>
            <a:ext cx="2487950" cy="338554"/>
          </a:xfrm>
          <a:prstGeom prst="rect">
            <a:avLst/>
          </a:prstGeom>
        </p:spPr>
        <p:txBody>
          <a:bodyPr wrap="square">
            <a:spAutoFit/>
          </a:bodyPr>
          <a:lstStyle/>
          <a:p>
            <a:pPr algn="l"/>
            <a:r>
              <a:rPr lang="en-IL" sz="1600" b="0" dirty="0">
                <a:latin typeface="Times New Roman" panose="02020603050405020304" pitchFamily="18" charset="0"/>
                <a:cs typeface="Times New Roman" panose="02020603050405020304" pitchFamily="18" charset="0"/>
              </a:rPr>
              <a:t>Compressed text:</a:t>
            </a:r>
            <a:endParaRPr lang="en-IL" sz="1800" b="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317916962"/>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8E29DF-072E-354E-8B5E-245D26B4315F}"/>
              </a:ext>
            </a:extLst>
          </p:cNvPr>
          <p:cNvSpPr>
            <a:spLocks noGrp="1"/>
          </p:cNvSpPr>
          <p:nvPr>
            <p:ph type="title"/>
          </p:nvPr>
        </p:nvSpPr>
        <p:spPr/>
        <p:txBody>
          <a:bodyPr/>
          <a:lstStyle/>
          <a:p>
            <a:r>
              <a:rPr lang="en-US" dirty="0"/>
              <a:t>Decompression</a:t>
            </a:r>
          </a:p>
        </p:txBody>
      </p:sp>
      <p:sp>
        <p:nvSpPr>
          <p:cNvPr id="71" name="Rectangle 70">
            <a:extLst>
              <a:ext uri="{FF2B5EF4-FFF2-40B4-BE49-F238E27FC236}">
                <a16:creationId xmlns:a16="http://schemas.microsoft.com/office/drawing/2014/main" id="{5BC27FF3-D585-AD4A-BC56-B48392BB8855}"/>
              </a:ext>
            </a:extLst>
          </p:cNvPr>
          <p:cNvSpPr/>
          <p:nvPr/>
        </p:nvSpPr>
        <p:spPr>
          <a:xfrm>
            <a:off x="304800" y="1600200"/>
            <a:ext cx="2852850" cy="369332"/>
          </a:xfrm>
          <a:prstGeom prst="rect">
            <a:avLst/>
          </a:prstGeom>
        </p:spPr>
        <p:txBody>
          <a:bodyPr wrap="square">
            <a:spAutoFit/>
          </a:bodyPr>
          <a:lstStyle/>
          <a:p>
            <a:pPr algn="l"/>
            <a:r>
              <a:rPr lang="en-IL" sz="1800" b="0" spc="200" dirty="0">
                <a:latin typeface="Consolas" panose="020B0609020204030204" pitchFamily="49" charset="0"/>
                <a:cs typeface="Consolas" panose="020B0609020204030204" pitchFamily="49" charset="0"/>
              </a:rPr>
              <a:t>01110100110000111</a:t>
            </a:r>
          </a:p>
        </p:txBody>
      </p:sp>
      <p:sp>
        <p:nvSpPr>
          <p:cNvPr id="72" name="Down Arrow 71">
            <a:extLst>
              <a:ext uri="{FF2B5EF4-FFF2-40B4-BE49-F238E27FC236}">
                <a16:creationId xmlns:a16="http://schemas.microsoft.com/office/drawing/2014/main" id="{1AA824BE-5624-204D-BA7F-155C65BC0389}"/>
              </a:ext>
            </a:extLst>
          </p:cNvPr>
          <p:cNvSpPr/>
          <p:nvPr/>
        </p:nvSpPr>
        <p:spPr bwMode="auto">
          <a:xfrm rot="16200000" flipH="1">
            <a:off x="3090337" y="1604302"/>
            <a:ext cx="338555" cy="381001"/>
          </a:xfrm>
          <a:prstGeom prst="downArrow">
            <a:avLst/>
          </a:prstGeom>
          <a:solidFill>
            <a:srgbClr val="C00000"/>
          </a:solidFill>
          <a:ln w="9525" cap="flat" cmpd="sng" algn="ctr">
            <a:no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2"/>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sz="3200" b="1" i="0" u="none" strike="noStrike" cap="none" normalizeH="0" baseline="0" dirty="0">
              <a:ln>
                <a:noFill/>
              </a:ln>
              <a:solidFill>
                <a:schemeClr val="tx1"/>
              </a:solidFill>
              <a:effectLst/>
              <a:latin typeface="Arial" pitchFamily="34" charset="0"/>
            </a:endParaRPr>
          </a:p>
        </p:txBody>
      </p:sp>
      <p:sp>
        <p:nvSpPr>
          <p:cNvPr id="83" name="Rectangle 82">
            <a:extLst>
              <a:ext uri="{FF2B5EF4-FFF2-40B4-BE49-F238E27FC236}">
                <a16:creationId xmlns:a16="http://schemas.microsoft.com/office/drawing/2014/main" id="{1A966A37-39C5-A64E-BC48-07D967DA2816}"/>
              </a:ext>
            </a:extLst>
          </p:cNvPr>
          <p:cNvSpPr/>
          <p:nvPr/>
        </p:nvSpPr>
        <p:spPr>
          <a:xfrm>
            <a:off x="7090578" y="1552093"/>
            <a:ext cx="1478290" cy="369332"/>
          </a:xfrm>
          <a:prstGeom prst="rect">
            <a:avLst/>
          </a:prstGeom>
        </p:spPr>
        <p:txBody>
          <a:bodyPr wrap="none">
            <a:spAutoFit/>
          </a:bodyPr>
          <a:lstStyle/>
          <a:p>
            <a:r>
              <a:rPr lang="en-IL" sz="1800" b="0" dirty="0">
                <a:latin typeface="Consolas" panose="020B0609020204030204" pitchFamily="49" charset="0"/>
                <a:cs typeface="Consolas" panose="020B0609020204030204" pitchFamily="49" charset="0"/>
              </a:rPr>
              <a:t>"</a:t>
            </a:r>
            <a:r>
              <a:rPr lang="en-IL" sz="1800" b="0" spc="200" dirty="0">
                <a:latin typeface="Consolas" panose="020B0609020204030204" pitchFamily="49" charset="0"/>
                <a:cs typeface="Consolas" panose="020B0609020204030204" pitchFamily="49" charset="0"/>
              </a:rPr>
              <a:t>abadca</a:t>
            </a:r>
            <a:r>
              <a:rPr lang="en-IL" sz="1800" b="0" dirty="0">
                <a:latin typeface="Consolas" panose="020B0609020204030204" pitchFamily="49" charset="0"/>
                <a:cs typeface="Consolas" panose="020B0609020204030204" pitchFamily="49" charset="0"/>
              </a:rPr>
              <a:t>b"</a:t>
            </a:r>
          </a:p>
        </p:txBody>
      </p:sp>
      <p:grpSp>
        <p:nvGrpSpPr>
          <p:cNvPr id="167" name="Group 166">
            <a:extLst>
              <a:ext uri="{FF2B5EF4-FFF2-40B4-BE49-F238E27FC236}">
                <a16:creationId xmlns:a16="http://schemas.microsoft.com/office/drawing/2014/main" id="{2FAAED43-A343-A848-B8F6-185ABFAE615B}"/>
              </a:ext>
            </a:extLst>
          </p:cNvPr>
          <p:cNvGrpSpPr/>
          <p:nvPr/>
        </p:nvGrpSpPr>
        <p:grpSpPr>
          <a:xfrm>
            <a:off x="2292735" y="4409449"/>
            <a:ext cx="635181" cy="457200"/>
            <a:chOff x="1916178" y="5715000"/>
            <a:chExt cx="635181" cy="457200"/>
          </a:xfrm>
        </p:grpSpPr>
        <p:sp>
          <p:nvSpPr>
            <p:cNvPr id="168" name="Oval 167">
              <a:extLst>
                <a:ext uri="{FF2B5EF4-FFF2-40B4-BE49-F238E27FC236}">
                  <a16:creationId xmlns:a16="http://schemas.microsoft.com/office/drawing/2014/main" id="{2D9D7174-A3A7-E24C-886C-A55A355A8919}"/>
                </a:ext>
              </a:extLst>
            </p:cNvPr>
            <p:cNvSpPr/>
            <p:nvPr/>
          </p:nvSpPr>
          <p:spPr bwMode="auto">
            <a:xfrm>
              <a:off x="1916178" y="5715000"/>
              <a:ext cx="635181" cy="457200"/>
            </a:xfrm>
            <a:prstGeom prst="ellipse">
              <a:avLst/>
            </a:prstGeom>
            <a:solidFill>
              <a:schemeClr val="bg1">
                <a:lumMod val="8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b="0" i="0" u="none" strike="noStrike" cap="none" normalizeH="0" baseline="0">
                <a:ln>
                  <a:noFill/>
                </a:ln>
                <a:solidFill>
                  <a:schemeClr val="tx1"/>
                </a:solidFill>
                <a:effectLst/>
                <a:latin typeface="Arial" pitchFamily="34" charset="0"/>
              </a:endParaRPr>
            </a:p>
          </p:txBody>
        </p:sp>
        <p:sp>
          <p:nvSpPr>
            <p:cNvPr id="169" name="TextBox 168">
              <a:extLst>
                <a:ext uri="{FF2B5EF4-FFF2-40B4-BE49-F238E27FC236}">
                  <a16:creationId xmlns:a16="http://schemas.microsoft.com/office/drawing/2014/main" id="{8FAB08F8-E74A-E148-BEB3-BB1B69DFB8D9}"/>
                </a:ext>
              </a:extLst>
            </p:cNvPr>
            <p:cNvSpPr txBox="1"/>
            <p:nvPr/>
          </p:nvSpPr>
          <p:spPr>
            <a:xfrm>
              <a:off x="2101218" y="5726256"/>
              <a:ext cx="287258" cy="338554"/>
            </a:xfrm>
            <a:prstGeom prst="rect">
              <a:avLst/>
            </a:prstGeom>
            <a:noFill/>
          </p:spPr>
          <p:txBody>
            <a:bodyPr wrap="none" rtlCol="0">
              <a:spAutoFit/>
            </a:bodyPr>
            <a:lstStyle/>
            <a:p>
              <a:r>
                <a:rPr lang="en-US" sz="1600" b="0" dirty="0"/>
                <a:t>c</a:t>
              </a:r>
              <a:endParaRPr lang="en-IL" sz="1600" b="0" dirty="0"/>
            </a:p>
          </p:txBody>
        </p:sp>
      </p:grpSp>
      <p:grpSp>
        <p:nvGrpSpPr>
          <p:cNvPr id="170" name="Group 169">
            <a:extLst>
              <a:ext uri="{FF2B5EF4-FFF2-40B4-BE49-F238E27FC236}">
                <a16:creationId xmlns:a16="http://schemas.microsoft.com/office/drawing/2014/main" id="{70FA42AD-4050-F04C-8F15-1721585F2044}"/>
              </a:ext>
            </a:extLst>
          </p:cNvPr>
          <p:cNvGrpSpPr/>
          <p:nvPr/>
        </p:nvGrpSpPr>
        <p:grpSpPr>
          <a:xfrm>
            <a:off x="3126702" y="4392205"/>
            <a:ext cx="635181" cy="457200"/>
            <a:chOff x="3064567" y="5754434"/>
            <a:chExt cx="635181" cy="457200"/>
          </a:xfrm>
        </p:grpSpPr>
        <p:sp>
          <p:nvSpPr>
            <p:cNvPr id="171" name="Oval 170">
              <a:extLst>
                <a:ext uri="{FF2B5EF4-FFF2-40B4-BE49-F238E27FC236}">
                  <a16:creationId xmlns:a16="http://schemas.microsoft.com/office/drawing/2014/main" id="{F9431492-BEBD-344B-86FF-5C52093044F9}"/>
                </a:ext>
              </a:extLst>
            </p:cNvPr>
            <p:cNvSpPr/>
            <p:nvPr/>
          </p:nvSpPr>
          <p:spPr bwMode="auto">
            <a:xfrm>
              <a:off x="3064567" y="5754434"/>
              <a:ext cx="635181" cy="457200"/>
            </a:xfrm>
            <a:prstGeom prst="ellipse">
              <a:avLst/>
            </a:prstGeom>
            <a:solidFill>
              <a:schemeClr val="bg1">
                <a:lumMod val="8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b="0" i="0" u="none" strike="noStrike" cap="none" normalizeH="0" baseline="0">
                <a:ln>
                  <a:noFill/>
                </a:ln>
                <a:solidFill>
                  <a:schemeClr val="tx1"/>
                </a:solidFill>
                <a:effectLst/>
                <a:latin typeface="Arial" pitchFamily="34" charset="0"/>
              </a:endParaRPr>
            </a:p>
          </p:txBody>
        </p:sp>
        <p:sp>
          <p:nvSpPr>
            <p:cNvPr id="172" name="TextBox 171">
              <a:extLst>
                <a:ext uri="{FF2B5EF4-FFF2-40B4-BE49-F238E27FC236}">
                  <a16:creationId xmlns:a16="http://schemas.microsoft.com/office/drawing/2014/main" id="{8D7BD11E-C745-CE4F-A61F-1440E3A0844D}"/>
                </a:ext>
              </a:extLst>
            </p:cNvPr>
            <p:cNvSpPr txBox="1"/>
            <p:nvPr/>
          </p:nvSpPr>
          <p:spPr>
            <a:xfrm>
              <a:off x="3252941" y="5782934"/>
              <a:ext cx="298479" cy="338554"/>
            </a:xfrm>
            <a:prstGeom prst="rect">
              <a:avLst/>
            </a:prstGeom>
            <a:noFill/>
          </p:spPr>
          <p:txBody>
            <a:bodyPr wrap="none" rtlCol="0">
              <a:spAutoFit/>
            </a:bodyPr>
            <a:lstStyle/>
            <a:p>
              <a:r>
                <a:rPr lang="en-US" sz="1600" b="0" dirty="0"/>
                <a:t>d</a:t>
              </a:r>
              <a:endParaRPr lang="en-IL" sz="1600" b="0" dirty="0"/>
            </a:p>
          </p:txBody>
        </p:sp>
      </p:grpSp>
      <p:grpSp>
        <p:nvGrpSpPr>
          <p:cNvPr id="173" name="Group 172">
            <a:extLst>
              <a:ext uri="{FF2B5EF4-FFF2-40B4-BE49-F238E27FC236}">
                <a16:creationId xmlns:a16="http://schemas.microsoft.com/office/drawing/2014/main" id="{DB26F5AE-8787-AF4F-86D7-60CDBE4C8B11}"/>
              </a:ext>
            </a:extLst>
          </p:cNvPr>
          <p:cNvGrpSpPr/>
          <p:nvPr/>
        </p:nvGrpSpPr>
        <p:grpSpPr>
          <a:xfrm>
            <a:off x="4044023" y="4409449"/>
            <a:ext cx="635181" cy="457200"/>
            <a:chOff x="1916178" y="5715000"/>
            <a:chExt cx="635181" cy="457200"/>
          </a:xfrm>
        </p:grpSpPr>
        <p:sp>
          <p:nvSpPr>
            <p:cNvPr id="174" name="Oval 173">
              <a:extLst>
                <a:ext uri="{FF2B5EF4-FFF2-40B4-BE49-F238E27FC236}">
                  <a16:creationId xmlns:a16="http://schemas.microsoft.com/office/drawing/2014/main" id="{D51713E3-E11D-BC48-94ED-C4114BCC0C26}"/>
                </a:ext>
              </a:extLst>
            </p:cNvPr>
            <p:cNvSpPr/>
            <p:nvPr/>
          </p:nvSpPr>
          <p:spPr bwMode="auto">
            <a:xfrm>
              <a:off x="1916178" y="5715000"/>
              <a:ext cx="635181" cy="457200"/>
            </a:xfrm>
            <a:prstGeom prst="ellipse">
              <a:avLst/>
            </a:prstGeom>
            <a:solidFill>
              <a:schemeClr val="bg1">
                <a:lumMod val="8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b="0" i="0" u="none" strike="noStrike" cap="none" normalizeH="0" baseline="0">
                <a:ln>
                  <a:noFill/>
                </a:ln>
                <a:solidFill>
                  <a:schemeClr val="tx1"/>
                </a:solidFill>
                <a:effectLst/>
                <a:latin typeface="Arial" pitchFamily="34" charset="0"/>
              </a:endParaRPr>
            </a:p>
          </p:txBody>
        </p:sp>
        <p:sp>
          <p:nvSpPr>
            <p:cNvPr id="175" name="TextBox 174">
              <a:extLst>
                <a:ext uri="{FF2B5EF4-FFF2-40B4-BE49-F238E27FC236}">
                  <a16:creationId xmlns:a16="http://schemas.microsoft.com/office/drawing/2014/main" id="{3367E37B-435B-E144-A6B2-DB930B920C51}"/>
                </a:ext>
              </a:extLst>
            </p:cNvPr>
            <p:cNvSpPr txBox="1"/>
            <p:nvPr/>
          </p:nvSpPr>
          <p:spPr>
            <a:xfrm>
              <a:off x="2095606" y="5726256"/>
              <a:ext cx="298479" cy="338554"/>
            </a:xfrm>
            <a:prstGeom prst="rect">
              <a:avLst/>
            </a:prstGeom>
            <a:noFill/>
          </p:spPr>
          <p:txBody>
            <a:bodyPr wrap="none" rtlCol="0">
              <a:spAutoFit/>
            </a:bodyPr>
            <a:lstStyle/>
            <a:p>
              <a:r>
                <a:rPr lang="en-US" sz="1600" b="0" dirty="0"/>
                <a:t>e</a:t>
              </a:r>
              <a:endParaRPr lang="en-IL" sz="1600" b="0" dirty="0"/>
            </a:p>
          </p:txBody>
        </p:sp>
      </p:grpSp>
      <p:grpSp>
        <p:nvGrpSpPr>
          <p:cNvPr id="176" name="Group 175">
            <a:extLst>
              <a:ext uri="{FF2B5EF4-FFF2-40B4-BE49-F238E27FC236}">
                <a16:creationId xmlns:a16="http://schemas.microsoft.com/office/drawing/2014/main" id="{DBBE5066-5D47-AD4C-A37D-6A132D26BBE6}"/>
              </a:ext>
            </a:extLst>
          </p:cNvPr>
          <p:cNvGrpSpPr/>
          <p:nvPr/>
        </p:nvGrpSpPr>
        <p:grpSpPr>
          <a:xfrm>
            <a:off x="4920594" y="4417638"/>
            <a:ext cx="635181" cy="457200"/>
            <a:chOff x="3064567" y="5754434"/>
            <a:chExt cx="635181" cy="457200"/>
          </a:xfrm>
        </p:grpSpPr>
        <p:sp>
          <p:nvSpPr>
            <p:cNvPr id="177" name="Oval 176">
              <a:extLst>
                <a:ext uri="{FF2B5EF4-FFF2-40B4-BE49-F238E27FC236}">
                  <a16:creationId xmlns:a16="http://schemas.microsoft.com/office/drawing/2014/main" id="{49EAC30E-782F-E947-ACEE-0B186498882C}"/>
                </a:ext>
              </a:extLst>
            </p:cNvPr>
            <p:cNvSpPr/>
            <p:nvPr/>
          </p:nvSpPr>
          <p:spPr bwMode="auto">
            <a:xfrm>
              <a:off x="3064567" y="5754434"/>
              <a:ext cx="635181" cy="457200"/>
            </a:xfrm>
            <a:prstGeom prst="ellipse">
              <a:avLst/>
            </a:prstGeom>
            <a:solidFill>
              <a:schemeClr val="bg1">
                <a:lumMod val="8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b="0" i="0" u="none" strike="noStrike" cap="none" normalizeH="0" baseline="0">
                <a:ln>
                  <a:noFill/>
                </a:ln>
                <a:solidFill>
                  <a:schemeClr val="tx1"/>
                </a:solidFill>
                <a:effectLst/>
                <a:latin typeface="Arial" pitchFamily="34" charset="0"/>
              </a:endParaRPr>
            </a:p>
          </p:txBody>
        </p:sp>
        <p:sp>
          <p:nvSpPr>
            <p:cNvPr id="178" name="TextBox 177">
              <a:extLst>
                <a:ext uri="{FF2B5EF4-FFF2-40B4-BE49-F238E27FC236}">
                  <a16:creationId xmlns:a16="http://schemas.microsoft.com/office/drawing/2014/main" id="{E2618744-064B-1F44-B5D8-DA320AD427BA}"/>
                </a:ext>
              </a:extLst>
            </p:cNvPr>
            <p:cNvSpPr txBox="1"/>
            <p:nvPr/>
          </p:nvSpPr>
          <p:spPr>
            <a:xfrm>
              <a:off x="3280995" y="5757501"/>
              <a:ext cx="242374" cy="338554"/>
            </a:xfrm>
            <a:prstGeom prst="rect">
              <a:avLst/>
            </a:prstGeom>
            <a:noFill/>
          </p:spPr>
          <p:txBody>
            <a:bodyPr wrap="none" rtlCol="0">
              <a:spAutoFit/>
            </a:bodyPr>
            <a:lstStyle/>
            <a:p>
              <a:r>
                <a:rPr lang="en-US" sz="1600" b="0" dirty="0"/>
                <a:t>f</a:t>
              </a:r>
              <a:endParaRPr lang="en-IL" sz="1600" b="0" dirty="0"/>
            </a:p>
          </p:txBody>
        </p:sp>
      </p:grpSp>
      <p:grpSp>
        <p:nvGrpSpPr>
          <p:cNvPr id="179" name="Group 178">
            <a:extLst>
              <a:ext uri="{FF2B5EF4-FFF2-40B4-BE49-F238E27FC236}">
                <a16:creationId xmlns:a16="http://schemas.microsoft.com/office/drawing/2014/main" id="{42061355-2093-0C43-986D-5D7CAD2E27C7}"/>
              </a:ext>
            </a:extLst>
          </p:cNvPr>
          <p:cNvGrpSpPr/>
          <p:nvPr/>
        </p:nvGrpSpPr>
        <p:grpSpPr>
          <a:xfrm>
            <a:off x="5806384" y="4409449"/>
            <a:ext cx="635181" cy="457200"/>
            <a:chOff x="1916178" y="5715000"/>
            <a:chExt cx="635181" cy="457200"/>
          </a:xfrm>
        </p:grpSpPr>
        <p:sp>
          <p:nvSpPr>
            <p:cNvPr id="180" name="Oval 179">
              <a:extLst>
                <a:ext uri="{FF2B5EF4-FFF2-40B4-BE49-F238E27FC236}">
                  <a16:creationId xmlns:a16="http://schemas.microsoft.com/office/drawing/2014/main" id="{C4592195-403D-6D4F-A552-8E9951EC4702}"/>
                </a:ext>
              </a:extLst>
            </p:cNvPr>
            <p:cNvSpPr/>
            <p:nvPr/>
          </p:nvSpPr>
          <p:spPr bwMode="auto">
            <a:xfrm>
              <a:off x="1916178" y="5715000"/>
              <a:ext cx="635181" cy="457200"/>
            </a:xfrm>
            <a:prstGeom prst="ellipse">
              <a:avLst/>
            </a:prstGeom>
            <a:solidFill>
              <a:schemeClr val="bg1">
                <a:lumMod val="8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b="0" i="0" u="none" strike="noStrike" cap="none" normalizeH="0" baseline="0">
                <a:ln>
                  <a:noFill/>
                </a:ln>
                <a:solidFill>
                  <a:schemeClr val="tx1"/>
                </a:solidFill>
                <a:effectLst/>
                <a:latin typeface="Arial" pitchFamily="34" charset="0"/>
              </a:endParaRPr>
            </a:p>
          </p:txBody>
        </p:sp>
        <p:sp>
          <p:nvSpPr>
            <p:cNvPr id="191" name="TextBox 190">
              <a:extLst>
                <a:ext uri="{FF2B5EF4-FFF2-40B4-BE49-F238E27FC236}">
                  <a16:creationId xmlns:a16="http://schemas.microsoft.com/office/drawing/2014/main" id="{AE5E6577-D33D-8740-83FC-13AB93377852}"/>
                </a:ext>
              </a:extLst>
            </p:cNvPr>
            <p:cNvSpPr txBox="1"/>
            <p:nvPr/>
          </p:nvSpPr>
          <p:spPr>
            <a:xfrm>
              <a:off x="2095606" y="5726256"/>
              <a:ext cx="298479" cy="338554"/>
            </a:xfrm>
            <a:prstGeom prst="rect">
              <a:avLst/>
            </a:prstGeom>
            <a:noFill/>
          </p:spPr>
          <p:txBody>
            <a:bodyPr wrap="none" rtlCol="0">
              <a:spAutoFit/>
            </a:bodyPr>
            <a:lstStyle/>
            <a:p>
              <a:r>
                <a:rPr lang="en-US" sz="1600" b="0" dirty="0"/>
                <a:t>g</a:t>
              </a:r>
              <a:endParaRPr lang="en-IL" sz="1600" b="0" dirty="0"/>
            </a:p>
          </p:txBody>
        </p:sp>
      </p:grpSp>
      <p:grpSp>
        <p:nvGrpSpPr>
          <p:cNvPr id="192" name="Group 191">
            <a:extLst>
              <a:ext uri="{FF2B5EF4-FFF2-40B4-BE49-F238E27FC236}">
                <a16:creationId xmlns:a16="http://schemas.microsoft.com/office/drawing/2014/main" id="{06B5FDCF-8306-1843-BEBD-A80AF752246D}"/>
              </a:ext>
            </a:extLst>
          </p:cNvPr>
          <p:cNvGrpSpPr/>
          <p:nvPr/>
        </p:nvGrpSpPr>
        <p:grpSpPr>
          <a:xfrm>
            <a:off x="6692174" y="4409449"/>
            <a:ext cx="635181" cy="457200"/>
            <a:chOff x="3064567" y="5754434"/>
            <a:chExt cx="635181" cy="457200"/>
          </a:xfrm>
        </p:grpSpPr>
        <p:sp>
          <p:nvSpPr>
            <p:cNvPr id="193" name="Oval 192">
              <a:extLst>
                <a:ext uri="{FF2B5EF4-FFF2-40B4-BE49-F238E27FC236}">
                  <a16:creationId xmlns:a16="http://schemas.microsoft.com/office/drawing/2014/main" id="{4D2A0AB5-9B7A-144F-BE57-658452063461}"/>
                </a:ext>
              </a:extLst>
            </p:cNvPr>
            <p:cNvSpPr/>
            <p:nvPr/>
          </p:nvSpPr>
          <p:spPr bwMode="auto">
            <a:xfrm>
              <a:off x="3064567" y="5754434"/>
              <a:ext cx="635181" cy="457200"/>
            </a:xfrm>
            <a:prstGeom prst="ellipse">
              <a:avLst/>
            </a:prstGeom>
            <a:solidFill>
              <a:schemeClr val="bg1">
                <a:lumMod val="8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b="0" i="0" u="none" strike="noStrike" cap="none" normalizeH="0" baseline="0">
                <a:ln>
                  <a:noFill/>
                </a:ln>
                <a:solidFill>
                  <a:schemeClr val="tx1"/>
                </a:solidFill>
                <a:effectLst/>
                <a:latin typeface="Arial" pitchFamily="34" charset="0"/>
              </a:endParaRPr>
            </a:p>
          </p:txBody>
        </p:sp>
        <p:sp>
          <p:nvSpPr>
            <p:cNvPr id="194" name="TextBox 193">
              <a:extLst>
                <a:ext uri="{FF2B5EF4-FFF2-40B4-BE49-F238E27FC236}">
                  <a16:creationId xmlns:a16="http://schemas.microsoft.com/office/drawing/2014/main" id="{AD4D322C-0CFB-4C46-945A-3C335A2B618A}"/>
                </a:ext>
              </a:extLst>
            </p:cNvPr>
            <p:cNvSpPr txBox="1"/>
            <p:nvPr/>
          </p:nvSpPr>
          <p:spPr>
            <a:xfrm>
              <a:off x="3252941" y="5765690"/>
              <a:ext cx="298479" cy="338554"/>
            </a:xfrm>
            <a:prstGeom prst="rect">
              <a:avLst/>
            </a:prstGeom>
            <a:noFill/>
          </p:spPr>
          <p:txBody>
            <a:bodyPr wrap="none" rtlCol="0">
              <a:spAutoFit/>
            </a:bodyPr>
            <a:lstStyle/>
            <a:p>
              <a:r>
                <a:rPr lang="en-US" sz="1600" b="0" dirty="0"/>
                <a:t>h</a:t>
              </a:r>
              <a:endParaRPr lang="en-IL" sz="1600" b="0" dirty="0"/>
            </a:p>
          </p:txBody>
        </p:sp>
      </p:grpSp>
      <p:grpSp>
        <p:nvGrpSpPr>
          <p:cNvPr id="195" name="Group 194">
            <a:extLst>
              <a:ext uri="{FF2B5EF4-FFF2-40B4-BE49-F238E27FC236}">
                <a16:creationId xmlns:a16="http://schemas.microsoft.com/office/drawing/2014/main" id="{FF5BAE6F-F6D8-A34E-9312-CD3BE2206DAC}"/>
              </a:ext>
            </a:extLst>
          </p:cNvPr>
          <p:cNvGrpSpPr/>
          <p:nvPr/>
        </p:nvGrpSpPr>
        <p:grpSpPr>
          <a:xfrm>
            <a:off x="3888702" y="1655310"/>
            <a:ext cx="635181" cy="457200"/>
            <a:chOff x="1916178" y="5715000"/>
            <a:chExt cx="635181" cy="457200"/>
          </a:xfrm>
        </p:grpSpPr>
        <p:sp>
          <p:nvSpPr>
            <p:cNvPr id="196" name="Oval 195">
              <a:extLst>
                <a:ext uri="{FF2B5EF4-FFF2-40B4-BE49-F238E27FC236}">
                  <a16:creationId xmlns:a16="http://schemas.microsoft.com/office/drawing/2014/main" id="{7C1DAA78-EEF7-354C-94ED-DBA5444EBAB7}"/>
                </a:ext>
              </a:extLst>
            </p:cNvPr>
            <p:cNvSpPr/>
            <p:nvPr/>
          </p:nvSpPr>
          <p:spPr bwMode="auto">
            <a:xfrm>
              <a:off x="1916178" y="5715000"/>
              <a:ext cx="635181" cy="457200"/>
            </a:xfrm>
            <a:prstGeom prst="ellipse">
              <a:avLst/>
            </a:prstGeom>
            <a:solidFill>
              <a:schemeClr val="bg1">
                <a:lumMod val="8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sz="2800" b="0" i="0" u="none" strike="noStrike" cap="none" normalizeH="0" baseline="0">
                <a:ln>
                  <a:noFill/>
                </a:ln>
                <a:solidFill>
                  <a:schemeClr val="tx1"/>
                </a:solidFill>
                <a:effectLst/>
                <a:latin typeface="Arial" pitchFamily="34" charset="0"/>
              </a:endParaRPr>
            </a:p>
          </p:txBody>
        </p:sp>
        <p:sp>
          <p:nvSpPr>
            <p:cNvPr id="197" name="TextBox 196">
              <a:extLst>
                <a:ext uri="{FF2B5EF4-FFF2-40B4-BE49-F238E27FC236}">
                  <a16:creationId xmlns:a16="http://schemas.microsoft.com/office/drawing/2014/main" id="{320E878A-1155-B941-B769-099B456DF728}"/>
                </a:ext>
              </a:extLst>
            </p:cNvPr>
            <p:cNvSpPr txBox="1"/>
            <p:nvPr/>
          </p:nvSpPr>
          <p:spPr>
            <a:xfrm>
              <a:off x="2095606" y="5737195"/>
              <a:ext cx="298479" cy="338554"/>
            </a:xfrm>
            <a:prstGeom prst="rect">
              <a:avLst/>
            </a:prstGeom>
            <a:noFill/>
          </p:spPr>
          <p:txBody>
            <a:bodyPr wrap="none" rtlCol="0">
              <a:spAutoFit/>
            </a:bodyPr>
            <a:lstStyle/>
            <a:p>
              <a:r>
                <a:rPr lang="en-US" sz="1600" b="0" dirty="0"/>
                <a:t>a</a:t>
              </a:r>
              <a:endParaRPr lang="en-IL" sz="1600" b="0" dirty="0"/>
            </a:p>
          </p:txBody>
        </p:sp>
      </p:grpSp>
      <p:grpSp>
        <p:nvGrpSpPr>
          <p:cNvPr id="198" name="Group 197">
            <a:extLst>
              <a:ext uri="{FF2B5EF4-FFF2-40B4-BE49-F238E27FC236}">
                <a16:creationId xmlns:a16="http://schemas.microsoft.com/office/drawing/2014/main" id="{3C5F3CE0-DFB8-AC4C-BBB4-0A47089FC3A2}"/>
              </a:ext>
            </a:extLst>
          </p:cNvPr>
          <p:cNvGrpSpPr/>
          <p:nvPr/>
        </p:nvGrpSpPr>
        <p:grpSpPr>
          <a:xfrm>
            <a:off x="7465158" y="3533959"/>
            <a:ext cx="635181" cy="457200"/>
            <a:chOff x="3064567" y="5754434"/>
            <a:chExt cx="635181" cy="457200"/>
          </a:xfrm>
        </p:grpSpPr>
        <p:sp>
          <p:nvSpPr>
            <p:cNvPr id="199" name="Oval 198">
              <a:extLst>
                <a:ext uri="{FF2B5EF4-FFF2-40B4-BE49-F238E27FC236}">
                  <a16:creationId xmlns:a16="http://schemas.microsoft.com/office/drawing/2014/main" id="{28CF101D-D899-F04B-AD3F-338330FBCD12}"/>
                </a:ext>
              </a:extLst>
            </p:cNvPr>
            <p:cNvSpPr/>
            <p:nvPr/>
          </p:nvSpPr>
          <p:spPr bwMode="auto">
            <a:xfrm>
              <a:off x="3064567" y="5754434"/>
              <a:ext cx="635181" cy="457200"/>
            </a:xfrm>
            <a:prstGeom prst="ellipse">
              <a:avLst/>
            </a:prstGeom>
            <a:solidFill>
              <a:schemeClr val="bg1">
                <a:lumMod val="8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b="0" i="0" u="none" strike="noStrike" cap="none" normalizeH="0" baseline="0">
                <a:ln>
                  <a:noFill/>
                </a:ln>
                <a:solidFill>
                  <a:schemeClr val="tx1"/>
                </a:solidFill>
                <a:effectLst/>
                <a:latin typeface="Arial" pitchFamily="34" charset="0"/>
              </a:endParaRPr>
            </a:p>
          </p:txBody>
        </p:sp>
        <p:sp>
          <p:nvSpPr>
            <p:cNvPr id="200" name="TextBox 199">
              <a:extLst>
                <a:ext uri="{FF2B5EF4-FFF2-40B4-BE49-F238E27FC236}">
                  <a16:creationId xmlns:a16="http://schemas.microsoft.com/office/drawing/2014/main" id="{C19560B3-EE2E-9849-9193-A11A0DB11000}"/>
                </a:ext>
              </a:extLst>
            </p:cNvPr>
            <p:cNvSpPr txBox="1"/>
            <p:nvPr/>
          </p:nvSpPr>
          <p:spPr>
            <a:xfrm>
              <a:off x="3252941" y="5783870"/>
              <a:ext cx="298479" cy="338554"/>
            </a:xfrm>
            <a:prstGeom prst="rect">
              <a:avLst/>
            </a:prstGeom>
            <a:noFill/>
          </p:spPr>
          <p:txBody>
            <a:bodyPr wrap="none" rtlCol="0">
              <a:spAutoFit/>
            </a:bodyPr>
            <a:lstStyle/>
            <a:p>
              <a:r>
                <a:rPr lang="en-US" sz="1600" b="0" dirty="0"/>
                <a:t>b</a:t>
              </a:r>
              <a:endParaRPr lang="en-IL" sz="1600" b="0" dirty="0"/>
            </a:p>
          </p:txBody>
        </p:sp>
      </p:grpSp>
      <p:grpSp>
        <p:nvGrpSpPr>
          <p:cNvPr id="201" name="Group 200">
            <a:extLst>
              <a:ext uri="{FF2B5EF4-FFF2-40B4-BE49-F238E27FC236}">
                <a16:creationId xmlns:a16="http://schemas.microsoft.com/office/drawing/2014/main" id="{46BAF5EC-225F-8F46-9B73-4B572CC11FCE}"/>
              </a:ext>
            </a:extLst>
          </p:cNvPr>
          <p:cNvGrpSpPr/>
          <p:nvPr/>
        </p:nvGrpSpPr>
        <p:grpSpPr>
          <a:xfrm>
            <a:off x="6041759" y="3516214"/>
            <a:ext cx="1131239" cy="841756"/>
            <a:chOff x="5099276" y="4048509"/>
            <a:chExt cx="1131239" cy="841756"/>
          </a:xfrm>
        </p:grpSpPr>
        <p:cxnSp>
          <p:nvCxnSpPr>
            <p:cNvPr id="202" name="Straight Arrow Connector 201">
              <a:extLst>
                <a:ext uri="{FF2B5EF4-FFF2-40B4-BE49-F238E27FC236}">
                  <a16:creationId xmlns:a16="http://schemas.microsoft.com/office/drawing/2014/main" id="{DCFA0875-CB97-E640-AAFA-09026B5DEEB0}"/>
                </a:ext>
              </a:extLst>
            </p:cNvPr>
            <p:cNvCxnSpPr>
              <a:cxnSpLocks/>
            </p:cNvCxnSpPr>
            <p:nvPr/>
          </p:nvCxnSpPr>
          <p:spPr bwMode="auto">
            <a:xfrm flipH="1">
              <a:off x="5192570" y="4474003"/>
              <a:ext cx="298921" cy="416262"/>
            </a:xfrm>
            <a:prstGeom prst="straightConnector1">
              <a:avLst/>
            </a:prstGeom>
            <a:noFill/>
            <a:ln w="9525"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4"/>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cxnSp>
          <p:nvCxnSpPr>
            <p:cNvPr id="203" name="Straight Arrow Connector 202">
              <a:extLst>
                <a:ext uri="{FF2B5EF4-FFF2-40B4-BE49-F238E27FC236}">
                  <a16:creationId xmlns:a16="http://schemas.microsoft.com/office/drawing/2014/main" id="{2A87DC10-7A36-324A-99B0-CCECE870036A}"/>
                </a:ext>
              </a:extLst>
            </p:cNvPr>
            <p:cNvCxnSpPr>
              <a:cxnSpLocks/>
            </p:cNvCxnSpPr>
            <p:nvPr/>
          </p:nvCxnSpPr>
          <p:spPr bwMode="auto">
            <a:xfrm>
              <a:off x="5852305" y="4474003"/>
              <a:ext cx="245866" cy="416262"/>
            </a:xfrm>
            <a:prstGeom prst="straightConnector1">
              <a:avLst/>
            </a:prstGeom>
            <a:noFill/>
            <a:ln w="9525"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4"/>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sp>
          <p:nvSpPr>
            <p:cNvPr id="204" name="TextBox 203">
              <a:extLst>
                <a:ext uri="{FF2B5EF4-FFF2-40B4-BE49-F238E27FC236}">
                  <a16:creationId xmlns:a16="http://schemas.microsoft.com/office/drawing/2014/main" id="{C4867E82-7F2C-F743-BD2B-ABCFD84D51A5}"/>
                </a:ext>
              </a:extLst>
            </p:cNvPr>
            <p:cNvSpPr txBox="1"/>
            <p:nvPr/>
          </p:nvSpPr>
          <p:spPr>
            <a:xfrm>
              <a:off x="5099276" y="4445787"/>
              <a:ext cx="291901" cy="308867"/>
            </a:xfrm>
            <a:prstGeom prst="rect">
              <a:avLst/>
            </a:prstGeom>
            <a:noFill/>
            <a:ln>
              <a:noFill/>
            </a:ln>
          </p:spPr>
          <p:txBody>
            <a:bodyPr wrap="square" lIns="0" tIns="46800" rIns="0" rtlCol="0">
              <a:spAutoFit/>
            </a:bodyPr>
            <a:lstStyle/>
            <a:p>
              <a:r>
                <a:rPr lang="en-IL" sz="1400" b="0" dirty="0">
                  <a:latin typeface="Consolas" panose="020B0609020204030204" pitchFamily="49" charset="0"/>
                  <a:cs typeface="Consolas" panose="020B0609020204030204" pitchFamily="49" charset="0"/>
                </a:rPr>
                <a:t>0</a:t>
              </a:r>
            </a:p>
          </p:txBody>
        </p:sp>
        <p:sp>
          <p:nvSpPr>
            <p:cNvPr id="205" name="TextBox 204">
              <a:extLst>
                <a:ext uri="{FF2B5EF4-FFF2-40B4-BE49-F238E27FC236}">
                  <a16:creationId xmlns:a16="http://schemas.microsoft.com/office/drawing/2014/main" id="{21639D55-D8CE-F241-AD80-778A0B735626}"/>
                </a:ext>
              </a:extLst>
            </p:cNvPr>
            <p:cNvSpPr txBox="1"/>
            <p:nvPr/>
          </p:nvSpPr>
          <p:spPr>
            <a:xfrm>
              <a:off x="5938614" y="4440143"/>
              <a:ext cx="291901" cy="308867"/>
            </a:xfrm>
            <a:prstGeom prst="rect">
              <a:avLst/>
            </a:prstGeom>
            <a:noFill/>
            <a:ln>
              <a:noFill/>
            </a:ln>
          </p:spPr>
          <p:txBody>
            <a:bodyPr wrap="square" lIns="0" tIns="46800" rIns="0" rtlCol="0">
              <a:spAutoFit/>
            </a:bodyPr>
            <a:lstStyle/>
            <a:p>
              <a:r>
                <a:rPr lang="he-IL" sz="1400" b="0" dirty="0">
                  <a:latin typeface="Consolas" panose="020B0609020204030204" pitchFamily="49" charset="0"/>
                  <a:cs typeface="Consolas" panose="020B0609020204030204" pitchFamily="49" charset="0"/>
                </a:rPr>
                <a:t>1</a:t>
              </a:r>
              <a:endParaRPr lang="en-IL" sz="1400" b="0" dirty="0">
                <a:latin typeface="Consolas" panose="020B0609020204030204" pitchFamily="49" charset="0"/>
                <a:cs typeface="Consolas" panose="020B0609020204030204" pitchFamily="49" charset="0"/>
              </a:endParaRPr>
            </a:p>
          </p:txBody>
        </p:sp>
        <p:sp>
          <p:nvSpPr>
            <p:cNvPr id="206" name="Oval 205">
              <a:extLst>
                <a:ext uri="{FF2B5EF4-FFF2-40B4-BE49-F238E27FC236}">
                  <a16:creationId xmlns:a16="http://schemas.microsoft.com/office/drawing/2014/main" id="{A2EA8FAE-6EC1-2D47-AC0F-56F8A7C295AA}"/>
                </a:ext>
              </a:extLst>
            </p:cNvPr>
            <p:cNvSpPr/>
            <p:nvPr/>
          </p:nvSpPr>
          <p:spPr bwMode="auto">
            <a:xfrm>
              <a:off x="5340057" y="4048509"/>
              <a:ext cx="635181" cy="457200"/>
            </a:xfrm>
            <a:prstGeom prst="ellipse">
              <a:avLst/>
            </a:prstGeom>
            <a:solidFill>
              <a:schemeClr val="bg1">
                <a:lumMod val="8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b="0" i="0" u="none" strike="noStrike" cap="none" normalizeH="0" baseline="0">
                <a:ln>
                  <a:noFill/>
                </a:ln>
                <a:solidFill>
                  <a:schemeClr val="tx1"/>
                </a:solidFill>
                <a:effectLst/>
                <a:latin typeface="Arial" pitchFamily="34" charset="0"/>
              </a:endParaRPr>
            </a:p>
          </p:txBody>
        </p:sp>
      </p:grpSp>
      <p:grpSp>
        <p:nvGrpSpPr>
          <p:cNvPr id="207" name="Group 206">
            <a:extLst>
              <a:ext uri="{FF2B5EF4-FFF2-40B4-BE49-F238E27FC236}">
                <a16:creationId xmlns:a16="http://schemas.microsoft.com/office/drawing/2014/main" id="{94A83ADC-1C41-F547-B2C8-04A00FCFA950}"/>
              </a:ext>
            </a:extLst>
          </p:cNvPr>
          <p:cNvGrpSpPr/>
          <p:nvPr/>
        </p:nvGrpSpPr>
        <p:grpSpPr>
          <a:xfrm>
            <a:off x="2473508" y="3480132"/>
            <a:ext cx="1142719" cy="877838"/>
            <a:chOff x="5087796" y="4048509"/>
            <a:chExt cx="1142719" cy="877838"/>
          </a:xfrm>
        </p:grpSpPr>
        <p:cxnSp>
          <p:nvCxnSpPr>
            <p:cNvPr id="208" name="Straight Arrow Connector 207">
              <a:extLst>
                <a:ext uri="{FF2B5EF4-FFF2-40B4-BE49-F238E27FC236}">
                  <a16:creationId xmlns:a16="http://schemas.microsoft.com/office/drawing/2014/main" id="{C79C4C43-718F-3243-950E-D7420274D075}"/>
                </a:ext>
              </a:extLst>
            </p:cNvPr>
            <p:cNvCxnSpPr>
              <a:cxnSpLocks/>
            </p:cNvCxnSpPr>
            <p:nvPr/>
          </p:nvCxnSpPr>
          <p:spPr bwMode="auto">
            <a:xfrm flipH="1">
              <a:off x="5224613" y="4474003"/>
              <a:ext cx="266879" cy="452344"/>
            </a:xfrm>
            <a:prstGeom prst="straightConnector1">
              <a:avLst/>
            </a:prstGeom>
            <a:noFill/>
            <a:ln w="9525"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4"/>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cxnSp>
          <p:nvCxnSpPr>
            <p:cNvPr id="209" name="Straight Arrow Connector 208">
              <a:extLst>
                <a:ext uri="{FF2B5EF4-FFF2-40B4-BE49-F238E27FC236}">
                  <a16:creationId xmlns:a16="http://schemas.microsoft.com/office/drawing/2014/main" id="{984ADA17-295F-6942-8B96-877AE92131EF}"/>
                </a:ext>
              </a:extLst>
            </p:cNvPr>
            <p:cNvCxnSpPr>
              <a:cxnSpLocks/>
            </p:cNvCxnSpPr>
            <p:nvPr/>
          </p:nvCxnSpPr>
          <p:spPr bwMode="auto">
            <a:xfrm>
              <a:off x="5852305" y="4474003"/>
              <a:ext cx="245866" cy="416262"/>
            </a:xfrm>
            <a:prstGeom prst="straightConnector1">
              <a:avLst/>
            </a:prstGeom>
            <a:noFill/>
            <a:ln w="9525"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4"/>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sp>
          <p:nvSpPr>
            <p:cNvPr id="210" name="TextBox 209">
              <a:extLst>
                <a:ext uri="{FF2B5EF4-FFF2-40B4-BE49-F238E27FC236}">
                  <a16:creationId xmlns:a16="http://schemas.microsoft.com/office/drawing/2014/main" id="{90CFEE35-FF8A-4445-BC12-6D314155F75B}"/>
                </a:ext>
              </a:extLst>
            </p:cNvPr>
            <p:cNvSpPr txBox="1"/>
            <p:nvPr/>
          </p:nvSpPr>
          <p:spPr>
            <a:xfrm>
              <a:off x="5087796" y="4425869"/>
              <a:ext cx="291901" cy="308867"/>
            </a:xfrm>
            <a:prstGeom prst="rect">
              <a:avLst/>
            </a:prstGeom>
            <a:noFill/>
            <a:ln>
              <a:noFill/>
            </a:ln>
          </p:spPr>
          <p:txBody>
            <a:bodyPr wrap="square" lIns="0" tIns="46800" rIns="0" rtlCol="0">
              <a:spAutoFit/>
            </a:bodyPr>
            <a:lstStyle/>
            <a:p>
              <a:r>
                <a:rPr lang="en-IL" sz="1400" b="0" dirty="0">
                  <a:latin typeface="Consolas" panose="020B0609020204030204" pitchFamily="49" charset="0"/>
                  <a:cs typeface="Consolas" panose="020B0609020204030204" pitchFamily="49" charset="0"/>
                </a:rPr>
                <a:t>0</a:t>
              </a:r>
            </a:p>
          </p:txBody>
        </p:sp>
        <p:sp>
          <p:nvSpPr>
            <p:cNvPr id="211" name="TextBox 210">
              <a:extLst>
                <a:ext uri="{FF2B5EF4-FFF2-40B4-BE49-F238E27FC236}">
                  <a16:creationId xmlns:a16="http://schemas.microsoft.com/office/drawing/2014/main" id="{40FF6FD0-D921-F448-96E0-9DF59B15702C}"/>
                </a:ext>
              </a:extLst>
            </p:cNvPr>
            <p:cNvSpPr txBox="1"/>
            <p:nvPr/>
          </p:nvSpPr>
          <p:spPr>
            <a:xfrm>
              <a:off x="5938614" y="4440143"/>
              <a:ext cx="291901" cy="308867"/>
            </a:xfrm>
            <a:prstGeom prst="rect">
              <a:avLst/>
            </a:prstGeom>
            <a:noFill/>
            <a:ln>
              <a:noFill/>
            </a:ln>
          </p:spPr>
          <p:txBody>
            <a:bodyPr wrap="square" lIns="0" tIns="46800" rIns="0" rtlCol="0">
              <a:spAutoFit/>
            </a:bodyPr>
            <a:lstStyle/>
            <a:p>
              <a:r>
                <a:rPr lang="he-IL" sz="1400" b="0" dirty="0">
                  <a:latin typeface="Consolas" panose="020B0609020204030204" pitchFamily="49" charset="0"/>
                  <a:cs typeface="Consolas" panose="020B0609020204030204" pitchFamily="49" charset="0"/>
                </a:rPr>
                <a:t>1</a:t>
              </a:r>
              <a:endParaRPr lang="en-IL" sz="1400" b="0" dirty="0">
                <a:latin typeface="Consolas" panose="020B0609020204030204" pitchFamily="49" charset="0"/>
                <a:cs typeface="Consolas" panose="020B0609020204030204" pitchFamily="49" charset="0"/>
              </a:endParaRPr>
            </a:p>
          </p:txBody>
        </p:sp>
        <p:sp>
          <p:nvSpPr>
            <p:cNvPr id="212" name="Oval 211">
              <a:extLst>
                <a:ext uri="{FF2B5EF4-FFF2-40B4-BE49-F238E27FC236}">
                  <a16:creationId xmlns:a16="http://schemas.microsoft.com/office/drawing/2014/main" id="{74C97F85-9FDE-8D4F-B06B-9F92F66E98CB}"/>
                </a:ext>
              </a:extLst>
            </p:cNvPr>
            <p:cNvSpPr/>
            <p:nvPr/>
          </p:nvSpPr>
          <p:spPr bwMode="auto">
            <a:xfrm>
              <a:off x="5340057" y="4048509"/>
              <a:ext cx="635181" cy="457200"/>
            </a:xfrm>
            <a:prstGeom prst="ellipse">
              <a:avLst/>
            </a:prstGeom>
            <a:solidFill>
              <a:schemeClr val="bg1">
                <a:lumMod val="8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b="0" i="0" u="none" strike="noStrike" cap="none" normalizeH="0" baseline="0">
                <a:ln>
                  <a:noFill/>
                </a:ln>
                <a:solidFill>
                  <a:schemeClr val="tx1"/>
                </a:solidFill>
                <a:effectLst/>
                <a:latin typeface="Arial" pitchFamily="34" charset="0"/>
              </a:endParaRPr>
            </a:p>
          </p:txBody>
        </p:sp>
      </p:grpSp>
      <p:grpSp>
        <p:nvGrpSpPr>
          <p:cNvPr id="213" name="Group 212">
            <a:extLst>
              <a:ext uri="{FF2B5EF4-FFF2-40B4-BE49-F238E27FC236}">
                <a16:creationId xmlns:a16="http://schemas.microsoft.com/office/drawing/2014/main" id="{F3783FCE-6A3C-124F-91F5-E9898A681FF7}"/>
              </a:ext>
            </a:extLst>
          </p:cNvPr>
          <p:cNvGrpSpPr/>
          <p:nvPr/>
        </p:nvGrpSpPr>
        <p:grpSpPr>
          <a:xfrm>
            <a:off x="4286403" y="3466445"/>
            <a:ext cx="1165073" cy="891525"/>
            <a:chOff x="5099276" y="4048509"/>
            <a:chExt cx="1165073" cy="891525"/>
          </a:xfrm>
        </p:grpSpPr>
        <p:cxnSp>
          <p:nvCxnSpPr>
            <p:cNvPr id="214" name="Straight Arrow Connector 213">
              <a:extLst>
                <a:ext uri="{FF2B5EF4-FFF2-40B4-BE49-F238E27FC236}">
                  <a16:creationId xmlns:a16="http://schemas.microsoft.com/office/drawing/2014/main" id="{47A7FD88-01BF-2841-803A-76F0875BFE4B}"/>
                </a:ext>
              </a:extLst>
            </p:cNvPr>
            <p:cNvCxnSpPr>
              <a:cxnSpLocks/>
            </p:cNvCxnSpPr>
            <p:nvPr/>
          </p:nvCxnSpPr>
          <p:spPr bwMode="auto">
            <a:xfrm flipH="1">
              <a:off x="5143418" y="4474003"/>
              <a:ext cx="348074" cy="466031"/>
            </a:xfrm>
            <a:prstGeom prst="straightConnector1">
              <a:avLst/>
            </a:prstGeom>
            <a:noFill/>
            <a:ln w="9525"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4"/>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cxnSp>
          <p:nvCxnSpPr>
            <p:cNvPr id="215" name="Straight Arrow Connector 214">
              <a:extLst>
                <a:ext uri="{FF2B5EF4-FFF2-40B4-BE49-F238E27FC236}">
                  <a16:creationId xmlns:a16="http://schemas.microsoft.com/office/drawing/2014/main" id="{6D72B6A6-BB9C-D140-B995-1928C9793A38}"/>
                </a:ext>
              </a:extLst>
            </p:cNvPr>
            <p:cNvCxnSpPr>
              <a:cxnSpLocks/>
            </p:cNvCxnSpPr>
            <p:nvPr/>
          </p:nvCxnSpPr>
          <p:spPr bwMode="auto">
            <a:xfrm>
              <a:off x="5852305" y="4474003"/>
              <a:ext cx="273718" cy="466031"/>
            </a:xfrm>
            <a:prstGeom prst="straightConnector1">
              <a:avLst/>
            </a:prstGeom>
            <a:noFill/>
            <a:ln w="9525"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4"/>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sp>
          <p:nvSpPr>
            <p:cNvPr id="216" name="TextBox 215">
              <a:extLst>
                <a:ext uri="{FF2B5EF4-FFF2-40B4-BE49-F238E27FC236}">
                  <a16:creationId xmlns:a16="http://schemas.microsoft.com/office/drawing/2014/main" id="{585716D5-B360-3B46-89B7-BCCE193C0B88}"/>
                </a:ext>
              </a:extLst>
            </p:cNvPr>
            <p:cNvSpPr txBox="1"/>
            <p:nvPr/>
          </p:nvSpPr>
          <p:spPr>
            <a:xfrm>
              <a:off x="5099276" y="4445787"/>
              <a:ext cx="291901" cy="308867"/>
            </a:xfrm>
            <a:prstGeom prst="rect">
              <a:avLst/>
            </a:prstGeom>
            <a:noFill/>
            <a:ln>
              <a:noFill/>
            </a:ln>
          </p:spPr>
          <p:txBody>
            <a:bodyPr wrap="square" lIns="0" tIns="46800" rIns="0" rtlCol="0">
              <a:spAutoFit/>
            </a:bodyPr>
            <a:lstStyle/>
            <a:p>
              <a:r>
                <a:rPr lang="en-IL" sz="1400" b="0" dirty="0">
                  <a:latin typeface="Consolas" panose="020B0609020204030204" pitchFamily="49" charset="0"/>
                  <a:cs typeface="Consolas" panose="020B0609020204030204" pitchFamily="49" charset="0"/>
                </a:rPr>
                <a:t>0</a:t>
              </a:r>
            </a:p>
          </p:txBody>
        </p:sp>
        <p:sp>
          <p:nvSpPr>
            <p:cNvPr id="217" name="TextBox 216">
              <a:extLst>
                <a:ext uri="{FF2B5EF4-FFF2-40B4-BE49-F238E27FC236}">
                  <a16:creationId xmlns:a16="http://schemas.microsoft.com/office/drawing/2014/main" id="{FA8D433C-9A8D-D04F-A434-5A97536A0D5F}"/>
                </a:ext>
              </a:extLst>
            </p:cNvPr>
            <p:cNvSpPr txBox="1"/>
            <p:nvPr/>
          </p:nvSpPr>
          <p:spPr>
            <a:xfrm>
              <a:off x="5972448" y="4439556"/>
              <a:ext cx="291901" cy="308867"/>
            </a:xfrm>
            <a:prstGeom prst="rect">
              <a:avLst/>
            </a:prstGeom>
            <a:noFill/>
            <a:ln>
              <a:noFill/>
            </a:ln>
          </p:spPr>
          <p:txBody>
            <a:bodyPr wrap="square" lIns="0" tIns="46800" rIns="0" rtlCol="0">
              <a:spAutoFit/>
            </a:bodyPr>
            <a:lstStyle/>
            <a:p>
              <a:r>
                <a:rPr lang="he-IL" sz="1400" b="0" dirty="0">
                  <a:latin typeface="Consolas" panose="020B0609020204030204" pitchFamily="49" charset="0"/>
                  <a:cs typeface="Consolas" panose="020B0609020204030204" pitchFamily="49" charset="0"/>
                </a:rPr>
                <a:t>1</a:t>
              </a:r>
              <a:endParaRPr lang="en-IL" sz="1400" b="0" dirty="0">
                <a:latin typeface="Consolas" panose="020B0609020204030204" pitchFamily="49" charset="0"/>
                <a:cs typeface="Consolas" panose="020B0609020204030204" pitchFamily="49" charset="0"/>
              </a:endParaRPr>
            </a:p>
          </p:txBody>
        </p:sp>
        <p:sp>
          <p:nvSpPr>
            <p:cNvPr id="218" name="Oval 217">
              <a:extLst>
                <a:ext uri="{FF2B5EF4-FFF2-40B4-BE49-F238E27FC236}">
                  <a16:creationId xmlns:a16="http://schemas.microsoft.com/office/drawing/2014/main" id="{38447991-954F-384E-BB71-E378A793B7C4}"/>
                </a:ext>
              </a:extLst>
            </p:cNvPr>
            <p:cNvSpPr/>
            <p:nvPr/>
          </p:nvSpPr>
          <p:spPr bwMode="auto">
            <a:xfrm>
              <a:off x="5340057" y="4048509"/>
              <a:ext cx="635181" cy="457200"/>
            </a:xfrm>
            <a:prstGeom prst="ellipse">
              <a:avLst/>
            </a:prstGeom>
            <a:solidFill>
              <a:schemeClr val="bg1">
                <a:lumMod val="8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b="0" i="0" u="none" strike="noStrike" cap="none" normalizeH="0" baseline="0">
                <a:ln>
                  <a:noFill/>
                </a:ln>
                <a:solidFill>
                  <a:schemeClr val="tx1"/>
                </a:solidFill>
                <a:effectLst/>
                <a:latin typeface="Arial" pitchFamily="34" charset="0"/>
              </a:endParaRPr>
            </a:p>
          </p:txBody>
        </p:sp>
      </p:grpSp>
      <p:grpSp>
        <p:nvGrpSpPr>
          <p:cNvPr id="219" name="Group 218">
            <a:extLst>
              <a:ext uri="{FF2B5EF4-FFF2-40B4-BE49-F238E27FC236}">
                <a16:creationId xmlns:a16="http://schemas.microsoft.com/office/drawing/2014/main" id="{F9001113-DF8C-E149-85E5-0034A6DF2457}"/>
              </a:ext>
            </a:extLst>
          </p:cNvPr>
          <p:cNvGrpSpPr/>
          <p:nvPr/>
        </p:nvGrpSpPr>
        <p:grpSpPr>
          <a:xfrm>
            <a:off x="6581525" y="2608869"/>
            <a:ext cx="1193003" cy="841756"/>
            <a:chOff x="5087757" y="4048509"/>
            <a:chExt cx="1193003" cy="841756"/>
          </a:xfrm>
        </p:grpSpPr>
        <p:cxnSp>
          <p:nvCxnSpPr>
            <p:cNvPr id="220" name="Straight Arrow Connector 219">
              <a:extLst>
                <a:ext uri="{FF2B5EF4-FFF2-40B4-BE49-F238E27FC236}">
                  <a16:creationId xmlns:a16="http://schemas.microsoft.com/office/drawing/2014/main" id="{5F9EA5E1-3ED8-BB49-904C-0F29806BEF23}"/>
                </a:ext>
              </a:extLst>
            </p:cNvPr>
            <p:cNvCxnSpPr>
              <a:cxnSpLocks/>
            </p:cNvCxnSpPr>
            <p:nvPr/>
          </p:nvCxnSpPr>
          <p:spPr bwMode="auto">
            <a:xfrm flipH="1">
              <a:off x="5192570" y="4474003"/>
              <a:ext cx="298921" cy="416262"/>
            </a:xfrm>
            <a:prstGeom prst="straightConnector1">
              <a:avLst/>
            </a:prstGeom>
            <a:noFill/>
            <a:ln w="9525"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4"/>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cxnSp>
          <p:nvCxnSpPr>
            <p:cNvPr id="221" name="Straight Arrow Connector 220">
              <a:extLst>
                <a:ext uri="{FF2B5EF4-FFF2-40B4-BE49-F238E27FC236}">
                  <a16:creationId xmlns:a16="http://schemas.microsoft.com/office/drawing/2014/main" id="{FFD58EC7-FAFB-CF44-8233-E11E3698D33D}"/>
                </a:ext>
              </a:extLst>
            </p:cNvPr>
            <p:cNvCxnSpPr>
              <a:cxnSpLocks/>
            </p:cNvCxnSpPr>
            <p:nvPr/>
          </p:nvCxnSpPr>
          <p:spPr bwMode="auto">
            <a:xfrm>
              <a:off x="5852305" y="4474003"/>
              <a:ext cx="360220" cy="416262"/>
            </a:xfrm>
            <a:prstGeom prst="straightConnector1">
              <a:avLst/>
            </a:prstGeom>
            <a:noFill/>
            <a:ln w="9525"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4"/>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sp>
          <p:nvSpPr>
            <p:cNvPr id="222" name="TextBox 221">
              <a:extLst>
                <a:ext uri="{FF2B5EF4-FFF2-40B4-BE49-F238E27FC236}">
                  <a16:creationId xmlns:a16="http://schemas.microsoft.com/office/drawing/2014/main" id="{02440669-65FC-E74B-B678-BEF9B28A05BC}"/>
                </a:ext>
              </a:extLst>
            </p:cNvPr>
            <p:cNvSpPr txBox="1"/>
            <p:nvPr/>
          </p:nvSpPr>
          <p:spPr>
            <a:xfrm>
              <a:off x="5087757" y="4386087"/>
              <a:ext cx="291901" cy="339645"/>
            </a:xfrm>
            <a:prstGeom prst="rect">
              <a:avLst/>
            </a:prstGeom>
            <a:noFill/>
            <a:ln>
              <a:noFill/>
            </a:ln>
          </p:spPr>
          <p:txBody>
            <a:bodyPr wrap="square" lIns="0" tIns="46800" rIns="0" rtlCol="0">
              <a:spAutoFit/>
            </a:bodyPr>
            <a:lstStyle/>
            <a:p>
              <a:r>
                <a:rPr lang="en-IL" sz="1600" b="0" dirty="0">
                  <a:latin typeface="Consolas" panose="020B0609020204030204" pitchFamily="49" charset="0"/>
                  <a:cs typeface="Consolas" panose="020B0609020204030204" pitchFamily="49" charset="0"/>
                </a:rPr>
                <a:t>0</a:t>
              </a:r>
            </a:p>
          </p:txBody>
        </p:sp>
        <p:sp>
          <p:nvSpPr>
            <p:cNvPr id="223" name="TextBox 222">
              <a:extLst>
                <a:ext uri="{FF2B5EF4-FFF2-40B4-BE49-F238E27FC236}">
                  <a16:creationId xmlns:a16="http://schemas.microsoft.com/office/drawing/2014/main" id="{468A4FF0-8CE6-6748-B8FE-AB9AFA9F9C40}"/>
                </a:ext>
              </a:extLst>
            </p:cNvPr>
            <p:cNvSpPr txBox="1"/>
            <p:nvPr/>
          </p:nvSpPr>
          <p:spPr>
            <a:xfrm>
              <a:off x="5988859" y="4366238"/>
              <a:ext cx="291901" cy="339645"/>
            </a:xfrm>
            <a:prstGeom prst="rect">
              <a:avLst/>
            </a:prstGeom>
            <a:noFill/>
            <a:ln>
              <a:noFill/>
            </a:ln>
          </p:spPr>
          <p:txBody>
            <a:bodyPr wrap="square" lIns="0" tIns="46800" rIns="0" rtlCol="0">
              <a:spAutoFit/>
            </a:bodyPr>
            <a:lstStyle/>
            <a:p>
              <a:r>
                <a:rPr lang="he-IL" sz="1600" b="0" dirty="0">
                  <a:latin typeface="Consolas" panose="020B0609020204030204" pitchFamily="49" charset="0"/>
                  <a:cs typeface="Consolas" panose="020B0609020204030204" pitchFamily="49" charset="0"/>
                </a:rPr>
                <a:t>1</a:t>
              </a:r>
              <a:endParaRPr lang="en-IL" sz="1600" b="0" dirty="0">
                <a:latin typeface="Consolas" panose="020B0609020204030204" pitchFamily="49" charset="0"/>
                <a:cs typeface="Consolas" panose="020B0609020204030204" pitchFamily="49" charset="0"/>
              </a:endParaRPr>
            </a:p>
          </p:txBody>
        </p:sp>
        <p:sp>
          <p:nvSpPr>
            <p:cNvPr id="224" name="Oval 223">
              <a:extLst>
                <a:ext uri="{FF2B5EF4-FFF2-40B4-BE49-F238E27FC236}">
                  <a16:creationId xmlns:a16="http://schemas.microsoft.com/office/drawing/2014/main" id="{93959835-E916-564F-9C7A-809A0F6AB1DB}"/>
                </a:ext>
              </a:extLst>
            </p:cNvPr>
            <p:cNvSpPr/>
            <p:nvPr/>
          </p:nvSpPr>
          <p:spPr bwMode="auto">
            <a:xfrm>
              <a:off x="5340057" y="4048509"/>
              <a:ext cx="635181" cy="457200"/>
            </a:xfrm>
            <a:prstGeom prst="ellipse">
              <a:avLst/>
            </a:prstGeom>
            <a:solidFill>
              <a:schemeClr val="bg1">
                <a:lumMod val="8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sz="2800" b="0" i="0" u="none" strike="noStrike" cap="none" normalizeH="0" baseline="0">
                <a:ln>
                  <a:noFill/>
                </a:ln>
                <a:solidFill>
                  <a:schemeClr val="tx1"/>
                </a:solidFill>
                <a:effectLst/>
                <a:latin typeface="Arial" pitchFamily="34" charset="0"/>
              </a:endParaRPr>
            </a:p>
          </p:txBody>
        </p:sp>
      </p:grpSp>
      <p:grpSp>
        <p:nvGrpSpPr>
          <p:cNvPr id="225" name="Group 224">
            <a:extLst>
              <a:ext uri="{FF2B5EF4-FFF2-40B4-BE49-F238E27FC236}">
                <a16:creationId xmlns:a16="http://schemas.microsoft.com/office/drawing/2014/main" id="{A3119CA9-F013-7F4B-9149-662494CF671F}"/>
              </a:ext>
            </a:extLst>
          </p:cNvPr>
          <p:cNvGrpSpPr/>
          <p:nvPr/>
        </p:nvGrpSpPr>
        <p:grpSpPr>
          <a:xfrm>
            <a:off x="3210981" y="2583393"/>
            <a:ext cx="1431978" cy="848834"/>
            <a:chOff x="4974412" y="4048509"/>
            <a:chExt cx="1431978" cy="848834"/>
          </a:xfrm>
        </p:grpSpPr>
        <p:cxnSp>
          <p:nvCxnSpPr>
            <p:cNvPr id="226" name="Straight Arrow Connector 225">
              <a:extLst>
                <a:ext uri="{FF2B5EF4-FFF2-40B4-BE49-F238E27FC236}">
                  <a16:creationId xmlns:a16="http://schemas.microsoft.com/office/drawing/2014/main" id="{F4CC6E57-DFE8-E340-82C2-DF0532A3DBEB}"/>
                </a:ext>
              </a:extLst>
            </p:cNvPr>
            <p:cNvCxnSpPr>
              <a:cxnSpLocks/>
            </p:cNvCxnSpPr>
            <p:nvPr/>
          </p:nvCxnSpPr>
          <p:spPr bwMode="auto">
            <a:xfrm flipH="1">
              <a:off x="5010190" y="4474003"/>
              <a:ext cx="481302" cy="423340"/>
            </a:xfrm>
            <a:prstGeom prst="straightConnector1">
              <a:avLst/>
            </a:prstGeom>
            <a:noFill/>
            <a:ln w="9525"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4"/>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cxnSp>
          <p:nvCxnSpPr>
            <p:cNvPr id="227" name="Straight Arrow Connector 226">
              <a:extLst>
                <a:ext uri="{FF2B5EF4-FFF2-40B4-BE49-F238E27FC236}">
                  <a16:creationId xmlns:a16="http://schemas.microsoft.com/office/drawing/2014/main" id="{CB71A43D-5C68-684A-9699-7AE738855D44}"/>
                </a:ext>
              </a:extLst>
            </p:cNvPr>
            <p:cNvCxnSpPr>
              <a:cxnSpLocks/>
            </p:cNvCxnSpPr>
            <p:nvPr/>
          </p:nvCxnSpPr>
          <p:spPr bwMode="auto">
            <a:xfrm>
              <a:off x="5852305" y="4474003"/>
              <a:ext cx="554085" cy="403803"/>
            </a:xfrm>
            <a:prstGeom prst="straightConnector1">
              <a:avLst/>
            </a:prstGeom>
            <a:noFill/>
            <a:ln w="9525"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4"/>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sp>
          <p:nvSpPr>
            <p:cNvPr id="228" name="TextBox 227">
              <a:extLst>
                <a:ext uri="{FF2B5EF4-FFF2-40B4-BE49-F238E27FC236}">
                  <a16:creationId xmlns:a16="http://schemas.microsoft.com/office/drawing/2014/main" id="{E9189FEF-B866-0042-B2CA-EB8E29AB20A4}"/>
                </a:ext>
              </a:extLst>
            </p:cNvPr>
            <p:cNvSpPr txBox="1"/>
            <p:nvPr/>
          </p:nvSpPr>
          <p:spPr>
            <a:xfrm>
              <a:off x="4974412" y="4406960"/>
              <a:ext cx="291901" cy="339645"/>
            </a:xfrm>
            <a:prstGeom prst="rect">
              <a:avLst/>
            </a:prstGeom>
            <a:noFill/>
            <a:ln>
              <a:noFill/>
            </a:ln>
          </p:spPr>
          <p:txBody>
            <a:bodyPr wrap="square" lIns="0" tIns="46800" rIns="0" rtlCol="0">
              <a:spAutoFit/>
            </a:bodyPr>
            <a:lstStyle/>
            <a:p>
              <a:r>
                <a:rPr lang="en-IL" sz="1600" b="0" dirty="0">
                  <a:latin typeface="Consolas" panose="020B0609020204030204" pitchFamily="49" charset="0"/>
                  <a:cs typeface="Consolas" panose="020B0609020204030204" pitchFamily="49" charset="0"/>
                </a:rPr>
                <a:t>0</a:t>
              </a:r>
            </a:p>
          </p:txBody>
        </p:sp>
        <p:sp>
          <p:nvSpPr>
            <p:cNvPr id="229" name="TextBox 228">
              <a:extLst>
                <a:ext uri="{FF2B5EF4-FFF2-40B4-BE49-F238E27FC236}">
                  <a16:creationId xmlns:a16="http://schemas.microsoft.com/office/drawing/2014/main" id="{0BC5E982-2AEF-2541-B6B6-373B18C4FFEA}"/>
                </a:ext>
              </a:extLst>
            </p:cNvPr>
            <p:cNvSpPr txBox="1"/>
            <p:nvPr/>
          </p:nvSpPr>
          <p:spPr>
            <a:xfrm>
              <a:off x="6083423" y="4344677"/>
              <a:ext cx="291901" cy="339645"/>
            </a:xfrm>
            <a:prstGeom prst="rect">
              <a:avLst/>
            </a:prstGeom>
            <a:noFill/>
            <a:ln>
              <a:noFill/>
            </a:ln>
          </p:spPr>
          <p:txBody>
            <a:bodyPr wrap="square" lIns="0" tIns="46800" rIns="0" rtlCol="0">
              <a:spAutoFit/>
            </a:bodyPr>
            <a:lstStyle/>
            <a:p>
              <a:r>
                <a:rPr lang="he-IL" sz="1600" b="0" dirty="0">
                  <a:latin typeface="Consolas" panose="020B0609020204030204" pitchFamily="49" charset="0"/>
                  <a:cs typeface="Consolas" panose="020B0609020204030204" pitchFamily="49" charset="0"/>
                </a:rPr>
                <a:t>1</a:t>
              </a:r>
              <a:endParaRPr lang="en-IL" sz="1600" b="0" dirty="0">
                <a:latin typeface="Consolas" panose="020B0609020204030204" pitchFamily="49" charset="0"/>
                <a:cs typeface="Consolas" panose="020B0609020204030204" pitchFamily="49" charset="0"/>
              </a:endParaRPr>
            </a:p>
          </p:txBody>
        </p:sp>
        <p:sp>
          <p:nvSpPr>
            <p:cNvPr id="230" name="Oval 229">
              <a:extLst>
                <a:ext uri="{FF2B5EF4-FFF2-40B4-BE49-F238E27FC236}">
                  <a16:creationId xmlns:a16="http://schemas.microsoft.com/office/drawing/2014/main" id="{CCA72487-044F-9C4F-8FF3-C514ADD8DAE4}"/>
                </a:ext>
              </a:extLst>
            </p:cNvPr>
            <p:cNvSpPr/>
            <p:nvPr/>
          </p:nvSpPr>
          <p:spPr bwMode="auto">
            <a:xfrm>
              <a:off x="5340057" y="4048509"/>
              <a:ext cx="635181" cy="457200"/>
            </a:xfrm>
            <a:prstGeom prst="ellipse">
              <a:avLst/>
            </a:prstGeom>
            <a:solidFill>
              <a:schemeClr val="bg1">
                <a:lumMod val="8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sz="2800" b="0" i="0" u="none" strike="noStrike" cap="none" normalizeH="0" baseline="0">
                <a:ln>
                  <a:noFill/>
                </a:ln>
                <a:solidFill>
                  <a:schemeClr val="tx1"/>
                </a:solidFill>
                <a:effectLst/>
                <a:latin typeface="Arial" pitchFamily="34" charset="0"/>
              </a:endParaRPr>
            </a:p>
          </p:txBody>
        </p:sp>
      </p:grpSp>
      <p:grpSp>
        <p:nvGrpSpPr>
          <p:cNvPr id="231" name="Group 230">
            <a:extLst>
              <a:ext uri="{FF2B5EF4-FFF2-40B4-BE49-F238E27FC236}">
                <a16:creationId xmlns:a16="http://schemas.microsoft.com/office/drawing/2014/main" id="{51F0C662-86BE-8243-B63F-D4C736CE8461}"/>
              </a:ext>
            </a:extLst>
          </p:cNvPr>
          <p:cNvGrpSpPr/>
          <p:nvPr/>
        </p:nvGrpSpPr>
        <p:grpSpPr>
          <a:xfrm>
            <a:off x="4102425" y="1676188"/>
            <a:ext cx="2882834" cy="898374"/>
            <a:chOff x="4226463" y="4048509"/>
            <a:chExt cx="2882834" cy="898374"/>
          </a:xfrm>
        </p:grpSpPr>
        <p:cxnSp>
          <p:nvCxnSpPr>
            <p:cNvPr id="232" name="Straight Arrow Connector 231">
              <a:extLst>
                <a:ext uri="{FF2B5EF4-FFF2-40B4-BE49-F238E27FC236}">
                  <a16:creationId xmlns:a16="http://schemas.microsoft.com/office/drawing/2014/main" id="{26B7FF48-1CDE-4749-B302-E948A35D95C3}"/>
                </a:ext>
              </a:extLst>
            </p:cNvPr>
            <p:cNvCxnSpPr>
              <a:cxnSpLocks/>
            </p:cNvCxnSpPr>
            <p:nvPr/>
          </p:nvCxnSpPr>
          <p:spPr bwMode="auto">
            <a:xfrm flipH="1">
              <a:off x="4226463" y="4474003"/>
              <a:ext cx="1265030" cy="472880"/>
            </a:xfrm>
            <a:prstGeom prst="straightConnector1">
              <a:avLst/>
            </a:prstGeom>
            <a:noFill/>
            <a:ln w="9525"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4"/>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cxnSp>
          <p:nvCxnSpPr>
            <p:cNvPr id="233" name="Straight Arrow Connector 232">
              <a:extLst>
                <a:ext uri="{FF2B5EF4-FFF2-40B4-BE49-F238E27FC236}">
                  <a16:creationId xmlns:a16="http://schemas.microsoft.com/office/drawing/2014/main" id="{BB1E7495-F463-B347-A0A8-1DF22ACF0F49}"/>
                </a:ext>
              </a:extLst>
            </p:cNvPr>
            <p:cNvCxnSpPr>
              <a:cxnSpLocks/>
            </p:cNvCxnSpPr>
            <p:nvPr/>
          </p:nvCxnSpPr>
          <p:spPr bwMode="auto">
            <a:xfrm>
              <a:off x="5852305" y="4474003"/>
              <a:ext cx="1256992" cy="467741"/>
            </a:xfrm>
            <a:prstGeom prst="straightConnector1">
              <a:avLst/>
            </a:prstGeom>
            <a:noFill/>
            <a:ln w="9525"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4"/>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sp>
          <p:nvSpPr>
            <p:cNvPr id="234" name="TextBox 233">
              <a:extLst>
                <a:ext uri="{FF2B5EF4-FFF2-40B4-BE49-F238E27FC236}">
                  <a16:creationId xmlns:a16="http://schemas.microsoft.com/office/drawing/2014/main" id="{4D9036D4-E585-D74A-BAD4-F2B3E48C88CF}"/>
                </a:ext>
              </a:extLst>
            </p:cNvPr>
            <p:cNvSpPr txBox="1"/>
            <p:nvPr/>
          </p:nvSpPr>
          <p:spPr>
            <a:xfrm>
              <a:off x="4793113" y="4299620"/>
              <a:ext cx="291901" cy="339645"/>
            </a:xfrm>
            <a:prstGeom prst="rect">
              <a:avLst/>
            </a:prstGeom>
            <a:noFill/>
            <a:ln>
              <a:noFill/>
            </a:ln>
          </p:spPr>
          <p:txBody>
            <a:bodyPr wrap="square" lIns="0" tIns="46800" rIns="0" rtlCol="0">
              <a:spAutoFit/>
            </a:bodyPr>
            <a:lstStyle/>
            <a:p>
              <a:r>
                <a:rPr lang="en-IL" sz="1600" b="0" dirty="0">
                  <a:latin typeface="Consolas" panose="020B0609020204030204" pitchFamily="49" charset="0"/>
                  <a:cs typeface="Consolas" panose="020B0609020204030204" pitchFamily="49" charset="0"/>
                </a:rPr>
                <a:t>0</a:t>
              </a:r>
            </a:p>
          </p:txBody>
        </p:sp>
        <p:sp>
          <p:nvSpPr>
            <p:cNvPr id="235" name="TextBox 234">
              <a:extLst>
                <a:ext uri="{FF2B5EF4-FFF2-40B4-BE49-F238E27FC236}">
                  <a16:creationId xmlns:a16="http://schemas.microsoft.com/office/drawing/2014/main" id="{A11336A5-9D46-854E-BBA1-2EA8CF91DD6D}"/>
                </a:ext>
              </a:extLst>
            </p:cNvPr>
            <p:cNvSpPr txBox="1"/>
            <p:nvPr/>
          </p:nvSpPr>
          <p:spPr>
            <a:xfrm>
              <a:off x="6480801" y="4354938"/>
              <a:ext cx="291901" cy="339645"/>
            </a:xfrm>
            <a:prstGeom prst="rect">
              <a:avLst/>
            </a:prstGeom>
            <a:noFill/>
            <a:ln>
              <a:noFill/>
            </a:ln>
          </p:spPr>
          <p:txBody>
            <a:bodyPr wrap="square" lIns="0" tIns="46800" rIns="0" rtlCol="0">
              <a:spAutoFit/>
            </a:bodyPr>
            <a:lstStyle/>
            <a:p>
              <a:r>
                <a:rPr lang="he-IL" sz="1600" b="0" dirty="0">
                  <a:latin typeface="Consolas" panose="020B0609020204030204" pitchFamily="49" charset="0"/>
                  <a:cs typeface="Consolas" panose="020B0609020204030204" pitchFamily="49" charset="0"/>
                </a:rPr>
                <a:t>1</a:t>
              </a:r>
              <a:endParaRPr lang="en-IL" sz="1600" b="0" dirty="0">
                <a:latin typeface="Consolas" panose="020B0609020204030204" pitchFamily="49" charset="0"/>
                <a:cs typeface="Consolas" panose="020B0609020204030204" pitchFamily="49" charset="0"/>
              </a:endParaRPr>
            </a:p>
          </p:txBody>
        </p:sp>
        <p:sp>
          <p:nvSpPr>
            <p:cNvPr id="236" name="Oval 235">
              <a:extLst>
                <a:ext uri="{FF2B5EF4-FFF2-40B4-BE49-F238E27FC236}">
                  <a16:creationId xmlns:a16="http://schemas.microsoft.com/office/drawing/2014/main" id="{73BA03C7-05A1-8840-8DC3-8CFCE79E4930}"/>
                </a:ext>
              </a:extLst>
            </p:cNvPr>
            <p:cNvSpPr/>
            <p:nvPr/>
          </p:nvSpPr>
          <p:spPr bwMode="auto">
            <a:xfrm>
              <a:off x="5340057" y="4048509"/>
              <a:ext cx="635181" cy="457200"/>
            </a:xfrm>
            <a:prstGeom prst="ellipse">
              <a:avLst/>
            </a:prstGeom>
            <a:solidFill>
              <a:schemeClr val="bg1">
                <a:lumMod val="8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sz="2800" b="0" i="0" u="none" strike="noStrike" cap="none" normalizeH="0" baseline="0">
                <a:ln>
                  <a:noFill/>
                </a:ln>
                <a:solidFill>
                  <a:schemeClr val="tx1"/>
                </a:solidFill>
                <a:effectLst/>
                <a:latin typeface="Arial" pitchFamily="34" charset="0"/>
              </a:endParaRPr>
            </a:p>
          </p:txBody>
        </p:sp>
      </p:grpSp>
      <p:grpSp>
        <p:nvGrpSpPr>
          <p:cNvPr id="237" name="Group 236">
            <a:extLst>
              <a:ext uri="{FF2B5EF4-FFF2-40B4-BE49-F238E27FC236}">
                <a16:creationId xmlns:a16="http://schemas.microsoft.com/office/drawing/2014/main" id="{B20F4868-0C12-FF4F-B880-76C999DF02CD}"/>
              </a:ext>
            </a:extLst>
          </p:cNvPr>
          <p:cNvGrpSpPr/>
          <p:nvPr/>
        </p:nvGrpSpPr>
        <p:grpSpPr>
          <a:xfrm>
            <a:off x="4268658" y="740191"/>
            <a:ext cx="1175238" cy="906364"/>
            <a:chOff x="5158388" y="4012272"/>
            <a:chExt cx="1175238" cy="906364"/>
          </a:xfrm>
        </p:grpSpPr>
        <p:cxnSp>
          <p:nvCxnSpPr>
            <p:cNvPr id="238" name="Straight Arrow Connector 237">
              <a:extLst>
                <a:ext uri="{FF2B5EF4-FFF2-40B4-BE49-F238E27FC236}">
                  <a16:creationId xmlns:a16="http://schemas.microsoft.com/office/drawing/2014/main" id="{AB20945C-EBD9-7145-903E-EC39EC06AD43}"/>
                </a:ext>
              </a:extLst>
            </p:cNvPr>
            <p:cNvCxnSpPr>
              <a:cxnSpLocks/>
            </p:cNvCxnSpPr>
            <p:nvPr/>
          </p:nvCxnSpPr>
          <p:spPr bwMode="auto">
            <a:xfrm flipH="1">
              <a:off x="5212437" y="4424209"/>
              <a:ext cx="412233" cy="494427"/>
            </a:xfrm>
            <a:prstGeom prst="straightConnector1">
              <a:avLst/>
            </a:prstGeom>
            <a:noFill/>
            <a:ln w="9525"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4"/>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cxnSp>
          <p:nvCxnSpPr>
            <p:cNvPr id="239" name="Straight Arrow Connector 238">
              <a:extLst>
                <a:ext uri="{FF2B5EF4-FFF2-40B4-BE49-F238E27FC236}">
                  <a16:creationId xmlns:a16="http://schemas.microsoft.com/office/drawing/2014/main" id="{D18CFF28-9C2D-094C-9550-35E356BAE01B}"/>
                </a:ext>
              </a:extLst>
            </p:cNvPr>
            <p:cNvCxnSpPr>
              <a:cxnSpLocks/>
            </p:cNvCxnSpPr>
            <p:nvPr/>
          </p:nvCxnSpPr>
          <p:spPr bwMode="auto">
            <a:xfrm>
              <a:off x="5872446" y="4437274"/>
              <a:ext cx="422828" cy="464067"/>
            </a:xfrm>
            <a:prstGeom prst="straightConnector1">
              <a:avLst/>
            </a:prstGeom>
            <a:noFill/>
            <a:ln w="9525"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4"/>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sp>
          <p:nvSpPr>
            <p:cNvPr id="240" name="TextBox 239">
              <a:extLst>
                <a:ext uri="{FF2B5EF4-FFF2-40B4-BE49-F238E27FC236}">
                  <a16:creationId xmlns:a16="http://schemas.microsoft.com/office/drawing/2014/main" id="{26D8801F-B902-014F-9FB6-340134EE334D}"/>
                </a:ext>
              </a:extLst>
            </p:cNvPr>
            <p:cNvSpPr txBox="1"/>
            <p:nvPr/>
          </p:nvSpPr>
          <p:spPr>
            <a:xfrm>
              <a:off x="5158388" y="4415442"/>
              <a:ext cx="291901" cy="339645"/>
            </a:xfrm>
            <a:prstGeom prst="rect">
              <a:avLst/>
            </a:prstGeom>
            <a:noFill/>
            <a:ln>
              <a:noFill/>
            </a:ln>
          </p:spPr>
          <p:txBody>
            <a:bodyPr wrap="square" lIns="0" tIns="46800" rIns="0" rtlCol="0">
              <a:spAutoFit/>
            </a:bodyPr>
            <a:lstStyle/>
            <a:p>
              <a:r>
                <a:rPr lang="en-IL" sz="1600" b="0" dirty="0">
                  <a:latin typeface="Consolas" panose="020B0609020204030204" pitchFamily="49" charset="0"/>
                  <a:cs typeface="Consolas" panose="020B0609020204030204" pitchFamily="49" charset="0"/>
                </a:rPr>
                <a:t>0</a:t>
              </a:r>
            </a:p>
          </p:txBody>
        </p:sp>
        <p:sp>
          <p:nvSpPr>
            <p:cNvPr id="241" name="TextBox 240">
              <a:extLst>
                <a:ext uri="{FF2B5EF4-FFF2-40B4-BE49-F238E27FC236}">
                  <a16:creationId xmlns:a16="http://schemas.microsoft.com/office/drawing/2014/main" id="{6E5B473A-A996-7B45-BE3D-E4976051A7AB}"/>
                </a:ext>
              </a:extLst>
            </p:cNvPr>
            <p:cNvSpPr txBox="1"/>
            <p:nvPr/>
          </p:nvSpPr>
          <p:spPr>
            <a:xfrm>
              <a:off x="6033057" y="4404289"/>
              <a:ext cx="300569" cy="339645"/>
            </a:xfrm>
            <a:prstGeom prst="rect">
              <a:avLst/>
            </a:prstGeom>
            <a:noFill/>
            <a:ln>
              <a:noFill/>
            </a:ln>
          </p:spPr>
          <p:txBody>
            <a:bodyPr wrap="square" lIns="0" tIns="46800" rIns="0" rtlCol="0">
              <a:spAutoFit/>
            </a:bodyPr>
            <a:lstStyle/>
            <a:p>
              <a:r>
                <a:rPr lang="he-IL" sz="1600" b="0" dirty="0">
                  <a:latin typeface="Consolas" panose="020B0609020204030204" pitchFamily="49" charset="0"/>
                  <a:cs typeface="Consolas" panose="020B0609020204030204" pitchFamily="49" charset="0"/>
                </a:rPr>
                <a:t>1</a:t>
              </a:r>
              <a:endParaRPr lang="en-IL" sz="1600" b="0" dirty="0">
                <a:latin typeface="Consolas" panose="020B0609020204030204" pitchFamily="49" charset="0"/>
                <a:cs typeface="Consolas" panose="020B0609020204030204" pitchFamily="49" charset="0"/>
              </a:endParaRPr>
            </a:p>
          </p:txBody>
        </p:sp>
        <p:sp>
          <p:nvSpPr>
            <p:cNvPr id="242" name="Oval 241">
              <a:extLst>
                <a:ext uri="{FF2B5EF4-FFF2-40B4-BE49-F238E27FC236}">
                  <a16:creationId xmlns:a16="http://schemas.microsoft.com/office/drawing/2014/main" id="{A366EC4F-03B7-F848-8179-24164F880493}"/>
                </a:ext>
              </a:extLst>
            </p:cNvPr>
            <p:cNvSpPr/>
            <p:nvPr/>
          </p:nvSpPr>
          <p:spPr bwMode="auto">
            <a:xfrm>
              <a:off x="5436265" y="4012272"/>
              <a:ext cx="635181" cy="457200"/>
            </a:xfrm>
            <a:prstGeom prst="ellipse">
              <a:avLst/>
            </a:prstGeom>
            <a:solidFill>
              <a:schemeClr val="bg1">
                <a:lumMod val="8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b="0" i="0" u="none" strike="noStrike" cap="none" normalizeH="0" baseline="0" dirty="0">
                <a:ln>
                  <a:noFill/>
                </a:ln>
                <a:solidFill>
                  <a:schemeClr val="tx1"/>
                </a:solidFill>
                <a:effectLst/>
                <a:latin typeface="Arial" pitchFamily="34" charset="0"/>
              </a:endParaRPr>
            </a:p>
          </p:txBody>
        </p:sp>
      </p:grpSp>
      <p:sp>
        <p:nvSpPr>
          <p:cNvPr id="243" name="Down Arrow 242">
            <a:extLst>
              <a:ext uri="{FF2B5EF4-FFF2-40B4-BE49-F238E27FC236}">
                <a16:creationId xmlns:a16="http://schemas.microsoft.com/office/drawing/2014/main" id="{0182D651-47CD-0F44-B01D-F0313423319C}"/>
              </a:ext>
            </a:extLst>
          </p:cNvPr>
          <p:cNvSpPr/>
          <p:nvPr/>
        </p:nvSpPr>
        <p:spPr bwMode="auto">
          <a:xfrm rot="16200000" flipH="1">
            <a:off x="6511710" y="1474298"/>
            <a:ext cx="338555" cy="506424"/>
          </a:xfrm>
          <a:prstGeom prst="downArrow">
            <a:avLst/>
          </a:prstGeom>
          <a:solidFill>
            <a:srgbClr val="C00000"/>
          </a:solidFill>
          <a:ln w="9525" cap="flat" cmpd="sng" algn="ctr">
            <a:no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2"/>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sz="3200" b="1" i="0" u="none" strike="noStrike" cap="none" normalizeH="0" baseline="0" dirty="0">
              <a:ln>
                <a:noFill/>
              </a:ln>
              <a:solidFill>
                <a:schemeClr val="tx1"/>
              </a:solidFill>
              <a:effectLst/>
              <a:latin typeface="Arial" pitchFamily="34" charset="0"/>
            </a:endParaRPr>
          </a:p>
        </p:txBody>
      </p:sp>
      <p:sp>
        <p:nvSpPr>
          <p:cNvPr id="74" name="Down Arrow 73">
            <a:extLst>
              <a:ext uri="{FF2B5EF4-FFF2-40B4-BE49-F238E27FC236}">
                <a16:creationId xmlns:a16="http://schemas.microsoft.com/office/drawing/2014/main" id="{6659323C-C163-6B48-A907-D6EBEC91891F}"/>
              </a:ext>
            </a:extLst>
          </p:cNvPr>
          <p:cNvSpPr/>
          <p:nvPr/>
        </p:nvSpPr>
        <p:spPr bwMode="auto">
          <a:xfrm rot="10800000" flipH="1">
            <a:off x="2836712" y="1974507"/>
            <a:ext cx="262356" cy="307776"/>
          </a:xfrm>
          <a:prstGeom prst="downArrow">
            <a:avLst/>
          </a:prstGeom>
          <a:solidFill>
            <a:schemeClr val="bg1">
              <a:lumMod val="75000"/>
            </a:schemeClr>
          </a:solidFill>
          <a:ln w="9525" cap="flat" cmpd="sng" algn="ctr">
            <a:no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2"/>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sz="3200" b="1" i="0" u="none" strike="noStrike" cap="none" normalizeH="0" baseline="0" dirty="0">
              <a:ln>
                <a:noFill/>
              </a:ln>
              <a:solidFill>
                <a:schemeClr val="tx1"/>
              </a:solidFill>
              <a:effectLst/>
              <a:latin typeface="Arial" pitchFamily="34" charset="0"/>
            </a:endParaRPr>
          </a:p>
        </p:txBody>
      </p:sp>
      <p:sp>
        <p:nvSpPr>
          <p:cNvPr id="75" name="Rectangle 74">
            <a:extLst>
              <a:ext uri="{FF2B5EF4-FFF2-40B4-BE49-F238E27FC236}">
                <a16:creationId xmlns:a16="http://schemas.microsoft.com/office/drawing/2014/main" id="{C1C9397A-FFE3-1341-9A82-60FEEC4DD240}"/>
              </a:ext>
            </a:extLst>
          </p:cNvPr>
          <p:cNvSpPr/>
          <p:nvPr/>
        </p:nvSpPr>
        <p:spPr>
          <a:xfrm>
            <a:off x="277083" y="1227949"/>
            <a:ext cx="2487950" cy="338554"/>
          </a:xfrm>
          <a:prstGeom prst="rect">
            <a:avLst/>
          </a:prstGeom>
        </p:spPr>
        <p:txBody>
          <a:bodyPr wrap="square">
            <a:spAutoFit/>
          </a:bodyPr>
          <a:lstStyle/>
          <a:p>
            <a:pPr algn="l"/>
            <a:r>
              <a:rPr lang="en-IL" sz="1600" b="0" dirty="0">
                <a:latin typeface="Times New Roman" panose="02020603050405020304" pitchFamily="18" charset="0"/>
                <a:cs typeface="Times New Roman" panose="02020603050405020304" pitchFamily="18" charset="0"/>
              </a:rPr>
              <a:t>Compressed text:</a:t>
            </a:r>
            <a:endParaRPr lang="en-IL" sz="1800" b="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293544178"/>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8E29DF-072E-354E-8B5E-245D26B4315F}"/>
              </a:ext>
            </a:extLst>
          </p:cNvPr>
          <p:cNvSpPr>
            <a:spLocks noGrp="1"/>
          </p:cNvSpPr>
          <p:nvPr>
            <p:ph type="title"/>
          </p:nvPr>
        </p:nvSpPr>
        <p:spPr/>
        <p:txBody>
          <a:bodyPr/>
          <a:lstStyle/>
          <a:p>
            <a:r>
              <a:rPr lang="en-US" dirty="0"/>
              <a:t>Decompression</a:t>
            </a:r>
          </a:p>
        </p:txBody>
      </p:sp>
      <p:sp>
        <p:nvSpPr>
          <p:cNvPr id="71" name="Rectangle 70">
            <a:extLst>
              <a:ext uri="{FF2B5EF4-FFF2-40B4-BE49-F238E27FC236}">
                <a16:creationId xmlns:a16="http://schemas.microsoft.com/office/drawing/2014/main" id="{5BC27FF3-D585-AD4A-BC56-B48392BB8855}"/>
              </a:ext>
            </a:extLst>
          </p:cNvPr>
          <p:cNvSpPr/>
          <p:nvPr/>
        </p:nvSpPr>
        <p:spPr>
          <a:xfrm>
            <a:off x="304800" y="1600200"/>
            <a:ext cx="2852850" cy="369332"/>
          </a:xfrm>
          <a:prstGeom prst="rect">
            <a:avLst/>
          </a:prstGeom>
        </p:spPr>
        <p:txBody>
          <a:bodyPr wrap="square">
            <a:spAutoFit/>
          </a:bodyPr>
          <a:lstStyle/>
          <a:p>
            <a:pPr algn="l"/>
            <a:r>
              <a:rPr lang="en-IL" sz="1800" b="0" spc="200" dirty="0">
                <a:latin typeface="Consolas" panose="020B0609020204030204" pitchFamily="49" charset="0"/>
                <a:cs typeface="Consolas" panose="020B0609020204030204" pitchFamily="49" charset="0"/>
              </a:rPr>
              <a:t>01110100110000111</a:t>
            </a:r>
          </a:p>
        </p:txBody>
      </p:sp>
      <p:sp>
        <p:nvSpPr>
          <p:cNvPr id="72" name="Down Arrow 71">
            <a:extLst>
              <a:ext uri="{FF2B5EF4-FFF2-40B4-BE49-F238E27FC236}">
                <a16:creationId xmlns:a16="http://schemas.microsoft.com/office/drawing/2014/main" id="{1AA824BE-5624-204D-BA7F-155C65BC0389}"/>
              </a:ext>
            </a:extLst>
          </p:cNvPr>
          <p:cNvSpPr/>
          <p:nvPr/>
        </p:nvSpPr>
        <p:spPr bwMode="auto">
          <a:xfrm rot="16200000" flipH="1">
            <a:off x="3090337" y="1604302"/>
            <a:ext cx="338555" cy="381001"/>
          </a:xfrm>
          <a:prstGeom prst="downArrow">
            <a:avLst/>
          </a:prstGeom>
          <a:solidFill>
            <a:srgbClr val="C00000"/>
          </a:solidFill>
          <a:ln w="9525" cap="flat" cmpd="sng" algn="ctr">
            <a:no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2"/>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sz="3200" b="1" i="0" u="none" strike="noStrike" cap="none" normalizeH="0" baseline="0" dirty="0">
              <a:ln>
                <a:noFill/>
              </a:ln>
              <a:solidFill>
                <a:schemeClr val="tx1"/>
              </a:solidFill>
              <a:effectLst/>
              <a:latin typeface="Arial" pitchFamily="34" charset="0"/>
            </a:endParaRPr>
          </a:p>
        </p:txBody>
      </p:sp>
      <p:sp>
        <p:nvSpPr>
          <p:cNvPr id="83" name="Rectangle 82">
            <a:extLst>
              <a:ext uri="{FF2B5EF4-FFF2-40B4-BE49-F238E27FC236}">
                <a16:creationId xmlns:a16="http://schemas.microsoft.com/office/drawing/2014/main" id="{1A966A37-39C5-A64E-BC48-07D967DA2816}"/>
              </a:ext>
            </a:extLst>
          </p:cNvPr>
          <p:cNvSpPr/>
          <p:nvPr/>
        </p:nvSpPr>
        <p:spPr>
          <a:xfrm>
            <a:off x="7090578" y="1552093"/>
            <a:ext cx="1478290" cy="369332"/>
          </a:xfrm>
          <a:prstGeom prst="rect">
            <a:avLst/>
          </a:prstGeom>
        </p:spPr>
        <p:txBody>
          <a:bodyPr wrap="none">
            <a:spAutoFit/>
          </a:bodyPr>
          <a:lstStyle/>
          <a:p>
            <a:r>
              <a:rPr lang="en-IL" sz="1800" b="0" dirty="0">
                <a:latin typeface="Consolas" panose="020B0609020204030204" pitchFamily="49" charset="0"/>
                <a:cs typeface="Consolas" panose="020B0609020204030204" pitchFamily="49" charset="0"/>
              </a:rPr>
              <a:t>"</a:t>
            </a:r>
            <a:r>
              <a:rPr lang="en-IL" sz="1800" b="0" spc="200" dirty="0">
                <a:latin typeface="Consolas" panose="020B0609020204030204" pitchFamily="49" charset="0"/>
                <a:cs typeface="Consolas" panose="020B0609020204030204" pitchFamily="49" charset="0"/>
              </a:rPr>
              <a:t>abadca</a:t>
            </a:r>
            <a:r>
              <a:rPr lang="en-IL" sz="1800" b="0" dirty="0">
                <a:latin typeface="Consolas" panose="020B0609020204030204" pitchFamily="49" charset="0"/>
                <a:cs typeface="Consolas" panose="020B0609020204030204" pitchFamily="49" charset="0"/>
              </a:rPr>
              <a:t>b"</a:t>
            </a:r>
          </a:p>
        </p:txBody>
      </p:sp>
      <p:grpSp>
        <p:nvGrpSpPr>
          <p:cNvPr id="167" name="Group 166">
            <a:extLst>
              <a:ext uri="{FF2B5EF4-FFF2-40B4-BE49-F238E27FC236}">
                <a16:creationId xmlns:a16="http://schemas.microsoft.com/office/drawing/2014/main" id="{2FAAED43-A343-A848-B8F6-185ABFAE615B}"/>
              </a:ext>
            </a:extLst>
          </p:cNvPr>
          <p:cNvGrpSpPr/>
          <p:nvPr/>
        </p:nvGrpSpPr>
        <p:grpSpPr>
          <a:xfrm>
            <a:off x="2292735" y="4409449"/>
            <a:ext cx="635181" cy="457200"/>
            <a:chOff x="1916178" y="5715000"/>
            <a:chExt cx="635181" cy="457200"/>
          </a:xfrm>
        </p:grpSpPr>
        <p:sp>
          <p:nvSpPr>
            <p:cNvPr id="168" name="Oval 167">
              <a:extLst>
                <a:ext uri="{FF2B5EF4-FFF2-40B4-BE49-F238E27FC236}">
                  <a16:creationId xmlns:a16="http://schemas.microsoft.com/office/drawing/2014/main" id="{2D9D7174-A3A7-E24C-886C-A55A355A8919}"/>
                </a:ext>
              </a:extLst>
            </p:cNvPr>
            <p:cNvSpPr/>
            <p:nvPr/>
          </p:nvSpPr>
          <p:spPr bwMode="auto">
            <a:xfrm>
              <a:off x="1916178" y="5715000"/>
              <a:ext cx="635181" cy="457200"/>
            </a:xfrm>
            <a:prstGeom prst="ellipse">
              <a:avLst/>
            </a:prstGeom>
            <a:solidFill>
              <a:schemeClr val="bg1">
                <a:lumMod val="8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b="0" i="0" u="none" strike="noStrike" cap="none" normalizeH="0" baseline="0">
                <a:ln>
                  <a:noFill/>
                </a:ln>
                <a:solidFill>
                  <a:schemeClr val="tx1"/>
                </a:solidFill>
                <a:effectLst/>
                <a:latin typeface="Arial" pitchFamily="34" charset="0"/>
              </a:endParaRPr>
            </a:p>
          </p:txBody>
        </p:sp>
        <p:sp>
          <p:nvSpPr>
            <p:cNvPr id="169" name="TextBox 168">
              <a:extLst>
                <a:ext uri="{FF2B5EF4-FFF2-40B4-BE49-F238E27FC236}">
                  <a16:creationId xmlns:a16="http://schemas.microsoft.com/office/drawing/2014/main" id="{8FAB08F8-E74A-E148-BEB3-BB1B69DFB8D9}"/>
                </a:ext>
              </a:extLst>
            </p:cNvPr>
            <p:cNvSpPr txBox="1"/>
            <p:nvPr/>
          </p:nvSpPr>
          <p:spPr>
            <a:xfrm>
              <a:off x="2101218" y="5726256"/>
              <a:ext cx="287258" cy="338554"/>
            </a:xfrm>
            <a:prstGeom prst="rect">
              <a:avLst/>
            </a:prstGeom>
            <a:noFill/>
          </p:spPr>
          <p:txBody>
            <a:bodyPr wrap="none" rtlCol="0">
              <a:spAutoFit/>
            </a:bodyPr>
            <a:lstStyle/>
            <a:p>
              <a:r>
                <a:rPr lang="en-US" sz="1600" b="0" dirty="0"/>
                <a:t>c</a:t>
              </a:r>
              <a:endParaRPr lang="en-IL" sz="1600" b="0" dirty="0"/>
            </a:p>
          </p:txBody>
        </p:sp>
      </p:grpSp>
      <p:grpSp>
        <p:nvGrpSpPr>
          <p:cNvPr id="170" name="Group 169">
            <a:extLst>
              <a:ext uri="{FF2B5EF4-FFF2-40B4-BE49-F238E27FC236}">
                <a16:creationId xmlns:a16="http://schemas.microsoft.com/office/drawing/2014/main" id="{70FA42AD-4050-F04C-8F15-1721585F2044}"/>
              </a:ext>
            </a:extLst>
          </p:cNvPr>
          <p:cNvGrpSpPr/>
          <p:nvPr/>
        </p:nvGrpSpPr>
        <p:grpSpPr>
          <a:xfrm>
            <a:off x="3126702" y="4392205"/>
            <a:ext cx="635181" cy="457200"/>
            <a:chOff x="3064567" y="5754434"/>
            <a:chExt cx="635181" cy="457200"/>
          </a:xfrm>
        </p:grpSpPr>
        <p:sp>
          <p:nvSpPr>
            <p:cNvPr id="171" name="Oval 170">
              <a:extLst>
                <a:ext uri="{FF2B5EF4-FFF2-40B4-BE49-F238E27FC236}">
                  <a16:creationId xmlns:a16="http://schemas.microsoft.com/office/drawing/2014/main" id="{F9431492-BEBD-344B-86FF-5C52093044F9}"/>
                </a:ext>
              </a:extLst>
            </p:cNvPr>
            <p:cNvSpPr/>
            <p:nvPr/>
          </p:nvSpPr>
          <p:spPr bwMode="auto">
            <a:xfrm>
              <a:off x="3064567" y="5754434"/>
              <a:ext cx="635181" cy="457200"/>
            </a:xfrm>
            <a:prstGeom prst="ellipse">
              <a:avLst/>
            </a:prstGeom>
            <a:solidFill>
              <a:schemeClr val="bg1">
                <a:lumMod val="8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b="0" i="0" u="none" strike="noStrike" cap="none" normalizeH="0" baseline="0">
                <a:ln>
                  <a:noFill/>
                </a:ln>
                <a:solidFill>
                  <a:schemeClr val="tx1"/>
                </a:solidFill>
                <a:effectLst/>
                <a:latin typeface="Arial" pitchFamily="34" charset="0"/>
              </a:endParaRPr>
            </a:p>
          </p:txBody>
        </p:sp>
        <p:sp>
          <p:nvSpPr>
            <p:cNvPr id="172" name="TextBox 171">
              <a:extLst>
                <a:ext uri="{FF2B5EF4-FFF2-40B4-BE49-F238E27FC236}">
                  <a16:creationId xmlns:a16="http://schemas.microsoft.com/office/drawing/2014/main" id="{8D7BD11E-C745-CE4F-A61F-1440E3A0844D}"/>
                </a:ext>
              </a:extLst>
            </p:cNvPr>
            <p:cNvSpPr txBox="1"/>
            <p:nvPr/>
          </p:nvSpPr>
          <p:spPr>
            <a:xfrm>
              <a:off x="3252941" y="5782934"/>
              <a:ext cx="298479" cy="338554"/>
            </a:xfrm>
            <a:prstGeom prst="rect">
              <a:avLst/>
            </a:prstGeom>
            <a:noFill/>
          </p:spPr>
          <p:txBody>
            <a:bodyPr wrap="none" rtlCol="0">
              <a:spAutoFit/>
            </a:bodyPr>
            <a:lstStyle/>
            <a:p>
              <a:r>
                <a:rPr lang="en-US" sz="1600" b="0" dirty="0"/>
                <a:t>d</a:t>
              </a:r>
              <a:endParaRPr lang="en-IL" sz="1600" b="0" dirty="0"/>
            </a:p>
          </p:txBody>
        </p:sp>
      </p:grpSp>
      <p:grpSp>
        <p:nvGrpSpPr>
          <p:cNvPr id="173" name="Group 172">
            <a:extLst>
              <a:ext uri="{FF2B5EF4-FFF2-40B4-BE49-F238E27FC236}">
                <a16:creationId xmlns:a16="http://schemas.microsoft.com/office/drawing/2014/main" id="{DB26F5AE-8787-AF4F-86D7-60CDBE4C8B11}"/>
              </a:ext>
            </a:extLst>
          </p:cNvPr>
          <p:cNvGrpSpPr/>
          <p:nvPr/>
        </p:nvGrpSpPr>
        <p:grpSpPr>
          <a:xfrm>
            <a:off x="4044023" y="4409449"/>
            <a:ext cx="635181" cy="457200"/>
            <a:chOff x="1916178" y="5715000"/>
            <a:chExt cx="635181" cy="457200"/>
          </a:xfrm>
        </p:grpSpPr>
        <p:sp>
          <p:nvSpPr>
            <p:cNvPr id="174" name="Oval 173">
              <a:extLst>
                <a:ext uri="{FF2B5EF4-FFF2-40B4-BE49-F238E27FC236}">
                  <a16:creationId xmlns:a16="http://schemas.microsoft.com/office/drawing/2014/main" id="{D51713E3-E11D-BC48-94ED-C4114BCC0C26}"/>
                </a:ext>
              </a:extLst>
            </p:cNvPr>
            <p:cNvSpPr/>
            <p:nvPr/>
          </p:nvSpPr>
          <p:spPr bwMode="auto">
            <a:xfrm>
              <a:off x="1916178" y="5715000"/>
              <a:ext cx="635181" cy="457200"/>
            </a:xfrm>
            <a:prstGeom prst="ellipse">
              <a:avLst/>
            </a:prstGeom>
            <a:solidFill>
              <a:schemeClr val="bg1">
                <a:lumMod val="8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b="0" i="0" u="none" strike="noStrike" cap="none" normalizeH="0" baseline="0">
                <a:ln>
                  <a:noFill/>
                </a:ln>
                <a:solidFill>
                  <a:schemeClr val="tx1"/>
                </a:solidFill>
                <a:effectLst/>
                <a:latin typeface="Arial" pitchFamily="34" charset="0"/>
              </a:endParaRPr>
            </a:p>
          </p:txBody>
        </p:sp>
        <p:sp>
          <p:nvSpPr>
            <p:cNvPr id="175" name="TextBox 174">
              <a:extLst>
                <a:ext uri="{FF2B5EF4-FFF2-40B4-BE49-F238E27FC236}">
                  <a16:creationId xmlns:a16="http://schemas.microsoft.com/office/drawing/2014/main" id="{3367E37B-435B-E144-A6B2-DB930B920C51}"/>
                </a:ext>
              </a:extLst>
            </p:cNvPr>
            <p:cNvSpPr txBox="1"/>
            <p:nvPr/>
          </p:nvSpPr>
          <p:spPr>
            <a:xfrm>
              <a:off x="2095606" y="5726256"/>
              <a:ext cx="298479" cy="338554"/>
            </a:xfrm>
            <a:prstGeom prst="rect">
              <a:avLst/>
            </a:prstGeom>
            <a:noFill/>
          </p:spPr>
          <p:txBody>
            <a:bodyPr wrap="none" rtlCol="0">
              <a:spAutoFit/>
            </a:bodyPr>
            <a:lstStyle/>
            <a:p>
              <a:r>
                <a:rPr lang="en-US" sz="1600" b="0" dirty="0"/>
                <a:t>e</a:t>
              </a:r>
              <a:endParaRPr lang="en-IL" sz="1600" b="0" dirty="0"/>
            </a:p>
          </p:txBody>
        </p:sp>
      </p:grpSp>
      <p:grpSp>
        <p:nvGrpSpPr>
          <p:cNvPr id="176" name="Group 175">
            <a:extLst>
              <a:ext uri="{FF2B5EF4-FFF2-40B4-BE49-F238E27FC236}">
                <a16:creationId xmlns:a16="http://schemas.microsoft.com/office/drawing/2014/main" id="{DBBE5066-5D47-AD4C-A37D-6A132D26BBE6}"/>
              </a:ext>
            </a:extLst>
          </p:cNvPr>
          <p:cNvGrpSpPr/>
          <p:nvPr/>
        </p:nvGrpSpPr>
        <p:grpSpPr>
          <a:xfrm>
            <a:off x="4920594" y="4417638"/>
            <a:ext cx="635181" cy="457200"/>
            <a:chOff x="3064567" y="5754434"/>
            <a:chExt cx="635181" cy="457200"/>
          </a:xfrm>
        </p:grpSpPr>
        <p:sp>
          <p:nvSpPr>
            <p:cNvPr id="177" name="Oval 176">
              <a:extLst>
                <a:ext uri="{FF2B5EF4-FFF2-40B4-BE49-F238E27FC236}">
                  <a16:creationId xmlns:a16="http://schemas.microsoft.com/office/drawing/2014/main" id="{49EAC30E-782F-E947-ACEE-0B186498882C}"/>
                </a:ext>
              </a:extLst>
            </p:cNvPr>
            <p:cNvSpPr/>
            <p:nvPr/>
          </p:nvSpPr>
          <p:spPr bwMode="auto">
            <a:xfrm>
              <a:off x="3064567" y="5754434"/>
              <a:ext cx="635181" cy="457200"/>
            </a:xfrm>
            <a:prstGeom prst="ellipse">
              <a:avLst/>
            </a:prstGeom>
            <a:solidFill>
              <a:schemeClr val="bg1">
                <a:lumMod val="8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b="0" i="0" u="none" strike="noStrike" cap="none" normalizeH="0" baseline="0">
                <a:ln>
                  <a:noFill/>
                </a:ln>
                <a:solidFill>
                  <a:schemeClr val="tx1"/>
                </a:solidFill>
                <a:effectLst/>
                <a:latin typeface="Arial" pitchFamily="34" charset="0"/>
              </a:endParaRPr>
            </a:p>
          </p:txBody>
        </p:sp>
        <p:sp>
          <p:nvSpPr>
            <p:cNvPr id="178" name="TextBox 177">
              <a:extLst>
                <a:ext uri="{FF2B5EF4-FFF2-40B4-BE49-F238E27FC236}">
                  <a16:creationId xmlns:a16="http://schemas.microsoft.com/office/drawing/2014/main" id="{E2618744-064B-1F44-B5D8-DA320AD427BA}"/>
                </a:ext>
              </a:extLst>
            </p:cNvPr>
            <p:cNvSpPr txBox="1"/>
            <p:nvPr/>
          </p:nvSpPr>
          <p:spPr>
            <a:xfrm>
              <a:off x="3280995" y="5757501"/>
              <a:ext cx="242374" cy="338554"/>
            </a:xfrm>
            <a:prstGeom prst="rect">
              <a:avLst/>
            </a:prstGeom>
            <a:noFill/>
          </p:spPr>
          <p:txBody>
            <a:bodyPr wrap="none" rtlCol="0">
              <a:spAutoFit/>
            </a:bodyPr>
            <a:lstStyle/>
            <a:p>
              <a:r>
                <a:rPr lang="en-US" sz="1600" b="0" dirty="0"/>
                <a:t>f</a:t>
              </a:r>
              <a:endParaRPr lang="en-IL" sz="1600" b="0" dirty="0"/>
            </a:p>
          </p:txBody>
        </p:sp>
      </p:grpSp>
      <p:grpSp>
        <p:nvGrpSpPr>
          <p:cNvPr id="179" name="Group 178">
            <a:extLst>
              <a:ext uri="{FF2B5EF4-FFF2-40B4-BE49-F238E27FC236}">
                <a16:creationId xmlns:a16="http://schemas.microsoft.com/office/drawing/2014/main" id="{42061355-2093-0C43-986D-5D7CAD2E27C7}"/>
              </a:ext>
            </a:extLst>
          </p:cNvPr>
          <p:cNvGrpSpPr/>
          <p:nvPr/>
        </p:nvGrpSpPr>
        <p:grpSpPr>
          <a:xfrm>
            <a:off x="5806384" y="4409449"/>
            <a:ext cx="635181" cy="457200"/>
            <a:chOff x="1916178" y="5715000"/>
            <a:chExt cx="635181" cy="457200"/>
          </a:xfrm>
        </p:grpSpPr>
        <p:sp>
          <p:nvSpPr>
            <p:cNvPr id="180" name="Oval 179">
              <a:extLst>
                <a:ext uri="{FF2B5EF4-FFF2-40B4-BE49-F238E27FC236}">
                  <a16:creationId xmlns:a16="http://schemas.microsoft.com/office/drawing/2014/main" id="{C4592195-403D-6D4F-A552-8E9951EC4702}"/>
                </a:ext>
              </a:extLst>
            </p:cNvPr>
            <p:cNvSpPr/>
            <p:nvPr/>
          </p:nvSpPr>
          <p:spPr bwMode="auto">
            <a:xfrm>
              <a:off x="1916178" y="5715000"/>
              <a:ext cx="635181" cy="457200"/>
            </a:xfrm>
            <a:prstGeom prst="ellipse">
              <a:avLst/>
            </a:prstGeom>
            <a:solidFill>
              <a:schemeClr val="bg1">
                <a:lumMod val="8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b="0" i="0" u="none" strike="noStrike" cap="none" normalizeH="0" baseline="0">
                <a:ln>
                  <a:noFill/>
                </a:ln>
                <a:solidFill>
                  <a:schemeClr val="tx1"/>
                </a:solidFill>
                <a:effectLst/>
                <a:latin typeface="Arial" pitchFamily="34" charset="0"/>
              </a:endParaRPr>
            </a:p>
          </p:txBody>
        </p:sp>
        <p:sp>
          <p:nvSpPr>
            <p:cNvPr id="191" name="TextBox 190">
              <a:extLst>
                <a:ext uri="{FF2B5EF4-FFF2-40B4-BE49-F238E27FC236}">
                  <a16:creationId xmlns:a16="http://schemas.microsoft.com/office/drawing/2014/main" id="{AE5E6577-D33D-8740-83FC-13AB93377852}"/>
                </a:ext>
              </a:extLst>
            </p:cNvPr>
            <p:cNvSpPr txBox="1"/>
            <p:nvPr/>
          </p:nvSpPr>
          <p:spPr>
            <a:xfrm>
              <a:off x="2095606" y="5726256"/>
              <a:ext cx="298479" cy="338554"/>
            </a:xfrm>
            <a:prstGeom prst="rect">
              <a:avLst/>
            </a:prstGeom>
            <a:noFill/>
          </p:spPr>
          <p:txBody>
            <a:bodyPr wrap="none" rtlCol="0">
              <a:spAutoFit/>
            </a:bodyPr>
            <a:lstStyle/>
            <a:p>
              <a:r>
                <a:rPr lang="en-US" sz="1600" b="0" dirty="0"/>
                <a:t>g</a:t>
              </a:r>
              <a:endParaRPr lang="en-IL" sz="1600" b="0" dirty="0"/>
            </a:p>
          </p:txBody>
        </p:sp>
      </p:grpSp>
      <p:grpSp>
        <p:nvGrpSpPr>
          <p:cNvPr id="192" name="Group 191">
            <a:extLst>
              <a:ext uri="{FF2B5EF4-FFF2-40B4-BE49-F238E27FC236}">
                <a16:creationId xmlns:a16="http://schemas.microsoft.com/office/drawing/2014/main" id="{06B5FDCF-8306-1843-BEBD-A80AF752246D}"/>
              </a:ext>
            </a:extLst>
          </p:cNvPr>
          <p:cNvGrpSpPr/>
          <p:nvPr/>
        </p:nvGrpSpPr>
        <p:grpSpPr>
          <a:xfrm>
            <a:off x="6692174" y="4409449"/>
            <a:ext cx="635181" cy="457200"/>
            <a:chOff x="3064567" y="5754434"/>
            <a:chExt cx="635181" cy="457200"/>
          </a:xfrm>
        </p:grpSpPr>
        <p:sp>
          <p:nvSpPr>
            <p:cNvPr id="193" name="Oval 192">
              <a:extLst>
                <a:ext uri="{FF2B5EF4-FFF2-40B4-BE49-F238E27FC236}">
                  <a16:creationId xmlns:a16="http://schemas.microsoft.com/office/drawing/2014/main" id="{4D2A0AB5-9B7A-144F-BE57-658452063461}"/>
                </a:ext>
              </a:extLst>
            </p:cNvPr>
            <p:cNvSpPr/>
            <p:nvPr/>
          </p:nvSpPr>
          <p:spPr bwMode="auto">
            <a:xfrm>
              <a:off x="3064567" y="5754434"/>
              <a:ext cx="635181" cy="457200"/>
            </a:xfrm>
            <a:prstGeom prst="ellipse">
              <a:avLst/>
            </a:prstGeom>
            <a:solidFill>
              <a:schemeClr val="bg1">
                <a:lumMod val="8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b="0" i="0" u="none" strike="noStrike" cap="none" normalizeH="0" baseline="0">
                <a:ln>
                  <a:noFill/>
                </a:ln>
                <a:solidFill>
                  <a:schemeClr val="tx1"/>
                </a:solidFill>
                <a:effectLst/>
                <a:latin typeface="Arial" pitchFamily="34" charset="0"/>
              </a:endParaRPr>
            </a:p>
          </p:txBody>
        </p:sp>
        <p:sp>
          <p:nvSpPr>
            <p:cNvPr id="194" name="TextBox 193">
              <a:extLst>
                <a:ext uri="{FF2B5EF4-FFF2-40B4-BE49-F238E27FC236}">
                  <a16:creationId xmlns:a16="http://schemas.microsoft.com/office/drawing/2014/main" id="{AD4D322C-0CFB-4C46-945A-3C335A2B618A}"/>
                </a:ext>
              </a:extLst>
            </p:cNvPr>
            <p:cNvSpPr txBox="1"/>
            <p:nvPr/>
          </p:nvSpPr>
          <p:spPr>
            <a:xfrm>
              <a:off x="3252941" y="5765690"/>
              <a:ext cx="298479" cy="338554"/>
            </a:xfrm>
            <a:prstGeom prst="rect">
              <a:avLst/>
            </a:prstGeom>
            <a:noFill/>
          </p:spPr>
          <p:txBody>
            <a:bodyPr wrap="none" rtlCol="0">
              <a:spAutoFit/>
            </a:bodyPr>
            <a:lstStyle/>
            <a:p>
              <a:r>
                <a:rPr lang="en-US" sz="1600" b="0" dirty="0"/>
                <a:t>h</a:t>
              </a:r>
              <a:endParaRPr lang="en-IL" sz="1600" b="0" dirty="0"/>
            </a:p>
          </p:txBody>
        </p:sp>
      </p:grpSp>
      <p:grpSp>
        <p:nvGrpSpPr>
          <p:cNvPr id="195" name="Group 194">
            <a:extLst>
              <a:ext uri="{FF2B5EF4-FFF2-40B4-BE49-F238E27FC236}">
                <a16:creationId xmlns:a16="http://schemas.microsoft.com/office/drawing/2014/main" id="{FF5BAE6F-F6D8-A34E-9312-CD3BE2206DAC}"/>
              </a:ext>
            </a:extLst>
          </p:cNvPr>
          <p:cNvGrpSpPr/>
          <p:nvPr/>
        </p:nvGrpSpPr>
        <p:grpSpPr>
          <a:xfrm>
            <a:off x="3888702" y="1655310"/>
            <a:ext cx="635181" cy="457200"/>
            <a:chOff x="1916178" y="5715000"/>
            <a:chExt cx="635181" cy="457200"/>
          </a:xfrm>
        </p:grpSpPr>
        <p:sp>
          <p:nvSpPr>
            <p:cNvPr id="196" name="Oval 195">
              <a:extLst>
                <a:ext uri="{FF2B5EF4-FFF2-40B4-BE49-F238E27FC236}">
                  <a16:creationId xmlns:a16="http://schemas.microsoft.com/office/drawing/2014/main" id="{7C1DAA78-EEF7-354C-94ED-DBA5444EBAB7}"/>
                </a:ext>
              </a:extLst>
            </p:cNvPr>
            <p:cNvSpPr/>
            <p:nvPr/>
          </p:nvSpPr>
          <p:spPr bwMode="auto">
            <a:xfrm>
              <a:off x="1916178" y="5715000"/>
              <a:ext cx="635181" cy="457200"/>
            </a:xfrm>
            <a:prstGeom prst="ellipse">
              <a:avLst/>
            </a:prstGeom>
            <a:solidFill>
              <a:schemeClr val="bg1">
                <a:lumMod val="8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sz="2800" b="0" i="0" u="none" strike="noStrike" cap="none" normalizeH="0" baseline="0">
                <a:ln>
                  <a:noFill/>
                </a:ln>
                <a:solidFill>
                  <a:schemeClr val="tx1"/>
                </a:solidFill>
                <a:effectLst/>
                <a:latin typeface="Arial" pitchFamily="34" charset="0"/>
              </a:endParaRPr>
            </a:p>
          </p:txBody>
        </p:sp>
        <p:sp>
          <p:nvSpPr>
            <p:cNvPr id="197" name="TextBox 196">
              <a:extLst>
                <a:ext uri="{FF2B5EF4-FFF2-40B4-BE49-F238E27FC236}">
                  <a16:creationId xmlns:a16="http://schemas.microsoft.com/office/drawing/2014/main" id="{320E878A-1155-B941-B769-099B456DF728}"/>
                </a:ext>
              </a:extLst>
            </p:cNvPr>
            <p:cNvSpPr txBox="1"/>
            <p:nvPr/>
          </p:nvSpPr>
          <p:spPr>
            <a:xfrm>
              <a:off x="2095606" y="5737195"/>
              <a:ext cx="298479" cy="338554"/>
            </a:xfrm>
            <a:prstGeom prst="rect">
              <a:avLst/>
            </a:prstGeom>
            <a:noFill/>
          </p:spPr>
          <p:txBody>
            <a:bodyPr wrap="none" rtlCol="0">
              <a:spAutoFit/>
            </a:bodyPr>
            <a:lstStyle/>
            <a:p>
              <a:r>
                <a:rPr lang="en-US" sz="1600" b="0" dirty="0"/>
                <a:t>a</a:t>
              </a:r>
              <a:endParaRPr lang="en-IL" sz="1600" b="0" dirty="0"/>
            </a:p>
          </p:txBody>
        </p:sp>
      </p:grpSp>
      <p:grpSp>
        <p:nvGrpSpPr>
          <p:cNvPr id="198" name="Group 197">
            <a:extLst>
              <a:ext uri="{FF2B5EF4-FFF2-40B4-BE49-F238E27FC236}">
                <a16:creationId xmlns:a16="http://schemas.microsoft.com/office/drawing/2014/main" id="{3C5F3CE0-DFB8-AC4C-BBB4-0A47089FC3A2}"/>
              </a:ext>
            </a:extLst>
          </p:cNvPr>
          <p:cNvGrpSpPr/>
          <p:nvPr/>
        </p:nvGrpSpPr>
        <p:grpSpPr>
          <a:xfrm>
            <a:off x="7465158" y="3533959"/>
            <a:ext cx="635181" cy="457200"/>
            <a:chOff x="3064567" y="5754434"/>
            <a:chExt cx="635181" cy="457200"/>
          </a:xfrm>
        </p:grpSpPr>
        <p:sp>
          <p:nvSpPr>
            <p:cNvPr id="199" name="Oval 198">
              <a:extLst>
                <a:ext uri="{FF2B5EF4-FFF2-40B4-BE49-F238E27FC236}">
                  <a16:creationId xmlns:a16="http://schemas.microsoft.com/office/drawing/2014/main" id="{28CF101D-D899-F04B-AD3F-338330FBCD12}"/>
                </a:ext>
              </a:extLst>
            </p:cNvPr>
            <p:cNvSpPr/>
            <p:nvPr/>
          </p:nvSpPr>
          <p:spPr bwMode="auto">
            <a:xfrm>
              <a:off x="3064567" y="5754434"/>
              <a:ext cx="635181" cy="457200"/>
            </a:xfrm>
            <a:prstGeom prst="ellipse">
              <a:avLst/>
            </a:prstGeom>
            <a:solidFill>
              <a:schemeClr val="bg1">
                <a:lumMod val="8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b="0" i="0" u="none" strike="noStrike" cap="none" normalizeH="0" baseline="0">
                <a:ln>
                  <a:noFill/>
                </a:ln>
                <a:solidFill>
                  <a:schemeClr val="tx1"/>
                </a:solidFill>
                <a:effectLst/>
                <a:latin typeface="Arial" pitchFamily="34" charset="0"/>
              </a:endParaRPr>
            </a:p>
          </p:txBody>
        </p:sp>
        <p:sp>
          <p:nvSpPr>
            <p:cNvPr id="200" name="TextBox 199">
              <a:extLst>
                <a:ext uri="{FF2B5EF4-FFF2-40B4-BE49-F238E27FC236}">
                  <a16:creationId xmlns:a16="http://schemas.microsoft.com/office/drawing/2014/main" id="{C19560B3-EE2E-9849-9193-A11A0DB11000}"/>
                </a:ext>
              </a:extLst>
            </p:cNvPr>
            <p:cNvSpPr txBox="1"/>
            <p:nvPr/>
          </p:nvSpPr>
          <p:spPr>
            <a:xfrm>
              <a:off x="3252941" y="5783870"/>
              <a:ext cx="298479" cy="338554"/>
            </a:xfrm>
            <a:prstGeom prst="rect">
              <a:avLst/>
            </a:prstGeom>
            <a:noFill/>
          </p:spPr>
          <p:txBody>
            <a:bodyPr wrap="none" rtlCol="0">
              <a:spAutoFit/>
            </a:bodyPr>
            <a:lstStyle/>
            <a:p>
              <a:r>
                <a:rPr lang="en-US" sz="1600" b="0" dirty="0"/>
                <a:t>b</a:t>
              </a:r>
              <a:endParaRPr lang="en-IL" sz="1600" b="0" dirty="0"/>
            </a:p>
          </p:txBody>
        </p:sp>
      </p:grpSp>
      <p:grpSp>
        <p:nvGrpSpPr>
          <p:cNvPr id="201" name="Group 200">
            <a:extLst>
              <a:ext uri="{FF2B5EF4-FFF2-40B4-BE49-F238E27FC236}">
                <a16:creationId xmlns:a16="http://schemas.microsoft.com/office/drawing/2014/main" id="{46BAF5EC-225F-8F46-9B73-4B572CC11FCE}"/>
              </a:ext>
            </a:extLst>
          </p:cNvPr>
          <p:cNvGrpSpPr/>
          <p:nvPr/>
        </p:nvGrpSpPr>
        <p:grpSpPr>
          <a:xfrm>
            <a:off x="6041759" y="3516214"/>
            <a:ext cx="1131239" cy="841756"/>
            <a:chOff x="5099276" y="4048509"/>
            <a:chExt cx="1131239" cy="841756"/>
          </a:xfrm>
        </p:grpSpPr>
        <p:cxnSp>
          <p:nvCxnSpPr>
            <p:cNvPr id="202" name="Straight Arrow Connector 201">
              <a:extLst>
                <a:ext uri="{FF2B5EF4-FFF2-40B4-BE49-F238E27FC236}">
                  <a16:creationId xmlns:a16="http://schemas.microsoft.com/office/drawing/2014/main" id="{DCFA0875-CB97-E640-AAFA-09026B5DEEB0}"/>
                </a:ext>
              </a:extLst>
            </p:cNvPr>
            <p:cNvCxnSpPr>
              <a:cxnSpLocks/>
            </p:cNvCxnSpPr>
            <p:nvPr/>
          </p:nvCxnSpPr>
          <p:spPr bwMode="auto">
            <a:xfrm flipH="1">
              <a:off x="5192570" y="4474003"/>
              <a:ext cx="298921" cy="416262"/>
            </a:xfrm>
            <a:prstGeom prst="straightConnector1">
              <a:avLst/>
            </a:prstGeom>
            <a:noFill/>
            <a:ln w="9525"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4"/>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cxnSp>
          <p:nvCxnSpPr>
            <p:cNvPr id="203" name="Straight Arrow Connector 202">
              <a:extLst>
                <a:ext uri="{FF2B5EF4-FFF2-40B4-BE49-F238E27FC236}">
                  <a16:creationId xmlns:a16="http://schemas.microsoft.com/office/drawing/2014/main" id="{2A87DC10-7A36-324A-99B0-CCECE870036A}"/>
                </a:ext>
              </a:extLst>
            </p:cNvPr>
            <p:cNvCxnSpPr>
              <a:cxnSpLocks/>
            </p:cNvCxnSpPr>
            <p:nvPr/>
          </p:nvCxnSpPr>
          <p:spPr bwMode="auto">
            <a:xfrm>
              <a:off x="5852305" y="4474003"/>
              <a:ext cx="245866" cy="416262"/>
            </a:xfrm>
            <a:prstGeom prst="straightConnector1">
              <a:avLst/>
            </a:prstGeom>
            <a:noFill/>
            <a:ln w="9525"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4"/>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sp>
          <p:nvSpPr>
            <p:cNvPr id="204" name="TextBox 203">
              <a:extLst>
                <a:ext uri="{FF2B5EF4-FFF2-40B4-BE49-F238E27FC236}">
                  <a16:creationId xmlns:a16="http://schemas.microsoft.com/office/drawing/2014/main" id="{C4867E82-7F2C-F743-BD2B-ABCFD84D51A5}"/>
                </a:ext>
              </a:extLst>
            </p:cNvPr>
            <p:cNvSpPr txBox="1"/>
            <p:nvPr/>
          </p:nvSpPr>
          <p:spPr>
            <a:xfrm>
              <a:off x="5099276" y="4445787"/>
              <a:ext cx="291901" cy="308867"/>
            </a:xfrm>
            <a:prstGeom prst="rect">
              <a:avLst/>
            </a:prstGeom>
            <a:noFill/>
            <a:ln>
              <a:noFill/>
            </a:ln>
          </p:spPr>
          <p:txBody>
            <a:bodyPr wrap="square" lIns="0" tIns="46800" rIns="0" rtlCol="0">
              <a:spAutoFit/>
            </a:bodyPr>
            <a:lstStyle/>
            <a:p>
              <a:r>
                <a:rPr lang="en-IL" sz="1400" b="0" dirty="0">
                  <a:latin typeface="Consolas" panose="020B0609020204030204" pitchFamily="49" charset="0"/>
                  <a:cs typeface="Consolas" panose="020B0609020204030204" pitchFamily="49" charset="0"/>
                </a:rPr>
                <a:t>0</a:t>
              </a:r>
            </a:p>
          </p:txBody>
        </p:sp>
        <p:sp>
          <p:nvSpPr>
            <p:cNvPr id="205" name="TextBox 204">
              <a:extLst>
                <a:ext uri="{FF2B5EF4-FFF2-40B4-BE49-F238E27FC236}">
                  <a16:creationId xmlns:a16="http://schemas.microsoft.com/office/drawing/2014/main" id="{21639D55-D8CE-F241-AD80-778A0B735626}"/>
                </a:ext>
              </a:extLst>
            </p:cNvPr>
            <p:cNvSpPr txBox="1"/>
            <p:nvPr/>
          </p:nvSpPr>
          <p:spPr>
            <a:xfrm>
              <a:off x="5938614" y="4440143"/>
              <a:ext cx="291901" cy="308867"/>
            </a:xfrm>
            <a:prstGeom prst="rect">
              <a:avLst/>
            </a:prstGeom>
            <a:noFill/>
            <a:ln>
              <a:noFill/>
            </a:ln>
          </p:spPr>
          <p:txBody>
            <a:bodyPr wrap="square" lIns="0" tIns="46800" rIns="0" rtlCol="0">
              <a:spAutoFit/>
            </a:bodyPr>
            <a:lstStyle/>
            <a:p>
              <a:r>
                <a:rPr lang="he-IL" sz="1400" b="0" dirty="0">
                  <a:latin typeface="Consolas" panose="020B0609020204030204" pitchFamily="49" charset="0"/>
                  <a:cs typeface="Consolas" panose="020B0609020204030204" pitchFamily="49" charset="0"/>
                </a:rPr>
                <a:t>1</a:t>
              </a:r>
              <a:endParaRPr lang="en-IL" sz="1400" b="0" dirty="0">
                <a:latin typeface="Consolas" panose="020B0609020204030204" pitchFamily="49" charset="0"/>
                <a:cs typeface="Consolas" panose="020B0609020204030204" pitchFamily="49" charset="0"/>
              </a:endParaRPr>
            </a:p>
          </p:txBody>
        </p:sp>
        <p:sp>
          <p:nvSpPr>
            <p:cNvPr id="206" name="Oval 205">
              <a:extLst>
                <a:ext uri="{FF2B5EF4-FFF2-40B4-BE49-F238E27FC236}">
                  <a16:creationId xmlns:a16="http://schemas.microsoft.com/office/drawing/2014/main" id="{A2EA8FAE-6EC1-2D47-AC0F-56F8A7C295AA}"/>
                </a:ext>
              </a:extLst>
            </p:cNvPr>
            <p:cNvSpPr/>
            <p:nvPr/>
          </p:nvSpPr>
          <p:spPr bwMode="auto">
            <a:xfrm>
              <a:off x="5340057" y="4048509"/>
              <a:ext cx="635181" cy="457200"/>
            </a:xfrm>
            <a:prstGeom prst="ellipse">
              <a:avLst/>
            </a:prstGeom>
            <a:solidFill>
              <a:schemeClr val="bg1">
                <a:lumMod val="8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b="0" i="0" u="none" strike="noStrike" cap="none" normalizeH="0" baseline="0">
                <a:ln>
                  <a:noFill/>
                </a:ln>
                <a:solidFill>
                  <a:schemeClr val="tx1"/>
                </a:solidFill>
                <a:effectLst/>
                <a:latin typeface="Arial" pitchFamily="34" charset="0"/>
              </a:endParaRPr>
            </a:p>
          </p:txBody>
        </p:sp>
      </p:grpSp>
      <p:grpSp>
        <p:nvGrpSpPr>
          <p:cNvPr id="207" name="Group 206">
            <a:extLst>
              <a:ext uri="{FF2B5EF4-FFF2-40B4-BE49-F238E27FC236}">
                <a16:creationId xmlns:a16="http://schemas.microsoft.com/office/drawing/2014/main" id="{94A83ADC-1C41-F547-B2C8-04A00FCFA950}"/>
              </a:ext>
            </a:extLst>
          </p:cNvPr>
          <p:cNvGrpSpPr/>
          <p:nvPr/>
        </p:nvGrpSpPr>
        <p:grpSpPr>
          <a:xfrm>
            <a:off x="2473508" y="3480132"/>
            <a:ext cx="1142719" cy="877838"/>
            <a:chOff x="5087796" y="4048509"/>
            <a:chExt cx="1142719" cy="877838"/>
          </a:xfrm>
        </p:grpSpPr>
        <p:cxnSp>
          <p:nvCxnSpPr>
            <p:cNvPr id="208" name="Straight Arrow Connector 207">
              <a:extLst>
                <a:ext uri="{FF2B5EF4-FFF2-40B4-BE49-F238E27FC236}">
                  <a16:creationId xmlns:a16="http://schemas.microsoft.com/office/drawing/2014/main" id="{C79C4C43-718F-3243-950E-D7420274D075}"/>
                </a:ext>
              </a:extLst>
            </p:cNvPr>
            <p:cNvCxnSpPr>
              <a:cxnSpLocks/>
            </p:cNvCxnSpPr>
            <p:nvPr/>
          </p:nvCxnSpPr>
          <p:spPr bwMode="auto">
            <a:xfrm flipH="1">
              <a:off x="5224613" y="4474003"/>
              <a:ext cx="266879" cy="452344"/>
            </a:xfrm>
            <a:prstGeom prst="straightConnector1">
              <a:avLst/>
            </a:prstGeom>
            <a:noFill/>
            <a:ln w="9525"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4"/>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cxnSp>
          <p:nvCxnSpPr>
            <p:cNvPr id="209" name="Straight Arrow Connector 208">
              <a:extLst>
                <a:ext uri="{FF2B5EF4-FFF2-40B4-BE49-F238E27FC236}">
                  <a16:creationId xmlns:a16="http://schemas.microsoft.com/office/drawing/2014/main" id="{984ADA17-295F-6942-8B96-877AE92131EF}"/>
                </a:ext>
              </a:extLst>
            </p:cNvPr>
            <p:cNvCxnSpPr>
              <a:cxnSpLocks/>
            </p:cNvCxnSpPr>
            <p:nvPr/>
          </p:nvCxnSpPr>
          <p:spPr bwMode="auto">
            <a:xfrm>
              <a:off x="5852305" y="4474003"/>
              <a:ext cx="245866" cy="416262"/>
            </a:xfrm>
            <a:prstGeom prst="straightConnector1">
              <a:avLst/>
            </a:prstGeom>
            <a:noFill/>
            <a:ln w="9525"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4"/>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sp>
          <p:nvSpPr>
            <p:cNvPr id="210" name="TextBox 209">
              <a:extLst>
                <a:ext uri="{FF2B5EF4-FFF2-40B4-BE49-F238E27FC236}">
                  <a16:creationId xmlns:a16="http://schemas.microsoft.com/office/drawing/2014/main" id="{90CFEE35-FF8A-4445-BC12-6D314155F75B}"/>
                </a:ext>
              </a:extLst>
            </p:cNvPr>
            <p:cNvSpPr txBox="1"/>
            <p:nvPr/>
          </p:nvSpPr>
          <p:spPr>
            <a:xfrm>
              <a:off x="5087796" y="4425869"/>
              <a:ext cx="291901" cy="308867"/>
            </a:xfrm>
            <a:prstGeom prst="rect">
              <a:avLst/>
            </a:prstGeom>
            <a:noFill/>
            <a:ln>
              <a:noFill/>
            </a:ln>
          </p:spPr>
          <p:txBody>
            <a:bodyPr wrap="square" lIns="0" tIns="46800" rIns="0" rtlCol="0">
              <a:spAutoFit/>
            </a:bodyPr>
            <a:lstStyle/>
            <a:p>
              <a:r>
                <a:rPr lang="en-IL" sz="1400" b="0" dirty="0">
                  <a:latin typeface="Consolas" panose="020B0609020204030204" pitchFamily="49" charset="0"/>
                  <a:cs typeface="Consolas" panose="020B0609020204030204" pitchFamily="49" charset="0"/>
                </a:rPr>
                <a:t>0</a:t>
              </a:r>
            </a:p>
          </p:txBody>
        </p:sp>
        <p:sp>
          <p:nvSpPr>
            <p:cNvPr id="211" name="TextBox 210">
              <a:extLst>
                <a:ext uri="{FF2B5EF4-FFF2-40B4-BE49-F238E27FC236}">
                  <a16:creationId xmlns:a16="http://schemas.microsoft.com/office/drawing/2014/main" id="{40FF6FD0-D921-F448-96E0-9DF59B15702C}"/>
                </a:ext>
              </a:extLst>
            </p:cNvPr>
            <p:cNvSpPr txBox="1"/>
            <p:nvPr/>
          </p:nvSpPr>
          <p:spPr>
            <a:xfrm>
              <a:off x="5938614" y="4440143"/>
              <a:ext cx="291901" cy="308867"/>
            </a:xfrm>
            <a:prstGeom prst="rect">
              <a:avLst/>
            </a:prstGeom>
            <a:noFill/>
            <a:ln>
              <a:noFill/>
            </a:ln>
          </p:spPr>
          <p:txBody>
            <a:bodyPr wrap="square" lIns="0" tIns="46800" rIns="0" rtlCol="0">
              <a:spAutoFit/>
            </a:bodyPr>
            <a:lstStyle/>
            <a:p>
              <a:r>
                <a:rPr lang="he-IL" sz="1400" b="0" dirty="0">
                  <a:latin typeface="Consolas" panose="020B0609020204030204" pitchFamily="49" charset="0"/>
                  <a:cs typeface="Consolas" panose="020B0609020204030204" pitchFamily="49" charset="0"/>
                </a:rPr>
                <a:t>1</a:t>
              </a:r>
              <a:endParaRPr lang="en-IL" sz="1400" b="0" dirty="0">
                <a:latin typeface="Consolas" panose="020B0609020204030204" pitchFamily="49" charset="0"/>
                <a:cs typeface="Consolas" panose="020B0609020204030204" pitchFamily="49" charset="0"/>
              </a:endParaRPr>
            </a:p>
          </p:txBody>
        </p:sp>
        <p:sp>
          <p:nvSpPr>
            <p:cNvPr id="212" name="Oval 211">
              <a:extLst>
                <a:ext uri="{FF2B5EF4-FFF2-40B4-BE49-F238E27FC236}">
                  <a16:creationId xmlns:a16="http://schemas.microsoft.com/office/drawing/2014/main" id="{74C97F85-9FDE-8D4F-B06B-9F92F66E98CB}"/>
                </a:ext>
              </a:extLst>
            </p:cNvPr>
            <p:cNvSpPr/>
            <p:nvPr/>
          </p:nvSpPr>
          <p:spPr bwMode="auto">
            <a:xfrm>
              <a:off x="5340057" y="4048509"/>
              <a:ext cx="635181" cy="457200"/>
            </a:xfrm>
            <a:prstGeom prst="ellipse">
              <a:avLst/>
            </a:prstGeom>
            <a:solidFill>
              <a:schemeClr val="bg1">
                <a:lumMod val="8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b="0" i="0" u="none" strike="noStrike" cap="none" normalizeH="0" baseline="0">
                <a:ln>
                  <a:noFill/>
                </a:ln>
                <a:solidFill>
                  <a:schemeClr val="tx1"/>
                </a:solidFill>
                <a:effectLst/>
                <a:latin typeface="Arial" pitchFamily="34" charset="0"/>
              </a:endParaRPr>
            </a:p>
          </p:txBody>
        </p:sp>
      </p:grpSp>
      <p:grpSp>
        <p:nvGrpSpPr>
          <p:cNvPr id="213" name="Group 212">
            <a:extLst>
              <a:ext uri="{FF2B5EF4-FFF2-40B4-BE49-F238E27FC236}">
                <a16:creationId xmlns:a16="http://schemas.microsoft.com/office/drawing/2014/main" id="{F3783FCE-6A3C-124F-91F5-E9898A681FF7}"/>
              </a:ext>
            </a:extLst>
          </p:cNvPr>
          <p:cNvGrpSpPr/>
          <p:nvPr/>
        </p:nvGrpSpPr>
        <p:grpSpPr>
          <a:xfrm>
            <a:off x="4286403" y="3466445"/>
            <a:ext cx="1165073" cy="891525"/>
            <a:chOff x="5099276" y="4048509"/>
            <a:chExt cx="1165073" cy="891525"/>
          </a:xfrm>
        </p:grpSpPr>
        <p:cxnSp>
          <p:nvCxnSpPr>
            <p:cNvPr id="214" name="Straight Arrow Connector 213">
              <a:extLst>
                <a:ext uri="{FF2B5EF4-FFF2-40B4-BE49-F238E27FC236}">
                  <a16:creationId xmlns:a16="http://schemas.microsoft.com/office/drawing/2014/main" id="{47A7FD88-01BF-2841-803A-76F0875BFE4B}"/>
                </a:ext>
              </a:extLst>
            </p:cNvPr>
            <p:cNvCxnSpPr>
              <a:cxnSpLocks/>
            </p:cNvCxnSpPr>
            <p:nvPr/>
          </p:nvCxnSpPr>
          <p:spPr bwMode="auto">
            <a:xfrm flipH="1">
              <a:off x="5143418" y="4474003"/>
              <a:ext cx="348074" cy="466031"/>
            </a:xfrm>
            <a:prstGeom prst="straightConnector1">
              <a:avLst/>
            </a:prstGeom>
            <a:noFill/>
            <a:ln w="9525"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4"/>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cxnSp>
          <p:nvCxnSpPr>
            <p:cNvPr id="215" name="Straight Arrow Connector 214">
              <a:extLst>
                <a:ext uri="{FF2B5EF4-FFF2-40B4-BE49-F238E27FC236}">
                  <a16:creationId xmlns:a16="http://schemas.microsoft.com/office/drawing/2014/main" id="{6D72B6A6-BB9C-D140-B995-1928C9793A38}"/>
                </a:ext>
              </a:extLst>
            </p:cNvPr>
            <p:cNvCxnSpPr>
              <a:cxnSpLocks/>
            </p:cNvCxnSpPr>
            <p:nvPr/>
          </p:nvCxnSpPr>
          <p:spPr bwMode="auto">
            <a:xfrm>
              <a:off x="5852305" y="4474003"/>
              <a:ext cx="273718" cy="466031"/>
            </a:xfrm>
            <a:prstGeom prst="straightConnector1">
              <a:avLst/>
            </a:prstGeom>
            <a:noFill/>
            <a:ln w="9525"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4"/>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sp>
          <p:nvSpPr>
            <p:cNvPr id="216" name="TextBox 215">
              <a:extLst>
                <a:ext uri="{FF2B5EF4-FFF2-40B4-BE49-F238E27FC236}">
                  <a16:creationId xmlns:a16="http://schemas.microsoft.com/office/drawing/2014/main" id="{585716D5-B360-3B46-89B7-BCCE193C0B88}"/>
                </a:ext>
              </a:extLst>
            </p:cNvPr>
            <p:cNvSpPr txBox="1"/>
            <p:nvPr/>
          </p:nvSpPr>
          <p:spPr>
            <a:xfrm>
              <a:off x="5099276" y="4445787"/>
              <a:ext cx="291901" cy="308867"/>
            </a:xfrm>
            <a:prstGeom prst="rect">
              <a:avLst/>
            </a:prstGeom>
            <a:noFill/>
            <a:ln>
              <a:noFill/>
            </a:ln>
          </p:spPr>
          <p:txBody>
            <a:bodyPr wrap="square" lIns="0" tIns="46800" rIns="0" rtlCol="0">
              <a:spAutoFit/>
            </a:bodyPr>
            <a:lstStyle/>
            <a:p>
              <a:r>
                <a:rPr lang="en-IL" sz="1400" b="0" dirty="0">
                  <a:latin typeface="Consolas" panose="020B0609020204030204" pitchFamily="49" charset="0"/>
                  <a:cs typeface="Consolas" panose="020B0609020204030204" pitchFamily="49" charset="0"/>
                </a:rPr>
                <a:t>0</a:t>
              </a:r>
            </a:p>
          </p:txBody>
        </p:sp>
        <p:sp>
          <p:nvSpPr>
            <p:cNvPr id="217" name="TextBox 216">
              <a:extLst>
                <a:ext uri="{FF2B5EF4-FFF2-40B4-BE49-F238E27FC236}">
                  <a16:creationId xmlns:a16="http://schemas.microsoft.com/office/drawing/2014/main" id="{FA8D433C-9A8D-D04F-A434-5A97536A0D5F}"/>
                </a:ext>
              </a:extLst>
            </p:cNvPr>
            <p:cNvSpPr txBox="1"/>
            <p:nvPr/>
          </p:nvSpPr>
          <p:spPr>
            <a:xfrm>
              <a:off x="5972448" y="4439556"/>
              <a:ext cx="291901" cy="308867"/>
            </a:xfrm>
            <a:prstGeom prst="rect">
              <a:avLst/>
            </a:prstGeom>
            <a:noFill/>
            <a:ln>
              <a:noFill/>
            </a:ln>
          </p:spPr>
          <p:txBody>
            <a:bodyPr wrap="square" lIns="0" tIns="46800" rIns="0" rtlCol="0">
              <a:spAutoFit/>
            </a:bodyPr>
            <a:lstStyle/>
            <a:p>
              <a:r>
                <a:rPr lang="he-IL" sz="1400" b="0" dirty="0">
                  <a:latin typeface="Consolas" panose="020B0609020204030204" pitchFamily="49" charset="0"/>
                  <a:cs typeface="Consolas" panose="020B0609020204030204" pitchFamily="49" charset="0"/>
                </a:rPr>
                <a:t>1</a:t>
              </a:r>
              <a:endParaRPr lang="en-IL" sz="1400" b="0" dirty="0">
                <a:latin typeface="Consolas" panose="020B0609020204030204" pitchFamily="49" charset="0"/>
                <a:cs typeface="Consolas" panose="020B0609020204030204" pitchFamily="49" charset="0"/>
              </a:endParaRPr>
            </a:p>
          </p:txBody>
        </p:sp>
        <p:sp>
          <p:nvSpPr>
            <p:cNvPr id="218" name="Oval 217">
              <a:extLst>
                <a:ext uri="{FF2B5EF4-FFF2-40B4-BE49-F238E27FC236}">
                  <a16:creationId xmlns:a16="http://schemas.microsoft.com/office/drawing/2014/main" id="{38447991-954F-384E-BB71-E378A793B7C4}"/>
                </a:ext>
              </a:extLst>
            </p:cNvPr>
            <p:cNvSpPr/>
            <p:nvPr/>
          </p:nvSpPr>
          <p:spPr bwMode="auto">
            <a:xfrm>
              <a:off x="5340057" y="4048509"/>
              <a:ext cx="635181" cy="457200"/>
            </a:xfrm>
            <a:prstGeom prst="ellipse">
              <a:avLst/>
            </a:prstGeom>
            <a:solidFill>
              <a:schemeClr val="bg1">
                <a:lumMod val="8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b="0" i="0" u="none" strike="noStrike" cap="none" normalizeH="0" baseline="0">
                <a:ln>
                  <a:noFill/>
                </a:ln>
                <a:solidFill>
                  <a:schemeClr val="tx1"/>
                </a:solidFill>
                <a:effectLst/>
                <a:latin typeface="Arial" pitchFamily="34" charset="0"/>
              </a:endParaRPr>
            </a:p>
          </p:txBody>
        </p:sp>
      </p:grpSp>
      <p:grpSp>
        <p:nvGrpSpPr>
          <p:cNvPr id="219" name="Group 218">
            <a:extLst>
              <a:ext uri="{FF2B5EF4-FFF2-40B4-BE49-F238E27FC236}">
                <a16:creationId xmlns:a16="http://schemas.microsoft.com/office/drawing/2014/main" id="{F9001113-DF8C-E149-85E5-0034A6DF2457}"/>
              </a:ext>
            </a:extLst>
          </p:cNvPr>
          <p:cNvGrpSpPr/>
          <p:nvPr/>
        </p:nvGrpSpPr>
        <p:grpSpPr>
          <a:xfrm>
            <a:off x="6581525" y="2608869"/>
            <a:ext cx="1193003" cy="841756"/>
            <a:chOff x="5087757" y="4048509"/>
            <a:chExt cx="1193003" cy="841756"/>
          </a:xfrm>
        </p:grpSpPr>
        <p:cxnSp>
          <p:nvCxnSpPr>
            <p:cNvPr id="220" name="Straight Arrow Connector 219">
              <a:extLst>
                <a:ext uri="{FF2B5EF4-FFF2-40B4-BE49-F238E27FC236}">
                  <a16:creationId xmlns:a16="http://schemas.microsoft.com/office/drawing/2014/main" id="{5F9EA5E1-3ED8-BB49-904C-0F29806BEF23}"/>
                </a:ext>
              </a:extLst>
            </p:cNvPr>
            <p:cNvCxnSpPr>
              <a:cxnSpLocks/>
            </p:cNvCxnSpPr>
            <p:nvPr/>
          </p:nvCxnSpPr>
          <p:spPr bwMode="auto">
            <a:xfrm flipH="1">
              <a:off x="5192570" y="4474003"/>
              <a:ext cx="298921" cy="416262"/>
            </a:xfrm>
            <a:prstGeom prst="straightConnector1">
              <a:avLst/>
            </a:prstGeom>
            <a:noFill/>
            <a:ln w="9525"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4"/>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cxnSp>
          <p:nvCxnSpPr>
            <p:cNvPr id="221" name="Straight Arrow Connector 220">
              <a:extLst>
                <a:ext uri="{FF2B5EF4-FFF2-40B4-BE49-F238E27FC236}">
                  <a16:creationId xmlns:a16="http://schemas.microsoft.com/office/drawing/2014/main" id="{FFD58EC7-FAFB-CF44-8233-E11E3698D33D}"/>
                </a:ext>
              </a:extLst>
            </p:cNvPr>
            <p:cNvCxnSpPr>
              <a:cxnSpLocks/>
            </p:cNvCxnSpPr>
            <p:nvPr/>
          </p:nvCxnSpPr>
          <p:spPr bwMode="auto">
            <a:xfrm>
              <a:off x="5852305" y="4474003"/>
              <a:ext cx="360220" cy="416262"/>
            </a:xfrm>
            <a:prstGeom prst="straightConnector1">
              <a:avLst/>
            </a:prstGeom>
            <a:noFill/>
            <a:ln w="9525"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4"/>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sp>
          <p:nvSpPr>
            <p:cNvPr id="222" name="TextBox 221">
              <a:extLst>
                <a:ext uri="{FF2B5EF4-FFF2-40B4-BE49-F238E27FC236}">
                  <a16:creationId xmlns:a16="http://schemas.microsoft.com/office/drawing/2014/main" id="{02440669-65FC-E74B-B678-BEF9B28A05BC}"/>
                </a:ext>
              </a:extLst>
            </p:cNvPr>
            <p:cNvSpPr txBox="1"/>
            <p:nvPr/>
          </p:nvSpPr>
          <p:spPr>
            <a:xfrm>
              <a:off x="5087757" y="4386087"/>
              <a:ext cx="291901" cy="339645"/>
            </a:xfrm>
            <a:prstGeom prst="rect">
              <a:avLst/>
            </a:prstGeom>
            <a:noFill/>
            <a:ln>
              <a:noFill/>
            </a:ln>
          </p:spPr>
          <p:txBody>
            <a:bodyPr wrap="square" lIns="0" tIns="46800" rIns="0" rtlCol="0">
              <a:spAutoFit/>
            </a:bodyPr>
            <a:lstStyle/>
            <a:p>
              <a:r>
                <a:rPr lang="en-IL" sz="1600" b="0" dirty="0">
                  <a:latin typeface="Consolas" panose="020B0609020204030204" pitchFamily="49" charset="0"/>
                  <a:cs typeface="Consolas" panose="020B0609020204030204" pitchFamily="49" charset="0"/>
                </a:rPr>
                <a:t>0</a:t>
              </a:r>
            </a:p>
          </p:txBody>
        </p:sp>
        <p:sp>
          <p:nvSpPr>
            <p:cNvPr id="223" name="TextBox 222">
              <a:extLst>
                <a:ext uri="{FF2B5EF4-FFF2-40B4-BE49-F238E27FC236}">
                  <a16:creationId xmlns:a16="http://schemas.microsoft.com/office/drawing/2014/main" id="{468A4FF0-8CE6-6748-B8FE-AB9AFA9F9C40}"/>
                </a:ext>
              </a:extLst>
            </p:cNvPr>
            <p:cNvSpPr txBox="1"/>
            <p:nvPr/>
          </p:nvSpPr>
          <p:spPr>
            <a:xfrm>
              <a:off x="5988859" y="4366238"/>
              <a:ext cx="291901" cy="339645"/>
            </a:xfrm>
            <a:prstGeom prst="rect">
              <a:avLst/>
            </a:prstGeom>
            <a:noFill/>
            <a:ln>
              <a:noFill/>
            </a:ln>
          </p:spPr>
          <p:txBody>
            <a:bodyPr wrap="square" lIns="0" tIns="46800" rIns="0" rtlCol="0">
              <a:spAutoFit/>
            </a:bodyPr>
            <a:lstStyle/>
            <a:p>
              <a:r>
                <a:rPr lang="he-IL" sz="1600" b="0" dirty="0">
                  <a:latin typeface="Consolas" panose="020B0609020204030204" pitchFamily="49" charset="0"/>
                  <a:cs typeface="Consolas" panose="020B0609020204030204" pitchFamily="49" charset="0"/>
                </a:rPr>
                <a:t>1</a:t>
              </a:r>
              <a:endParaRPr lang="en-IL" sz="1600" b="0" dirty="0">
                <a:latin typeface="Consolas" panose="020B0609020204030204" pitchFamily="49" charset="0"/>
                <a:cs typeface="Consolas" panose="020B0609020204030204" pitchFamily="49" charset="0"/>
              </a:endParaRPr>
            </a:p>
          </p:txBody>
        </p:sp>
        <p:sp>
          <p:nvSpPr>
            <p:cNvPr id="224" name="Oval 223">
              <a:extLst>
                <a:ext uri="{FF2B5EF4-FFF2-40B4-BE49-F238E27FC236}">
                  <a16:creationId xmlns:a16="http://schemas.microsoft.com/office/drawing/2014/main" id="{93959835-E916-564F-9C7A-809A0F6AB1DB}"/>
                </a:ext>
              </a:extLst>
            </p:cNvPr>
            <p:cNvSpPr/>
            <p:nvPr/>
          </p:nvSpPr>
          <p:spPr bwMode="auto">
            <a:xfrm>
              <a:off x="5340057" y="4048509"/>
              <a:ext cx="635181" cy="457200"/>
            </a:xfrm>
            <a:prstGeom prst="ellipse">
              <a:avLst/>
            </a:prstGeom>
            <a:solidFill>
              <a:schemeClr val="bg1">
                <a:lumMod val="8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sz="2800" b="0" i="0" u="none" strike="noStrike" cap="none" normalizeH="0" baseline="0">
                <a:ln>
                  <a:noFill/>
                </a:ln>
                <a:solidFill>
                  <a:schemeClr val="tx1"/>
                </a:solidFill>
                <a:effectLst/>
                <a:latin typeface="Arial" pitchFamily="34" charset="0"/>
              </a:endParaRPr>
            </a:p>
          </p:txBody>
        </p:sp>
      </p:grpSp>
      <p:grpSp>
        <p:nvGrpSpPr>
          <p:cNvPr id="225" name="Group 224">
            <a:extLst>
              <a:ext uri="{FF2B5EF4-FFF2-40B4-BE49-F238E27FC236}">
                <a16:creationId xmlns:a16="http://schemas.microsoft.com/office/drawing/2014/main" id="{A3119CA9-F013-7F4B-9149-662494CF671F}"/>
              </a:ext>
            </a:extLst>
          </p:cNvPr>
          <p:cNvGrpSpPr/>
          <p:nvPr/>
        </p:nvGrpSpPr>
        <p:grpSpPr>
          <a:xfrm>
            <a:off x="3210981" y="2583393"/>
            <a:ext cx="1431978" cy="848834"/>
            <a:chOff x="4974412" y="4048509"/>
            <a:chExt cx="1431978" cy="848834"/>
          </a:xfrm>
        </p:grpSpPr>
        <p:cxnSp>
          <p:nvCxnSpPr>
            <p:cNvPr id="226" name="Straight Arrow Connector 225">
              <a:extLst>
                <a:ext uri="{FF2B5EF4-FFF2-40B4-BE49-F238E27FC236}">
                  <a16:creationId xmlns:a16="http://schemas.microsoft.com/office/drawing/2014/main" id="{F4CC6E57-DFE8-E340-82C2-DF0532A3DBEB}"/>
                </a:ext>
              </a:extLst>
            </p:cNvPr>
            <p:cNvCxnSpPr>
              <a:cxnSpLocks/>
            </p:cNvCxnSpPr>
            <p:nvPr/>
          </p:nvCxnSpPr>
          <p:spPr bwMode="auto">
            <a:xfrm flipH="1">
              <a:off x="5010190" y="4474003"/>
              <a:ext cx="481302" cy="423340"/>
            </a:xfrm>
            <a:prstGeom prst="straightConnector1">
              <a:avLst/>
            </a:prstGeom>
            <a:noFill/>
            <a:ln w="9525"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4"/>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cxnSp>
          <p:nvCxnSpPr>
            <p:cNvPr id="227" name="Straight Arrow Connector 226">
              <a:extLst>
                <a:ext uri="{FF2B5EF4-FFF2-40B4-BE49-F238E27FC236}">
                  <a16:creationId xmlns:a16="http://schemas.microsoft.com/office/drawing/2014/main" id="{CB71A43D-5C68-684A-9699-7AE738855D44}"/>
                </a:ext>
              </a:extLst>
            </p:cNvPr>
            <p:cNvCxnSpPr>
              <a:cxnSpLocks/>
            </p:cNvCxnSpPr>
            <p:nvPr/>
          </p:nvCxnSpPr>
          <p:spPr bwMode="auto">
            <a:xfrm>
              <a:off x="5852305" y="4474003"/>
              <a:ext cx="554085" cy="403803"/>
            </a:xfrm>
            <a:prstGeom prst="straightConnector1">
              <a:avLst/>
            </a:prstGeom>
            <a:noFill/>
            <a:ln w="9525"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4"/>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sp>
          <p:nvSpPr>
            <p:cNvPr id="228" name="TextBox 227">
              <a:extLst>
                <a:ext uri="{FF2B5EF4-FFF2-40B4-BE49-F238E27FC236}">
                  <a16:creationId xmlns:a16="http://schemas.microsoft.com/office/drawing/2014/main" id="{E9189FEF-B866-0042-B2CA-EB8E29AB20A4}"/>
                </a:ext>
              </a:extLst>
            </p:cNvPr>
            <p:cNvSpPr txBox="1"/>
            <p:nvPr/>
          </p:nvSpPr>
          <p:spPr>
            <a:xfrm>
              <a:off x="4974412" y="4406960"/>
              <a:ext cx="291901" cy="339645"/>
            </a:xfrm>
            <a:prstGeom prst="rect">
              <a:avLst/>
            </a:prstGeom>
            <a:noFill/>
            <a:ln>
              <a:noFill/>
            </a:ln>
          </p:spPr>
          <p:txBody>
            <a:bodyPr wrap="square" lIns="0" tIns="46800" rIns="0" rtlCol="0">
              <a:spAutoFit/>
            </a:bodyPr>
            <a:lstStyle/>
            <a:p>
              <a:r>
                <a:rPr lang="en-IL" sz="1600" b="0" dirty="0">
                  <a:latin typeface="Consolas" panose="020B0609020204030204" pitchFamily="49" charset="0"/>
                  <a:cs typeface="Consolas" panose="020B0609020204030204" pitchFamily="49" charset="0"/>
                </a:rPr>
                <a:t>0</a:t>
              </a:r>
            </a:p>
          </p:txBody>
        </p:sp>
        <p:sp>
          <p:nvSpPr>
            <p:cNvPr id="229" name="TextBox 228">
              <a:extLst>
                <a:ext uri="{FF2B5EF4-FFF2-40B4-BE49-F238E27FC236}">
                  <a16:creationId xmlns:a16="http://schemas.microsoft.com/office/drawing/2014/main" id="{0BC5E982-2AEF-2541-B6B6-373B18C4FFEA}"/>
                </a:ext>
              </a:extLst>
            </p:cNvPr>
            <p:cNvSpPr txBox="1"/>
            <p:nvPr/>
          </p:nvSpPr>
          <p:spPr>
            <a:xfrm>
              <a:off x="6083423" y="4344677"/>
              <a:ext cx="291901" cy="339645"/>
            </a:xfrm>
            <a:prstGeom prst="rect">
              <a:avLst/>
            </a:prstGeom>
            <a:noFill/>
            <a:ln>
              <a:noFill/>
            </a:ln>
          </p:spPr>
          <p:txBody>
            <a:bodyPr wrap="square" lIns="0" tIns="46800" rIns="0" rtlCol="0">
              <a:spAutoFit/>
            </a:bodyPr>
            <a:lstStyle/>
            <a:p>
              <a:r>
                <a:rPr lang="he-IL" sz="1600" b="0" dirty="0">
                  <a:latin typeface="Consolas" panose="020B0609020204030204" pitchFamily="49" charset="0"/>
                  <a:cs typeface="Consolas" panose="020B0609020204030204" pitchFamily="49" charset="0"/>
                </a:rPr>
                <a:t>1</a:t>
              </a:r>
              <a:endParaRPr lang="en-IL" sz="1600" b="0" dirty="0">
                <a:latin typeface="Consolas" panose="020B0609020204030204" pitchFamily="49" charset="0"/>
                <a:cs typeface="Consolas" panose="020B0609020204030204" pitchFamily="49" charset="0"/>
              </a:endParaRPr>
            </a:p>
          </p:txBody>
        </p:sp>
        <p:sp>
          <p:nvSpPr>
            <p:cNvPr id="230" name="Oval 229">
              <a:extLst>
                <a:ext uri="{FF2B5EF4-FFF2-40B4-BE49-F238E27FC236}">
                  <a16:creationId xmlns:a16="http://schemas.microsoft.com/office/drawing/2014/main" id="{CCA72487-044F-9C4F-8FF3-C514ADD8DAE4}"/>
                </a:ext>
              </a:extLst>
            </p:cNvPr>
            <p:cNvSpPr/>
            <p:nvPr/>
          </p:nvSpPr>
          <p:spPr bwMode="auto">
            <a:xfrm>
              <a:off x="5340057" y="4048509"/>
              <a:ext cx="635181" cy="457200"/>
            </a:xfrm>
            <a:prstGeom prst="ellipse">
              <a:avLst/>
            </a:prstGeom>
            <a:solidFill>
              <a:schemeClr val="bg1">
                <a:lumMod val="8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sz="2800" b="0" i="0" u="none" strike="noStrike" cap="none" normalizeH="0" baseline="0">
                <a:ln>
                  <a:noFill/>
                </a:ln>
                <a:solidFill>
                  <a:schemeClr val="tx1"/>
                </a:solidFill>
                <a:effectLst/>
                <a:latin typeface="Arial" pitchFamily="34" charset="0"/>
              </a:endParaRPr>
            </a:p>
          </p:txBody>
        </p:sp>
      </p:grpSp>
      <p:grpSp>
        <p:nvGrpSpPr>
          <p:cNvPr id="231" name="Group 230">
            <a:extLst>
              <a:ext uri="{FF2B5EF4-FFF2-40B4-BE49-F238E27FC236}">
                <a16:creationId xmlns:a16="http://schemas.microsoft.com/office/drawing/2014/main" id="{51F0C662-86BE-8243-B63F-D4C736CE8461}"/>
              </a:ext>
            </a:extLst>
          </p:cNvPr>
          <p:cNvGrpSpPr/>
          <p:nvPr/>
        </p:nvGrpSpPr>
        <p:grpSpPr>
          <a:xfrm>
            <a:off x="4102425" y="1676188"/>
            <a:ext cx="2882834" cy="898374"/>
            <a:chOff x="4226463" y="4048509"/>
            <a:chExt cx="2882834" cy="898374"/>
          </a:xfrm>
        </p:grpSpPr>
        <p:cxnSp>
          <p:nvCxnSpPr>
            <p:cNvPr id="232" name="Straight Arrow Connector 231">
              <a:extLst>
                <a:ext uri="{FF2B5EF4-FFF2-40B4-BE49-F238E27FC236}">
                  <a16:creationId xmlns:a16="http://schemas.microsoft.com/office/drawing/2014/main" id="{26B7FF48-1CDE-4749-B302-E948A35D95C3}"/>
                </a:ext>
              </a:extLst>
            </p:cNvPr>
            <p:cNvCxnSpPr>
              <a:cxnSpLocks/>
            </p:cNvCxnSpPr>
            <p:nvPr/>
          </p:nvCxnSpPr>
          <p:spPr bwMode="auto">
            <a:xfrm flipH="1">
              <a:off x="4226463" y="4474003"/>
              <a:ext cx="1265030" cy="472880"/>
            </a:xfrm>
            <a:prstGeom prst="straightConnector1">
              <a:avLst/>
            </a:prstGeom>
            <a:noFill/>
            <a:ln w="9525"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4"/>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cxnSp>
          <p:nvCxnSpPr>
            <p:cNvPr id="233" name="Straight Arrow Connector 232">
              <a:extLst>
                <a:ext uri="{FF2B5EF4-FFF2-40B4-BE49-F238E27FC236}">
                  <a16:creationId xmlns:a16="http://schemas.microsoft.com/office/drawing/2014/main" id="{BB1E7495-F463-B347-A0A8-1DF22ACF0F49}"/>
                </a:ext>
              </a:extLst>
            </p:cNvPr>
            <p:cNvCxnSpPr>
              <a:cxnSpLocks/>
            </p:cNvCxnSpPr>
            <p:nvPr/>
          </p:nvCxnSpPr>
          <p:spPr bwMode="auto">
            <a:xfrm>
              <a:off x="5852305" y="4474003"/>
              <a:ext cx="1256992" cy="467741"/>
            </a:xfrm>
            <a:prstGeom prst="straightConnector1">
              <a:avLst/>
            </a:prstGeom>
            <a:noFill/>
            <a:ln w="9525"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4"/>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sp>
          <p:nvSpPr>
            <p:cNvPr id="234" name="TextBox 233">
              <a:extLst>
                <a:ext uri="{FF2B5EF4-FFF2-40B4-BE49-F238E27FC236}">
                  <a16:creationId xmlns:a16="http://schemas.microsoft.com/office/drawing/2014/main" id="{4D9036D4-E585-D74A-BAD4-F2B3E48C88CF}"/>
                </a:ext>
              </a:extLst>
            </p:cNvPr>
            <p:cNvSpPr txBox="1"/>
            <p:nvPr/>
          </p:nvSpPr>
          <p:spPr>
            <a:xfrm>
              <a:off x="4793113" y="4299620"/>
              <a:ext cx="291901" cy="339645"/>
            </a:xfrm>
            <a:prstGeom prst="rect">
              <a:avLst/>
            </a:prstGeom>
            <a:noFill/>
            <a:ln>
              <a:noFill/>
            </a:ln>
          </p:spPr>
          <p:txBody>
            <a:bodyPr wrap="square" lIns="0" tIns="46800" rIns="0" rtlCol="0">
              <a:spAutoFit/>
            </a:bodyPr>
            <a:lstStyle/>
            <a:p>
              <a:r>
                <a:rPr lang="en-IL" sz="1600" b="0" dirty="0">
                  <a:latin typeface="Consolas" panose="020B0609020204030204" pitchFamily="49" charset="0"/>
                  <a:cs typeface="Consolas" panose="020B0609020204030204" pitchFamily="49" charset="0"/>
                </a:rPr>
                <a:t>0</a:t>
              </a:r>
            </a:p>
          </p:txBody>
        </p:sp>
        <p:sp>
          <p:nvSpPr>
            <p:cNvPr id="235" name="TextBox 234">
              <a:extLst>
                <a:ext uri="{FF2B5EF4-FFF2-40B4-BE49-F238E27FC236}">
                  <a16:creationId xmlns:a16="http://schemas.microsoft.com/office/drawing/2014/main" id="{A11336A5-9D46-854E-BBA1-2EA8CF91DD6D}"/>
                </a:ext>
              </a:extLst>
            </p:cNvPr>
            <p:cNvSpPr txBox="1"/>
            <p:nvPr/>
          </p:nvSpPr>
          <p:spPr>
            <a:xfrm>
              <a:off x="6480801" y="4354938"/>
              <a:ext cx="291901" cy="339645"/>
            </a:xfrm>
            <a:prstGeom prst="rect">
              <a:avLst/>
            </a:prstGeom>
            <a:noFill/>
            <a:ln>
              <a:noFill/>
            </a:ln>
          </p:spPr>
          <p:txBody>
            <a:bodyPr wrap="square" lIns="0" tIns="46800" rIns="0" rtlCol="0">
              <a:spAutoFit/>
            </a:bodyPr>
            <a:lstStyle/>
            <a:p>
              <a:r>
                <a:rPr lang="he-IL" sz="1600" b="0" dirty="0">
                  <a:latin typeface="Consolas" panose="020B0609020204030204" pitchFamily="49" charset="0"/>
                  <a:cs typeface="Consolas" panose="020B0609020204030204" pitchFamily="49" charset="0"/>
                </a:rPr>
                <a:t>1</a:t>
              </a:r>
              <a:endParaRPr lang="en-IL" sz="1600" b="0" dirty="0">
                <a:latin typeface="Consolas" panose="020B0609020204030204" pitchFamily="49" charset="0"/>
                <a:cs typeface="Consolas" panose="020B0609020204030204" pitchFamily="49" charset="0"/>
              </a:endParaRPr>
            </a:p>
          </p:txBody>
        </p:sp>
        <p:sp>
          <p:nvSpPr>
            <p:cNvPr id="236" name="Oval 235">
              <a:extLst>
                <a:ext uri="{FF2B5EF4-FFF2-40B4-BE49-F238E27FC236}">
                  <a16:creationId xmlns:a16="http://schemas.microsoft.com/office/drawing/2014/main" id="{73BA03C7-05A1-8840-8DC3-8CFCE79E4930}"/>
                </a:ext>
              </a:extLst>
            </p:cNvPr>
            <p:cNvSpPr/>
            <p:nvPr/>
          </p:nvSpPr>
          <p:spPr bwMode="auto">
            <a:xfrm>
              <a:off x="5340057" y="4048509"/>
              <a:ext cx="635181" cy="457200"/>
            </a:xfrm>
            <a:prstGeom prst="ellipse">
              <a:avLst/>
            </a:prstGeom>
            <a:solidFill>
              <a:schemeClr val="bg1">
                <a:lumMod val="8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sz="2800" b="0" i="0" u="none" strike="noStrike" cap="none" normalizeH="0" baseline="0">
                <a:ln>
                  <a:noFill/>
                </a:ln>
                <a:solidFill>
                  <a:schemeClr val="tx1"/>
                </a:solidFill>
                <a:effectLst/>
                <a:latin typeface="Arial" pitchFamily="34" charset="0"/>
              </a:endParaRPr>
            </a:p>
          </p:txBody>
        </p:sp>
      </p:grpSp>
      <p:grpSp>
        <p:nvGrpSpPr>
          <p:cNvPr id="237" name="Group 236">
            <a:extLst>
              <a:ext uri="{FF2B5EF4-FFF2-40B4-BE49-F238E27FC236}">
                <a16:creationId xmlns:a16="http://schemas.microsoft.com/office/drawing/2014/main" id="{B20F4868-0C12-FF4F-B880-76C999DF02CD}"/>
              </a:ext>
            </a:extLst>
          </p:cNvPr>
          <p:cNvGrpSpPr/>
          <p:nvPr/>
        </p:nvGrpSpPr>
        <p:grpSpPr>
          <a:xfrm>
            <a:off x="4268658" y="740191"/>
            <a:ext cx="1175238" cy="906364"/>
            <a:chOff x="5158388" y="4012272"/>
            <a:chExt cx="1175238" cy="906364"/>
          </a:xfrm>
        </p:grpSpPr>
        <p:cxnSp>
          <p:nvCxnSpPr>
            <p:cNvPr id="238" name="Straight Arrow Connector 237">
              <a:extLst>
                <a:ext uri="{FF2B5EF4-FFF2-40B4-BE49-F238E27FC236}">
                  <a16:creationId xmlns:a16="http://schemas.microsoft.com/office/drawing/2014/main" id="{AB20945C-EBD9-7145-903E-EC39EC06AD43}"/>
                </a:ext>
              </a:extLst>
            </p:cNvPr>
            <p:cNvCxnSpPr>
              <a:cxnSpLocks/>
            </p:cNvCxnSpPr>
            <p:nvPr/>
          </p:nvCxnSpPr>
          <p:spPr bwMode="auto">
            <a:xfrm flipH="1">
              <a:off x="5212437" y="4424209"/>
              <a:ext cx="412233" cy="494427"/>
            </a:xfrm>
            <a:prstGeom prst="straightConnector1">
              <a:avLst/>
            </a:prstGeom>
            <a:noFill/>
            <a:ln w="9525"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4"/>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cxnSp>
          <p:nvCxnSpPr>
            <p:cNvPr id="239" name="Straight Arrow Connector 238">
              <a:extLst>
                <a:ext uri="{FF2B5EF4-FFF2-40B4-BE49-F238E27FC236}">
                  <a16:creationId xmlns:a16="http://schemas.microsoft.com/office/drawing/2014/main" id="{D18CFF28-9C2D-094C-9550-35E356BAE01B}"/>
                </a:ext>
              </a:extLst>
            </p:cNvPr>
            <p:cNvCxnSpPr>
              <a:cxnSpLocks/>
            </p:cNvCxnSpPr>
            <p:nvPr/>
          </p:nvCxnSpPr>
          <p:spPr bwMode="auto">
            <a:xfrm>
              <a:off x="5872446" y="4437274"/>
              <a:ext cx="422828" cy="464067"/>
            </a:xfrm>
            <a:prstGeom prst="straightConnector1">
              <a:avLst/>
            </a:prstGeom>
            <a:noFill/>
            <a:ln w="9525"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4"/>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sp>
          <p:nvSpPr>
            <p:cNvPr id="240" name="TextBox 239">
              <a:extLst>
                <a:ext uri="{FF2B5EF4-FFF2-40B4-BE49-F238E27FC236}">
                  <a16:creationId xmlns:a16="http://schemas.microsoft.com/office/drawing/2014/main" id="{26D8801F-B902-014F-9FB6-340134EE334D}"/>
                </a:ext>
              </a:extLst>
            </p:cNvPr>
            <p:cNvSpPr txBox="1"/>
            <p:nvPr/>
          </p:nvSpPr>
          <p:spPr>
            <a:xfrm>
              <a:off x="5158388" y="4415442"/>
              <a:ext cx="291901" cy="339645"/>
            </a:xfrm>
            <a:prstGeom prst="rect">
              <a:avLst/>
            </a:prstGeom>
            <a:noFill/>
            <a:ln>
              <a:noFill/>
            </a:ln>
          </p:spPr>
          <p:txBody>
            <a:bodyPr wrap="square" lIns="0" tIns="46800" rIns="0" rtlCol="0">
              <a:spAutoFit/>
            </a:bodyPr>
            <a:lstStyle/>
            <a:p>
              <a:r>
                <a:rPr lang="en-IL" sz="1600" b="0" dirty="0">
                  <a:latin typeface="Consolas" panose="020B0609020204030204" pitchFamily="49" charset="0"/>
                  <a:cs typeface="Consolas" panose="020B0609020204030204" pitchFamily="49" charset="0"/>
                </a:rPr>
                <a:t>0</a:t>
              </a:r>
            </a:p>
          </p:txBody>
        </p:sp>
        <p:sp>
          <p:nvSpPr>
            <p:cNvPr id="241" name="TextBox 240">
              <a:extLst>
                <a:ext uri="{FF2B5EF4-FFF2-40B4-BE49-F238E27FC236}">
                  <a16:creationId xmlns:a16="http://schemas.microsoft.com/office/drawing/2014/main" id="{6E5B473A-A996-7B45-BE3D-E4976051A7AB}"/>
                </a:ext>
              </a:extLst>
            </p:cNvPr>
            <p:cNvSpPr txBox="1"/>
            <p:nvPr/>
          </p:nvSpPr>
          <p:spPr>
            <a:xfrm>
              <a:off x="6033057" y="4404289"/>
              <a:ext cx="300569" cy="339645"/>
            </a:xfrm>
            <a:prstGeom prst="rect">
              <a:avLst/>
            </a:prstGeom>
            <a:noFill/>
            <a:ln>
              <a:noFill/>
            </a:ln>
          </p:spPr>
          <p:txBody>
            <a:bodyPr wrap="square" lIns="0" tIns="46800" rIns="0" rtlCol="0">
              <a:spAutoFit/>
            </a:bodyPr>
            <a:lstStyle/>
            <a:p>
              <a:r>
                <a:rPr lang="he-IL" sz="1600" b="0" dirty="0">
                  <a:latin typeface="Consolas" panose="020B0609020204030204" pitchFamily="49" charset="0"/>
                  <a:cs typeface="Consolas" panose="020B0609020204030204" pitchFamily="49" charset="0"/>
                </a:rPr>
                <a:t>1</a:t>
              </a:r>
              <a:endParaRPr lang="en-IL" sz="1600" b="0" dirty="0">
                <a:latin typeface="Consolas" panose="020B0609020204030204" pitchFamily="49" charset="0"/>
                <a:cs typeface="Consolas" panose="020B0609020204030204" pitchFamily="49" charset="0"/>
              </a:endParaRPr>
            </a:p>
          </p:txBody>
        </p:sp>
        <p:sp>
          <p:nvSpPr>
            <p:cNvPr id="242" name="Oval 241">
              <a:extLst>
                <a:ext uri="{FF2B5EF4-FFF2-40B4-BE49-F238E27FC236}">
                  <a16:creationId xmlns:a16="http://schemas.microsoft.com/office/drawing/2014/main" id="{A366EC4F-03B7-F848-8179-24164F880493}"/>
                </a:ext>
              </a:extLst>
            </p:cNvPr>
            <p:cNvSpPr/>
            <p:nvPr/>
          </p:nvSpPr>
          <p:spPr bwMode="auto">
            <a:xfrm>
              <a:off x="5436265" y="4012272"/>
              <a:ext cx="635181" cy="457200"/>
            </a:xfrm>
            <a:prstGeom prst="ellipse">
              <a:avLst/>
            </a:prstGeom>
            <a:solidFill>
              <a:schemeClr val="bg1">
                <a:lumMod val="8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b="0" i="0" u="none" strike="noStrike" cap="none" normalizeH="0" baseline="0" dirty="0">
                <a:ln>
                  <a:noFill/>
                </a:ln>
                <a:solidFill>
                  <a:schemeClr val="tx1"/>
                </a:solidFill>
                <a:effectLst/>
                <a:latin typeface="Arial" pitchFamily="34" charset="0"/>
              </a:endParaRPr>
            </a:p>
          </p:txBody>
        </p:sp>
      </p:grpSp>
      <p:sp>
        <p:nvSpPr>
          <p:cNvPr id="243" name="Down Arrow 242">
            <a:extLst>
              <a:ext uri="{FF2B5EF4-FFF2-40B4-BE49-F238E27FC236}">
                <a16:creationId xmlns:a16="http://schemas.microsoft.com/office/drawing/2014/main" id="{0182D651-47CD-0F44-B01D-F0313423319C}"/>
              </a:ext>
            </a:extLst>
          </p:cNvPr>
          <p:cNvSpPr/>
          <p:nvPr/>
        </p:nvSpPr>
        <p:spPr bwMode="auto">
          <a:xfrm rot="16200000" flipH="1">
            <a:off x="6511710" y="1474298"/>
            <a:ext cx="338555" cy="506424"/>
          </a:xfrm>
          <a:prstGeom prst="downArrow">
            <a:avLst/>
          </a:prstGeom>
          <a:solidFill>
            <a:srgbClr val="C00000"/>
          </a:solidFill>
          <a:ln w="9525" cap="flat" cmpd="sng" algn="ctr">
            <a:no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2"/>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sz="3200" b="1" i="0" u="none" strike="noStrike" cap="none" normalizeH="0" baseline="0" dirty="0">
              <a:ln>
                <a:noFill/>
              </a:ln>
              <a:solidFill>
                <a:schemeClr val="tx1"/>
              </a:solidFill>
              <a:effectLst/>
              <a:latin typeface="Arial" pitchFamily="34" charset="0"/>
            </a:endParaRPr>
          </a:p>
        </p:txBody>
      </p:sp>
      <p:sp>
        <p:nvSpPr>
          <p:cNvPr id="76" name="Rectangle 75">
            <a:extLst>
              <a:ext uri="{FF2B5EF4-FFF2-40B4-BE49-F238E27FC236}">
                <a16:creationId xmlns:a16="http://schemas.microsoft.com/office/drawing/2014/main" id="{DD5A9D8B-1BEE-0C44-9AFF-DF646EDD06BE}"/>
              </a:ext>
            </a:extLst>
          </p:cNvPr>
          <p:cNvSpPr/>
          <p:nvPr/>
        </p:nvSpPr>
        <p:spPr>
          <a:xfrm>
            <a:off x="322831" y="4815193"/>
            <a:ext cx="7653098" cy="861774"/>
          </a:xfrm>
          <a:prstGeom prst="rect">
            <a:avLst/>
          </a:prstGeom>
        </p:spPr>
        <p:txBody>
          <a:bodyPr wrap="square">
            <a:spAutoFit/>
          </a:bodyPr>
          <a:lstStyle/>
          <a:p>
            <a:pPr marL="0" indent="0" algn="l">
              <a:spcBef>
                <a:spcPts val="1200"/>
              </a:spcBef>
              <a:buNone/>
            </a:pPr>
            <a:r>
              <a:rPr lang="en-US" sz="2000" b="0" u="sng" dirty="0">
                <a:latin typeface="Times New Roman" panose="02020603050405020304" pitchFamily="18" charset="0"/>
                <a:cs typeface="Times New Roman" panose="02020603050405020304" pitchFamily="18" charset="0"/>
              </a:rPr>
              <a:t>Observations:</a:t>
            </a:r>
          </a:p>
          <a:p>
            <a:pPr marL="285750" indent="-285750" algn="l">
              <a:spcBef>
                <a:spcPts val="1200"/>
              </a:spcBef>
              <a:buFont typeface="Arial" panose="020B0604020202020204" pitchFamily="34" charset="0"/>
              <a:buChar char="•"/>
            </a:pPr>
            <a:r>
              <a:rPr lang="en-US" sz="2000" dirty="0">
                <a:latin typeface="Times New Roman" panose="02020603050405020304" pitchFamily="18" charset="0"/>
                <a:cs typeface="Times New Roman" panose="02020603050405020304" pitchFamily="18" charset="0"/>
              </a:rPr>
              <a:t>Prefix free:    </a:t>
            </a:r>
            <a:r>
              <a:rPr lang="en-US" sz="2000" b="0" dirty="0">
                <a:latin typeface="Times New Roman" panose="02020603050405020304" pitchFamily="18" charset="0"/>
                <a:cs typeface="Times New Roman" panose="02020603050405020304" pitchFamily="18" charset="0"/>
              </a:rPr>
              <a:t>No need to separate codes with markers</a:t>
            </a:r>
          </a:p>
        </p:txBody>
      </p:sp>
      <p:sp>
        <p:nvSpPr>
          <p:cNvPr id="77" name="Rectangle 76">
            <a:extLst>
              <a:ext uri="{FF2B5EF4-FFF2-40B4-BE49-F238E27FC236}">
                <a16:creationId xmlns:a16="http://schemas.microsoft.com/office/drawing/2014/main" id="{BDD86A6C-2781-304D-8AF1-BD443D061621}"/>
              </a:ext>
            </a:extLst>
          </p:cNvPr>
          <p:cNvSpPr/>
          <p:nvPr/>
        </p:nvSpPr>
        <p:spPr>
          <a:xfrm>
            <a:off x="277083" y="1227949"/>
            <a:ext cx="2487950" cy="338554"/>
          </a:xfrm>
          <a:prstGeom prst="rect">
            <a:avLst/>
          </a:prstGeom>
        </p:spPr>
        <p:txBody>
          <a:bodyPr wrap="square">
            <a:spAutoFit/>
          </a:bodyPr>
          <a:lstStyle/>
          <a:p>
            <a:pPr algn="l"/>
            <a:r>
              <a:rPr lang="en-IL" sz="1600" b="0" dirty="0">
                <a:latin typeface="Times New Roman" panose="02020603050405020304" pitchFamily="18" charset="0"/>
                <a:cs typeface="Times New Roman" panose="02020603050405020304" pitchFamily="18" charset="0"/>
              </a:rPr>
              <a:t>Compressed text:</a:t>
            </a:r>
            <a:endParaRPr lang="en-IL" sz="1800" b="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18838905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6" grpId="0"/>
    </p:bld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8E29DF-072E-354E-8B5E-245D26B4315F}"/>
              </a:ext>
            </a:extLst>
          </p:cNvPr>
          <p:cNvSpPr>
            <a:spLocks noGrp="1"/>
          </p:cNvSpPr>
          <p:nvPr>
            <p:ph type="title"/>
          </p:nvPr>
        </p:nvSpPr>
        <p:spPr/>
        <p:txBody>
          <a:bodyPr/>
          <a:lstStyle/>
          <a:p>
            <a:r>
              <a:rPr lang="en-US" dirty="0"/>
              <a:t>Decompression</a:t>
            </a:r>
          </a:p>
        </p:txBody>
      </p:sp>
      <p:sp>
        <p:nvSpPr>
          <p:cNvPr id="71" name="Rectangle 70">
            <a:extLst>
              <a:ext uri="{FF2B5EF4-FFF2-40B4-BE49-F238E27FC236}">
                <a16:creationId xmlns:a16="http://schemas.microsoft.com/office/drawing/2014/main" id="{5BC27FF3-D585-AD4A-BC56-B48392BB8855}"/>
              </a:ext>
            </a:extLst>
          </p:cNvPr>
          <p:cNvSpPr/>
          <p:nvPr/>
        </p:nvSpPr>
        <p:spPr>
          <a:xfrm>
            <a:off x="304800" y="1600200"/>
            <a:ext cx="2852850" cy="369332"/>
          </a:xfrm>
          <a:prstGeom prst="rect">
            <a:avLst/>
          </a:prstGeom>
        </p:spPr>
        <p:txBody>
          <a:bodyPr wrap="square">
            <a:spAutoFit/>
          </a:bodyPr>
          <a:lstStyle/>
          <a:p>
            <a:pPr algn="l"/>
            <a:r>
              <a:rPr lang="en-IL" sz="1800" b="0" spc="200" dirty="0">
                <a:latin typeface="Consolas" panose="020B0609020204030204" pitchFamily="49" charset="0"/>
                <a:cs typeface="Consolas" panose="020B0609020204030204" pitchFamily="49" charset="0"/>
              </a:rPr>
              <a:t>01110100110000111</a:t>
            </a:r>
          </a:p>
        </p:txBody>
      </p:sp>
      <p:sp>
        <p:nvSpPr>
          <p:cNvPr id="72" name="Down Arrow 71">
            <a:extLst>
              <a:ext uri="{FF2B5EF4-FFF2-40B4-BE49-F238E27FC236}">
                <a16:creationId xmlns:a16="http://schemas.microsoft.com/office/drawing/2014/main" id="{1AA824BE-5624-204D-BA7F-155C65BC0389}"/>
              </a:ext>
            </a:extLst>
          </p:cNvPr>
          <p:cNvSpPr/>
          <p:nvPr/>
        </p:nvSpPr>
        <p:spPr bwMode="auto">
          <a:xfrm rot="16200000" flipH="1">
            <a:off x="3090337" y="1604302"/>
            <a:ext cx="338555" cy="381001"/>
          </a:xfrm>
          <a:prstGeom prst="downArrow">
            <a:avLst/>
          </a:prstGeom>
          <a:solidFill>
            <a:srgbClr val="C00000"/>
          </a:solidFill>
          <a:ln w="9525" cap="flat" cmpd="sng" algn="ctr">
            <a:no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2"/>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sz="3200" b="1" i="0" u="none" strike="noStrike" cap="none" normalizeH="0" baseline="0" dirty="0">
              <a:ln>
                <a:noFill/>
              </a:ln>
              <a:solidFill>
                <a:schemeClr val="tx1"/>
              </a:solidFill>
              <a:effectLst/>
              <a:latin typeface="Arial" pitchFamily="34" charset="0"/>
            </a:endParaRPr>
          </a:p>
        </p:txBody>
      </p:sp>
      <p:sp>
        <p:nvSpPr>
          <p:cNvPr id="83" name="Rectangle 82">
            <a:extLst>
              <a:ext uri="{FF2B5EF4-FFF2-40B4-BE49-F238E27FC236}">
                <a16:creationId xmlns:a16="http://schemas.microsoft.com/office/drawing/2014/main" id="{1A966A37-39C5-A64E-BC48-07D967DA2816}"/>
              </a:ext>
            </a:extLst>
          </p:cNvPr>
          <p:cNvSpPr/>
          <p:nvPr/>
        </p:nvSpPr>
        <p:spPr>
          <a:xfrm>
            <a:off x="7090578" y="1552093"/>
            <a:ext cx="1478290" cy="369332"/>
          </a:xfrm>
          <a:prstGeom prst="rect">
            <a:avLst/>
          </a:prstGeom>
        </p:spPr>
        <p:txBody>
          <a:bodyPr wrap="none">
            <a:spAutoFit/>
          </a:bodyPr>
          <a:lstStyle/>
          <a:p>
            <a:r>
              <a:rPr lang="en-IL" sz="1800" b="0" dirty="0">
                <a:latin typeface="Consolas" panose="020B0609020204030204" pitchFamily="49" charset="0"/>
                <a:cs typeface="Consolas" panose="020B0609020204030204" pitchFamily="49" charset="0"/>
              </a:rPr>
              <a:t>"</a:t>
            </a:r>
            <a:r>
              <a:rPr lang="en-IL" sz="1800" b="0" spc="200" dirty="0">
                <a:latin typeface="Consolas" panose="020B0609020204030204" pitchFamily="49" charset="0"/>
                <a:cs typeface="Consolas" panose="020B0609020204030204" pitchFamily="49" charset="0"/>
              </a:rPr>
              <a:t>abadca</a:t>
            </a:r>
            <a:r>
              <a:rPr lang="en-IL" sz="1800" b="0" dirty="0">
                <a:latin typeface="Consolas" panose="020B0609020204030204" pitchFamily="49" charset="0"/>
                <a:cs typeface="Consolas" panose="020B0609020204030204" pitchFamily="49" charset="0"/>
              </a:rPr>
              <a:t>b"</a:t>
            </a:r>
          </a:p>
        </p:txBody>
      </p:sp>
      <p:grpSp>
        <p:nvGrpSpPr>
          <p:cNvPr id="167" name="Group 166">
            <a:extLst>
              <a:ext uri="{FF2B5EF4-FFF2-40B4-BE49-F238E27FC236}">
                <a16:creationId xmlns:a16="http://schemas.microsoft.com/office/drawing/2014/main" id="{2FAAED43-A343-A848-B8F6-185ABFAE615B}"/>
              </a:ext>
            </a:extLst>
          </p:cNvPr>
          <p:cNvGrpSpPr/>
          <p:nvPr/>
        </p:nvGrpSpPr>
        <p:grpSpPr>
          <a:xfrm>
            <a:off x="2292735" y="4409449"/>
            <a:ext cx="635181" cy="457200"/>
            <a:chOff x="1916178" y="5715000"/>
            <a:chExt cx="635181" cy="457200"/>
          </a:xfrm>
        </p:grpSpPr>
        <p:sp>
          <p:nvSpPr>
            <p:cNvPr id="168" name="Oval 167">
              <a:extLst>
                <a:ext uri="{FF2B5EF4-FFF2-40B4-BE49-F238E27FC236}">
                  <a16:creationId xmlns:a16="http://schemas.microsoft.com/office/drawing/2014/main" id="{2D9D7174-A3A7-E24C-886C-A55A355A8919}"/>
                </a:ext>
              </a:extLst>
            </p:cNvPr>
            <p:cNvSpPr/>
            <p:nvPr/>
          </p:nvSpPr>
          <p:spPr bwMode="auto">
            <a:xfrm>
              <a:off x="1916178" y="5715000"/>
              <a:ext cx="635181" cy="457200"/>
            </a:xfrm>
            <a:prstGeom prst="ellipse">
              <a:avLst/>
            </a:prstGeom>
            <a:solidFill>
              <a:schemeClr val="bg1">
                <a:lumMod val="8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b="0" i="0" u="none" strike="noStrike" cap="none" normalizeH="0" baseline="0">
                <a:ln>
                  <a:noFill/>
                </a:ln>
                <a:solidFill>
                  <a:schemeClr val="tx1"/>
                </a:solidFill>
                <a:effectLst/>
                <a:latin typeface="Arial" pitchFamily="34" charset="0"/>
              </a:endParaRPr>
            </a:p>
          </p:txBody>
        </p:sp>
        <p:sp>
          <p:nvSpPr>
            <p:cNvPr id="169" name="TextBox 168">
              <a:extLst>
                <a:ext uri="{FF2B5EF4-FFF2-40B4-BE49-F238E27FC236}">
                  <a16:creationId xmlns:a16="http://schemas.microsoft.com/office/drawing/2014/main" id="{8FAB08F8-E74A-E148-BEB3-BB1B69DFB8D9}"/>
                </a:ext>
              </a:extLst>
            </p:cNvPr>
            <p:cNvSpPr txBox="1"/>
            <p:nvPr/>
          </p:nvSpPr>
          <p:spPr>
            <a:xfrm>
              <a:off x="2101218" y="5726256"/>
              <a:ext cx="287258" cy="338554"/>
            </a:xfrm>
            <a:prstGeom prst="rect">
              <a:avLst/>
            </a:prstGeom>
            <a:noFill/>
          </p:spPr>
          <p:txBody>
            <a:bodyPr wrap="none" rtlCol="0">
              <a:spAutoFit/>
            </a:bodyPr>
            <a:lstStyle/>
            <a:p>
              <a:r>
                <a:rPr lang="en-US" sz="1600" b="0" dirty="0"/>
                <a:t>c</a:t>
              </a:r>
              <a:endParaRPr lang="en-IL" sz="1600" b="0" dirty="0"/>
            </a:p>
          </p:txBody>
        </p:sp>
      </p:grpSp>
      <p:grpSp>
        <p:nvGrpSpPr>
          <p:cNvPr id="170" name="Group 169">
            <a:extLst>
              <a:ext uri="{FF2B5EF4-FFF2-40B4-BE49-F238E27FC236}">
                <a16:creationId xmlns:a16="http://schemas.microsoft.com/office/drawing/2014/main" id="{70FA42AD-4050-F04C-8F15-1721585F2044}"/>
              </a:ext>
            </a:extLst>
          </p:cNvPr>
          <p:cNvGrpSpPr/>
          <p:nvPr/>
        </p:nvGrpSpPr>
        <p:grpSpPr>
          <a:xfrm>
            <a:off x="3126702" y="4392205"/>
            <a:ext cx="635181" cy="457200"/>
            <a:chOff x="3064567" y="5754434"/>
            <a:chExt cx="635181" cy="457200"/>
          </a:xfrm>
        </p:grpSpPr>
        <p:sp>
          <p:nvSpPr>
            <p:cNvPr id="171" name="Oval 170">
              <a:extLst>
                <a:ext uri="{FF2B5EF4-FFF2-40B4-BE49-F238E27FC236}">
                  <a16:creationId xmlns:a16="http://schemas.microsoft.com/office/drawing/2014/main" id="{F9431492-BEBD-344B-86FF-5C52093044F9}"/>
                </a:ext>
              </a:extLst>
            </p:cNvPr>
            <p:cNvSpPr/>
            <p:nvPr/>
          </p:nvSpPr>
          <p:spPr bwMode="auto">
            <a:xfrm>
              <a:off x="3064567" y="5754434"/>
              <a:ext cx="635181" cy="457200"/>
            </a:xfrm>
            <a:prstGeom prst="ellipse">
              <a:avLst/>
            </a:prstGeom>
            <a:solidFill>
              <a:schemeClr val="bg1">
                <a:lumMod val="8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b="0" i="0" u="none" strike="noStrike" cap="none" normalizeH="0" baseline="0">
                <a:ln>
                  <a:noFill/>
                </a:ln>
                <a:solidFill>
                  <a:schemeClr val="tx1"/>
                </a:solidFill>
                <a:effectLst/>
                <a:latin typeface="Arial" pitchFamily="34" charset="0"/>
              </a:endParaRPr>
            </a:p>
          </p:txBody>
        </p:sp>
        <p:sp>
          <p:nvSpPr>
            <p:cNvPr id="172" name="TextBox 171">
              <a:extLst>
                <a:ext uri="{FF2B5EF4-FFF2-40B4-BE49-F238E27FC236}">
                  <a16:creationId xmlns:a16="http://schemas.microsoft.com/office/drawing/2014/main" id="{8D7BD11E-C745-CE4F-A61F-1440E3A0844D}"/>
                </a:ext>
              </a:extLst>
            </p:cNvPr>
            <p:cNvSpPr txBox="1"/>
            <p:nvPr/>
          </p:nvSpPr>
          <p:spPr>
            <a:xfrm>
              <a:off x="3252941" y="5782934"/>
              <a:ext cx="298479" cy="338554"/>
            </a:xfrm>
            <a:prstGeom prst="rect">
              <a:avLst/>
            </a:prstGeom>
            <a:noFill/>
          </p:spPr>
          <p:txBody>
            <a:bodyPr wrap="none" rtlCol="0">
              <a:spAutoFit/>
            </a:bodyPr>
            <a:lstStyle/>
            <a:p>
              <a:r>
                <a:rPr lang="en-US" sz="1600" b="0" dirty="0"/>
                <a:t>d</a:t>
              </a:r>
              <a:endParaRPr lang="en-IL" sz="1600" b="0" dirty="0"/>
            </a:p>
          </p:txBody>
        </p:sp>
      </p:grpSp>
      <p:grpSp>
        <p:nvGrpSpPr>
          <p:cNvPr id="173" name="Group 172">
            <a:extLst>
              <a:ext uri="{FF2B5EF4-FFF2-40B4-BE49-F238E27FC236}">
                <a16:creationId xmlns:a16="http://schemas.microsoft.com/office/drawing/2014/main" id="{DB26F5AE-8787-AF4F-86D7-60CDBE4C8B11}"/>
              </a:ext>
            </a:extLst>
          </p:cNvPr>
          <p:cNvGrpSpPr/>
          <p:nvPr/>
        </p:nvGrpSpPr>
        <p:grpSpPr>
          <a:xfrm>
            <a:off x="4044023" y="4409449"/>
            <a:ext cx="635181" cy="457200"/>
            <a:chOff x="1916178" y="5715000"/>
            <a:chExt cx="635181" cy="457200"/>
          </a:xfrm>
        </p:grpSpPr>
        <p:sp>
          <p:nvSpPr>
            <p:cNvPr id="174" name="Oval 173">
              <a:extLst>
                <a:ext uri="{FF2B5EF4-FFF2-40B4-BE49-F238E27FC236}">
                  <a16:creationId xmlns:a16="http://schemas.microsoft.com/office/drawing/2014/main" id="{D51713E3-E11D-BC48-94ED-C4114BCC0C26}"/>
                </a:ext>
              </a:extLst>
            </p:cNvPr>
            <p:cNvSpPr/>
            <p:nvPr/>
          </p:nvSpPr>
          <p:spPr bwMode="auto">
            <a:xfrm>
              <a:off x="1916178" y="5715000"/>
              <a:ext cx="635181" cy="457200"/>
            </a:xfrm>
            <a:prstGeom prst="ellipse">
              <a:avLst/>
            </a:prstGeom>
            <a:solidFill>
              <a:schemeClr val="bg1">
                <a:lumMod val="8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b="0" i="0" u="none" strike="noStrike" cap="none" normalizeH="0" baseline="0">
                <a:ln>
                  <a:noFill/>
                </a:ln>
                <a:solidFill>
                  <a:schemeClr val="tx1"/>
                </a:solidFill>
                <a:effectLst/>
                <a:latin typeface="Arial" pitchFamily="34" charset="0"/>
              </a:endParaRPr>
            </a:p>
          </p:txBody>
        </p:sp>
        <p:sp>
          <p:nvSpPr>
            <p:cNvPr id="175" name="TextBox 174">
              <a:extLst>
                <a:ext uri="{FF2B5EF4-FFF2-40B4-BE49-F238E27FC236}">
                  <a16:creationId xmlns:a16="http://schemas.microsoft.com/office/drawing/2014/main" id="{3367E37B-435B-E144-A6B2-DB930B920C51}"/>
                </a:ext>
              </a:extLst>
            </p:cNvPr>
            <p:cNvSpPr txBox="1"/>
            <p:nvPr/>
          </p:nvSpPr>
          <p:spPr>
            <a:xfrm>
              <a:off x="2095606" y="5726256"/>
              <a:ext cx="298479" cy="338554"/>
            </a:xfrm>
            <a:prstGeom prst="rect">
              <a:avLst/>
            </a:prstGeom>
            <a:noFill/>
          </p:spPr>
          <p:txBody>
            <a:bodyPr wrap="none" rtlCol="0">
              <a:spAutoFit/>
            </a:bodyPr>
            <a:lstStyle/>
            <a:p>
              <a:r>
                <a:rPr lang="en-US" sz="1600" b="0" dirty="0"/>
                <a:t>e</a:t>
              </a:r>
              <a:endParaRPr lang="en-IL" sz="1600" b="0" dirty="0"/>
            </a:p>
          </p:txBody>
        </p:sp>
      </p:grpSp>
      <p:grpSp>
        <p:nvGrpSpPr>
          <p:cNvPr id="176" name="Group 175">
            <a:extLst>
              <a:ext uri="{FF2B5EF4-FFF2-40B4-BE49-F238E27FC236}">
                <a16:creationId xmlns:a16="http://schemas.microsoft.com/office/drawing/2014/main" id="{DBBE5066-5D47-AD4C-A37D-6A132D26BBE6}"/>
              </a:ext>
            </a:extLst>
          </p:cNvPr>
          <p:cNvGrpSpPr/>
          <p:nvPr/>
        </p:nvGrpSpPr>
        <p:grpSpPr>
          <a:xfrm>
            <a:off x="4920594" y="4417638"/>
            <a:ext cx="635181" cy="457200"/>
            <a:chOff x="3064567" y="5754434"/>
            <a:chExt cx="635181" cy="457200"/>
          </a:xfrm>
        </p:grpSpPr>
        <p:sp>
          <p:nvSpPr>
            <p:cNvPr id="177" name="Oval 176">
              <a:extLst>
                <a:ext uri="{FF2B5EF4-FFF2-40B4-BE49-F238E27FC236}">
                  <a16:creationId xmlns:a16="http://schemas.microsoft.com/office/drawing/2014/main" id="{49EAC30E-782F-E947-ACEE-0B186498882C}"/>
                </a:ext>
              </a:extLst>
            </p:cNvPr>
            <p:cNvSpPr/>
            <p:nvPr/>
          </p:nvSpPr>
          <p:spPr bwMode="auto">
            <a:xfrm>
              <a:off x="3064567" y="5754434"/>
              <a:ext cx="635181" cy="457200"/>
            </a:xfrm>
            <a:prstGeom prst="ellipse">
              <a:avLst/>
            </a:prstGeom>
            <a:solidFill>
              <a:schemeClr val="bg1">
                <a:lumMod val="8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b="0" i="0" u="none" strike="noStrike" cap="none" normalizeH="0" baseline="0">
                <a:ln>
                  <a:noFill/>
                </a:ln>
                <a:solidFill>
                  <a:schemeClr val="tx1"/>
                </a:solidFill>
                <a:effectLst/>
                <a:latin typeface="Arial" pitchFamily="34" charset="0"/>
              </a:endParaRPr>
            </a:p>
          </p:txBody>
        </p:sp>
        <p:sp>
          <p:nvSpPr>
            <p:cNvPr id="178" name="TextBox 177">
              <a:extLst>
                <a:ext uri="{FF2B5EF4-FFF2-40B4-BE49-F238E27FC236}">
                  <a16:creationId xmlns:a16="http://schemas.microsoft.com/office/drawing/2014/main" id="{E2618744-064B-1F44-B5D8-DA320AD427BA}"/>
                </a:ext>
              </a:extLst>
            </p:cNvPr>
            <p:cNvSpPr txBox="1"/>
            <p:nvPr/>
          </p:nvSpPr>
          <p:spPr>
            <a:xfrm>
              <a:off x="3280995" y="5757501"/>
              <a:ext cx="242374" cy="338554"/>
            </a:xfrm>
            <a:prstGeom prst="rect">
              <a:avLst/>
            </a:prstGeom>
            <a:noFill/>
          </p:spPr>
          <p:txBody>
            <a:bodyPr wrap="none" rtlCol="0">
              <a:spAutoFit/>
            </a:bodyPr>
            <a:lstStyle/>
            <a:p>
              <a:r>
                <a:rPr lang="en-US" sz="1600" b="0" dirty="0"/>
                <a:t>f</a:t>
              </a:r>
              <a:endParaRPr lang="en-IL" sz="1600" b="0" dirty="0"/>
            </a:p>
          </p:txBody>
        </p:sp>
      </p:grpSp>
      <p:grpSp>
        <p:nvGrpSpPr>
          <p:cNvPr id="179" name="Group 178">
            <a:extLst>
              <a:ext uri="{FF2B5EF4-FFF2-40B4-BE49-F238E27FC236}">
                <a16:creationId xmlns:a16="http://schemas.microsoft.com/office/drawing/2014/main" id="{42061355-2093-0C43-986D-5D7CAD2E27C7}"/>
              </a:ext>
            </a:extLst>
          </p:cNvPr>
          <p:cNvGrpSpPr/>
          <p:nvPr/>
        </p:nvGrpSpPr>
        <p:grpSpPr>
          <a:xfrm>
            <a:off x="5806384" y="4409449"/>
            <a:ext cx="635181" cy="457200"/>
            <a:chOff x="1916178" y="5715000"/>
            <a:chExt cx="635181" cy="457200"/>
          </a:xfrm>
        </p:grpSpPr>
        <p:sp>
          <p:nvSpPr>
            <p:cNvPr id="180" name="Oval 179">
              <a:extLst>
                <a:ext uri="{FF2B5EF4-FFF2-40B4-BE49-F238E27FC236}">
                  <a16:creationId xmlns:a16="http://schemas.microsoft.com/office/drawing/2014/main" id="{C4592195-403D-6D4F-A552-8E9951EC4702}"/>
                </a:ext>
              </a:extLst>
            </p:cNvPr>
            <p:cNvSpPr/>
            <p:nvPr/>
          </p:nvSpPr>
          <p:spPr bwMode="auto">
            <a:xfrm>
              <a:off x="1916178" y="5715000"/>
              <a:ext cx="635181" cy="457200"/>
            </a:xfrm>
            <a:prstGeom prst="ellipse">
              <a:avLst/>
            </a:prstGeom>
            <a:solidFill>
              <a:schemeClr val="bg1">
                <a:lumMod val="8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b="0" i="0" u="none" strike="noStrike" cap="none" normalizeH="0" baseline="0">
                <a:ln>
                  <a:noFill/>
                </a:ln>
                <a:solidFill>
                  <a:schemeClr val="tx1"/>
                </a:solidFill>
                <a:effectLst/>
                <a:latin typeface="Arial" pitchFamily="34" charset="0"/>
              </a:endParaRPr>
            </a:p>
          </p:txBody>
        </p:sp>
        <p:sp>
          <p:nvSpPr>
            <p:cNvPr id="191" name="TextBox 190">
              <a:extLst>
                <a:ext uri="{FF2B5EF4-FFF2-40B4-BE49-F238E27FC236}">
                  <a16:creationId xmlns:a16="http://schemas.microsoft.com/office/drawing/2014/main" id="{AE5E6577-D33D-8740-83FC-13AB93377852}"/>
                </a:ext>
              </a:extLst>
            </p:cNvPr>
            <p:cNvSpPr txBox="1"/>
            <p:nvPr/>
          </p:nvSpPr>
          <p:spPr>
            <a:xfrm>
              <a:off x="2095606" y="5726256"/>
              <a:ext cx="298479" cy="338554"/>
            </a:xfrm>
            <a:prstGeom prst="rect">
              <a:avLst/>
            </a:prstGeom>
            <a:noFill/>
          </p:spPr>
          <p:txBody>
            <a:bodyPr wrap="none" rtlCol="0">
              <a:spAutoFit/>
            </a:bodyPr>
            <a:lstStyle/>
            <a:p>
              <a:r>
                <a:rPr lang="en-US" sz="1600" b="0" dirty="0"/>
                <a:t>g</a:t>
              </a:r>
              <a:endParaRPr lang="en-IL" sz="1600" b="0" dirty="0"/>
            </a:p>
          </p:txBody>
        </p:sp>
      </p:grpSp>
      <p:grpSp>
        <p:nvGrpSpPr>
          <p:cNvPr id="192" name="Group 191">
            <a:extLst>
              <a:ext uri="{FF2B5EF4-FFF2-40B4-BE49-F238E27FC236}">
                <a16:creationId xmlns:a16="http://schemas.microsoft.com/office/drawing/2014/main" id="{06B5FDCF-8306-1843-BEBD-A80AF752246D}"/>
              </a:ext>
            </a:extLst>
          </p:cNvPr>
          <p:cNvGrpSpPr/>
          <p:nvPr/>
        </p:nvGrpSpPr>
        <p:grpSpPr>
          <a:xfrm>
            <a:off x="6692174" y="4409449"/>
            <a:ext cx="635181" cy="457200"/>
            <a:chOff x="3064567" y="5754434"/>
            <a:chExt cx="635181" cy="457200"/>
          </a:xfrm>
        </p:grpSpPr>
        <p:sp>
          <p:nvSpPr>
            <p:cNvPr id="193" name="Oval 192">
              <a:extLst>
                <a:ext uri="{FF2B5EF4-FFF2-40B4-BE49-F238E27FC236}">
                  <a16:creationId xmlns:a16="http://schemas.microsoft.com/office/drawing/2014/main" id="{4D2A0AB5-9B7A-144F-BE57-658452063461}"/>
                </a:ext>
              </a:extLst>
            </p:cNvPr>
            <p:cNvSpPr/>
            <p:nvPr/>
          </p:nvSpPr>
          <p:spPr bwMode="auto">
            <a:xfrm>
              <a:off x="3064567" y="5754434"/>
              <a:ext cx="635181" cy="457200"/>
            </a:xfrm>
            <a:prstGeom prst="ellipse">
              <a:avLst/>
            </a:prstGeom>
            <a:solidFill>
              <a:schemeClr val="bg1">
                <a:lumMod val="8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b="0" i="0" u="none" strike="noStrike" cap="none" normalizeH="0" baseline="0">
                <a:ln>
                  <a:noFill/>
                </a:ln>
                <a:solidFill>
                  <a:schemeClr val="tx1"/>
                </a:solidFill>
                <a:effectLst/>
                <a:latin typeface="Arial" pitchFamily="34" charset="0"/>
              </a:endParaRPr>
            </a:p>
          </p:txBody>
        </p:sp>
        <p:sp>
          <p:nvSpPr>
            <p:cNvPr id="194" name="TextBox 193">
              <a:extLst>
                <a:ext uri="{FF2B5EF4-FFF2-40B4-BE49-F238E27FC236}">
                  <a16:creationId xmlns:a16="http://schemas.microsoft.com/office/drawing/2014/main" id="{AD4D322C-0CFB-4C46-945A-3C335A2B618A}"/>
                </a:ext>
              </a:extLst>
            </p:cNvPr>
            <p:cNvSpPr txBox="1"/>
            <p:nvPr/>
          </p:nvSpPr>
          <p:spPr>
            <a:xfrm>
              <a:off x="3252941" y="5765690"/>
              <a:ext cx="298479" cy="338554"/>
            </a:xfrm>
            <a:prstGeom prst="rect">
              <a:avLst/>
            </a:prstGeom>
            <a:noFill/>
          </p:spPr>
          <p:txBody>
            <a:bodyPr wrap="none" rtlCol="0">
              <a:spAutoFit/>
            </a:bodyPr>
            <a:lstStyle/>
            <a:p>
              <a:r>
                <a:rPr lang="en-US" sz="1600" b="0" dirty="0"/>
                <a:t>h</a:t>
              </a:r>
              <a:endParaRPr lang="en-IL" sz="1600" b="0" dirty="0"/>
            </a:p>
          </p:txBody>
        </p:sp>
      </p:grpSp>
      <p:grpSp>
        <p:nvGrpSpPr>
          <p:cNvPr id="195" name="Group 194">
            <a:extLst>
              <a:ext uri="{FF2B5EF4-FFF2-40B4-BE49-F238E27FC236}">
                <a16:creationId xmlns:a16="http://schemas.microsoft.com/office/drawing/2014/main" id="{FF5BAE6F-F6D8-A34E-9312-CD3BE2206DAC}"/>
              </a:ext>
            </a:extLst>
          </p:cNvPr>
          <p:cNvGrpSpPr/>
          <p:nvPr/>
        </p:nvGrpSpPr>
        <p:grpSpPr>
          <a:xfrm>
            <a:off x="3888702" y="1655310"/>
            <a:ext cx="635181" cy="457200"/>
            <a:chOff x="1916178" y="5715000"/>
            <a:chExt cx="635181" cy="457200"/>
          </a:xfrm>
        </p:grpSpPr>
        <p:sp>
          <p:nvSpPr>
            <p:cNvPr id="196" name="Oval 195">
              <a:extLst>
                <a:ext uri="{FF2B5EF4-FFF2-40B4-BE49-F238E27FC236}">
                  <a16:creationId xmlns:a16="http://schemas.microsoft.com/office/drawing/2014/main" id="{7C1DAA78-EEF7-354C-94ED-DBA5444EBAB7}"/>
                </a:ext>
              </a:extLst>
            </p:cNvPr>
            <p:cNvSpPr/>
            <p:nvPr/>
          </p:nvSpPr>
          <p:spPr bwMode="auto">
            <a:xfrm>
              <a:off x="1916178" y="5715000"/>
              <a:ext cx="635181" cy="457200"/>
            </a:xfrm>
            <a:prstGeom prst="ellipse">
              <a:avLst/>
            </a:prstGeom>
            <a:solidFill>
              <a:schemeClr val="bg1">
                <a:lumMod val="8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sz="2800" b="0" i="0" u="none" strike="noStrike" cap="none" normalizeH="0" baseline="0">
                <a:ln>
                  <a:noFill/>
                </a:ln>
                <a:solidFill>
                  <a:schemeClr val="tx1"/>
                </a:solidFill>
                <a:effectLst/>
                <a:latin typeface="Arial" pitchFamily="34" charset="0"/>
              </a:endParaRPr>
            </a:p>
          </p:txBody>
        </p:sp>
        <p:sp>
          <p:nvSpPr>
            <p:cNvPr id="197" name="TextBox 196">
              <a:extLst>
                <a:ext uri="{FF2B5EF4-FFF2-40B4-BE49-F238E27FC236}">
                  <a16:creationId xmlns:a16="http://schemas.microsoft.com/office/drawing/2014/main" id="{320E878A-1155-B941-B769-099B456DF728}"/>
                </a:ext>
              </a:extLst>
            </p:cNvPr>
            <p:cNvSpPr txBox="1"/>
            <p:nvPr/>
          </p:nvSpPr>
          <p:spPr>
            <a:xfrm>
              <a:off x="2095606" y="5737195"/>
              <a:ext cx="298479" cy="338554"/>
            </a:xfrm>
            <a:prstGeom prst="rect">
              <a:avLst/>
            </a:prstGeom>
            <a:noFill/>
          </p:spPr>
          <p:txBody>
            <a:bodyPr wrap="none" rtlCol="0">
              <a:spAutoFit/>
            </a:bodyPr>
            <a:lstStyle/>
            <a:p>
              <a:r>
                <a:rPr lang="en-US" sz="1600" b="0" dirty="0"/>
                <a:t>a</a:t>
              </a:r>
              <a:endParaRPr lang="en-IL" sz="1600" b="0" dirty="0"/>
            </a:p>
          </p:txBody>
        </p:sp>
      </p:grpSp>
      <p:grpSp>
        <p:nvGrpSpPr>
          <p:cNvPr id="198" name="Group 197">
            <a:extLst>
              <a:ext uri="{FF2B5EF4-FFF2-40B4-BE49-F238E27FC236}">
                <a16:creationId xmlns:a16="http://schemas.microsoft.com/office/drawing/2014/main" id="{3C5F3CE0-DFB8-AC4C-BBB4-0A47089FC3A2}"/>
              </a:ext>
            </a:extLst>
          </p:cNvPr>
          <p:cNvGrpSpPr/>
          <p:nvPr/>
        </p:nvGrpSpPr>
        <p:grpSpPr>
          <a:xfrm>
            <a:off x="7465158" y="3533959"/>
            <a:ext cx="635181" cy="457200"/>
            <a:chOff x="3064567" y="5754434"/>
            <a:chExt cx="635181" cy="457200"/>
          </a:xfrm>
        </p:grpSpPr>
        <p:sp>
          <p:nvSpPr>
            <p:cNvPr id="199" name="Oval 198">
              <a:extLst>
                <a:ext uri="{FF2B5EF4-FFF2-40B4-BE49-F238E27FC236}">
                  <a16:creationId xmlns:a16="http://schemas.microsoft.com/office/drawing/2014/main" id="{28CF101D-D899-F04B-AD3F-338330FBCD12}"/>
                </a:ext>
              </a:extLst>
            </p:cNvPr>
            <p:cNvSpPr/>
            <p:nvPr/>
          </p:nvSpPr>
          <p:spPr bwMode="auto">
            <a:xfrm>
              <a:off x="3064567" y="5754434"/>
              <a:ext cx="635181" cy="457200"/>
            </a:xfrm>
            <a:prstGeom prst="ellipse">
              <a:avLst/>
            </a:prstGeom>
            <a:solidFill>
              <a:schemeClr val="bg1">
                <a:lumMod val="8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b="0" i="0" u="none" strike="noStrike" cap="none" normalizeH="0" baseline="0">
                <a:ln>
                  <a:noFill/>
                </a:ln>
                <a:solidFill>
                  <a:schemeClr val="tx1"/>
                </a:solidFill>
                <a:effectLst/>
                <a:latin typeface="Arial" pitchFamily="34" charset="0"/>
              </a:endParaRPr>
            </a:p>
          </p:txBody>
        </p:sp>
        <p:sp>
          <p:nvSpPr>
            <p:cNvPr id="200" name="TextBox 199">
              <a:extLst>
                <a:ext uri="{FF2B5EF4-FFF2-40B4-BE49-F238E27FC236}">
                  <a16:creationId xmlns:a16="http://schemas.microsoft.com/office/drawing/2014/main" id="{C19560B3-EE2E-9849-9193-A11A0DB11000}"/>
                </a:ext>
              </a:extLst>
            </p:cNvPr>
            <p:cNvSpPr txBox="1"/>
            <p:nvPr/>
          </p:nvSpPr>
          <p:spPr>
            <a:xfrm>
              <a:off x="3252941" y="5783870"/>
              <a:ext cx="298479" cy="338554"/>
            </a:xfrm>
            <a:prstGeom prst="rect">
              <a:avLst/>
            </a:prstGeom>
            <a:noFill/>
          </p:spPr>
          <p:txBody>
            <a:bodyPr wrap="none" rtlCol="0">
              <a:spAutoFit/>
            </a:bodyPr>
            <a:lstStyle/>
            <a:p>
              <a:r>
                <a:rPr lang="en-US" sz="1600" b="0" dirty="0"/>
                <a:t>b</a:t>
              </a:r>
              <a:endParaRPr lang="en-IL" sz="1600" b="0" dirty="0"/>
            </a:p>
          </p:txBody>
        </p:sp>
      </p:grpSp>
      <p:grpSp>
        <p:nvGrpSpPr>
          <p:cNvPr id="201" name="Group 200">
            <a:extLst>
              <a:ext uri="{FF2B5EF4-FFF2-40B4-BE49-F238E27FC236}">
                <a16:creationId xmlns:a16="http://schemas.microsoft.com/office/drawing/2014/main" id="{46BAF5EC-225F-8F46-9B73-4B572CC11FCE}"/>
              </a:ext>
            </a:extLst>
          </p:cNvPr>
          <p:cNvGrpSpPr/>
          <p:nvPr/>
        </p:nvGrpSpPr>
        <p:grpSpPr>
          <a:xfrm>
            <a:off x="6041759" y="3516214"/>
            <a:ext cx="1131239" cy="841756"/>
            <a:chOff x="5099276" y="4048509"/>
            <a:chExt cx="1131239" cy="841756"/>
          </a:xfrm>
        </p:grpSpPr>
        <p:cxnSp>
          <p:nvCxnSpPr>
            <p:cNvPr id="202" name="Straight Arrow Connector 201">
              <a:extLst>
                <a:ext uri="{FF2B5EF4-FFF2-40B4-BE49-F238E27FC236}">
                  <a16:creationId xmlns:a16="http://schemas.microsoft.com/office/drawing/2014/main" id="{DCFA0875-CB97-E640-AAFA-09026B5DEEB0}"/>
                </a:ext>
              </a:extLst>
            </p:cNvPr>
            <p:cNvCxnSpPr>
              <a:cxnSpLocks/>
            </p:cNvCxnSpPr>
            <p:nvPr/>
          </p:nvCxnSpPr>
          <p:spPr bwMode="auto">
            <a:xfrm flipH="1">
              <a:off x="5192570" y="4474003"/>
              <a:ext cx="298921" cy="416262"/>
            </a:xfrm>
            <a:prstGeom prst="straightConnector1">
              <a:avLst/>
            </a:prstGeom>
            <a:noFill/>
            <a:ln w="9525"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4"/>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cxnSp>
          <p:nvCxnSpPr>
            <p:cNvPr id="203" name="Straight Arrow Connector 202">
              <a:extLst>
                <a:ext uri="{FF2B5EF4-FFF2-40B4-BE49-F238E27FC236}">
                  <a16:creationId xmlns:a16="http://schemas.microsoft.com/office/drawing/2014/main" id="{2A87DC10-7A36-324A-99B0-CCECE870036A}"/>
                </a:ext>
              </a:extLst>
            </p:cNvPr>
            <p:cNvCxnSpPr>
              <a:cxnSpLocks/>
            </p:cNvCxnSpPr>
            <p:nvPr/>
          </p:nvCxnSpPr>
          <p:spPr bwMode="auto">
            <a:xfrm>
              <a:off x="5852305" y="4474003"/>
              <a:ext cx="245866" cy="416262"/>
            </a:xfrm>
            <a:prstGeom prst="straightConnector1">
              <a:avLst/>
            </a:prstGeom>
            <a:noFill/>
            <a:ln w="9525"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4"/>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sp>
          <p:nvSpPr>
            <p:cNvPr id="204" name="TextBox 203">
              <a:extLst>
                <a:ext uri="{FF2B5EF4-FFF2-40B4-BE49-F238E27FC236}">
                  <a16:creationId xmlns:a16="http://schemas.microsoft.com/office/drawing/2014/main" id="{C4867E82-7F2C-F743-BD2B-ABCFD84D51A5}"/>
                </a:ext>
              </a:extLst>
            </p:cNvPr>
            <p:cNvSpPr txBox="1"/>
            <p:nvPr/>
          </p:nvSpPr>
          <p:spPr>
            <a:xfrm>
              <a:off x="5099276" y="4445787"/>
              <a:ext cx="291901" cy="308867"/>
            </a:xfrm>
            <a:prstGeom prst="rect">
              <a:avLst/>
            </a:prstGeom>
            <a:noFill/>
            <a:ln>
              <a:noFill/>
            </a:ln>
          </p:spPr>
          <p:txBody>
            <a:bodyPr wrap="square" lIns="0" tIns="46800" rIns="0" rtlCol="0">
              <a:spAutoFit/>
            </a:bodyPr>
            <a:lstStyle/>
            <a:p>
              <a:r>
                <a:rPr lang="en-IL" sz="1400" b="0" dirty="0">
                  <a:latin typeface="Consolas" panose="020B0609020204030204" pitchFamily="49" charset="0"/>
                  <a:cs typeface="Consolas" panose="020B0609020204030204" pitchFamily="49" charset="0"/>
                </a:rPr>
                <a:t>0</a:t>
              </a:r>
            </a:p>
          </p:txBody>
        </p:sp>
        <p:sp>
          <p:nvSpPr>
            <p:cNvPr id="205" name="TextBox 204">
              <a:extLst>
                <a:ext uri="{FF2B5EF4-FFF2-40B4-BE49-F238E27FC236}">
                  <a16:creationId xmlns:a16="http://schemas.microsoft.com/office/drawing/2014/main" id="{21639D55-D8CE-F241-AD80-778A0B735626}"/>
                </a:ext>
              </a:extLst>
            </p:cNvPr>
            <p:cNvSpPr txBox="1"/>
            <p:nvPr/>
          </p:nvSpPr>
          <p:spPr>
            <a:xfrm>
              <a:off x="5938614" y="4440143"/>
              <a:ext cx="291901" cy="308867"/>
            </a:xfrm>
            <a:prstGeom prst="rect">
              <a:avLst/>
            </a:prstGeom>
            <a:noFill/>
            <a:ln>
              <a:noFill/>
            </a:ln>
          </p:spPr>
          <p:txBody>
            <a:bodyPr wrap="square" lIns="0" tIns="46800" rIns="0" rtlCol="0">
              <a:spAutoFit/>
            </a:bodyPr>
            <a:lstStyle/>
            <a:p>
              <a:r>
                <a:rPr lang="he-IL" sz="1400" b="0" dirty="0">
                  <a:latin typeface="Consolas" panose="020B0609020204030204" pitchFamily="49" charset="0"/>
                  <a:cs typeface="Consolas" panose="020B0609020204030204" pitchFamily="49" charset="0"/>
                </a:rPr>
                <a:t>1</a:t>
              </a:r>
              <a:endParaRPr lang="en-IL" sz="1400" b="0" dirty="0">
                <a:latin typeface="Consolas" panose="020B0609020204030204" pitchFamily="49" charset="0"/>
                <a:cs typeface="Consolas" panose="020B0609020204030204" pitchFamily="49" charset="0"/>
              </a:endParaRPr>
            </a:p>
          </p:txBody>
        </p:sp>
        <p:sp>
          <p:nvSpPr>
            <p:cNvPr id="206" name="Oval 205">
              <a:extLst>
                <a:ext uri="{FF2B5EF4-FFF2-40B4-BE49-F238E27FC236}">
                  <a16:creationId xmlns:a16="http://schemas.microsoft.com/office/drawing/2014/main" id="{A2EA8FAE-6EC1-2D47-AC0F-56F8A7C295AA}"/>
                </a:ext>
              </a:extLst>
            </p:cNvPr>
            <p:cNvSpPr/>
            <p:nvPr/>
          </p:nvSpPr>
          <p:spPr bwMode="auto">
            <a:xfrm>
              <a:off x="5340057" y="4048509"/>
              <a:ext cx="635181" cy="457200"/>
            </a:xfrm>
            <a:prstGeom prst="ellipse">
              <a:avLst/>
            </a:prstGeom>
            <a:solidFill>
              <a:schemeClr val="bg1">
                <a:lumMod val="8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b="0" i="0" u="none" strike="noStrike" cap="none" normalizeH="0" baseline="0">
                <a:ln>
                  <a:noFill/>
                </a:ln>
                <a:solidFill>
                  <a:schemeClr val="tx1"/>
                </a:solidFill>
                <a:effectLst/>
                <a:latin typeface="Arial" pitchFamily="34" charset="0"/>
              </a:endParaRPr>
            </a:p>
          </p:txBody>
        </p:sp>
      </p:grpSp>
      <p:grpSp>
        <p:nvGrpSpPr>
          <p:cNvPr id="207" name="Group 206">
            <a:extLst>
              <a:ext uri="{FF2B5EF4-FFF2-40B4-BE49-F238E27FC236}">
                <a16:creationId xmlns:a16="http://schemas.microsoft.com/office/drawing/2014/main" id="{94A83ADC-1C41-F547-B2C8-04A00FCFA950}"/>
              </a:ext>
            </a:extLst>
          </p:cNvPr>
          <p:cNvGrpSpPr/>
          <p:nvPr/>
        </p:nvGrpSpPr>
        <p:grpSpPr>
          <a:xfrm>
            <a:off x="2473508" y="3480132"/>
            <a:ext cx="1142719" cy="877838"/>
            <a:chOff x="5087796" y="4048509"/>
            <a:chExt cx="1142719" cy="877838"/>
          </a:xfrm>
        </p:grpSpPr>
        <p:cxnSp>
          <p:nvCxnSpPr>
            <p:cNvPr id="208" name="Straight Arrow Connector 207">
              <a:extLst>
                <a:ext uri="{FF2B5EF4-FFF2-40B4-BE49-F238E27FC236}">
                  <a16:creationId xmlns:a16="http://schemas.microsoft.com/office/drawing/2014/main" id="{C79C4C43-718F-3243-950E-D7420274D075}"/>
                </a:ext>
              </a:extLst>
            </p:cNvPr>
            <p:cNvCxnSpPr>
              <a:cxnSpLocks/>
            </p:cNvCxnSpPr>
            <p:nvPr/>
          </p:nvCxnSpPr>
          <p:spPr bwMode="auto">
            <a:xfrm flipH="1">
              <a:off x="5224613" y="4474003"/>
              <a:ext cx="266879" cy="452344"/>
            </a:xfrm>
            <a:prstGeom prst="straightConnector1">
              <a:avLst/>
            </a:prstGeom>
            <a:noFill/>
            <a:ln w="9525"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4"/>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cxnSp>
          <p:nvCxnSpPr>
            <p:cNvPr id="209" name="Straight Arrow Connector 208">
              <a:extLst>
                <a:ext uri="{FF2B5EF4-FFF2-40B4-BE49-F238E27FC236}">
                  <a16:creationId xmlns:a16="http://schemas.microsoft.com/office/drawing/2014/main" id="{984ADA17-295F-6942-8B96-877AE92131EF}"/>
                </a:ext>
              </a:extLst>
            </p:cNvPr>
            <p:cNvCxnSpPr>
              <a:cxnSpLocks/>
            </p:cNvCxnSpPr>
            <p:nvPr/>
          </p:nvCxnSpPr>
          <p:spPr bwMode="auto">
            <a:xfrm>
              <a:off x="5852305" y="4474003"/>
              <a:ext cx="245866" cy="416262"/>
            </a:xfrm>
            <a:prstGeom prst="straightConnector1">
              <a:avLst/>
            </a:prstGeom>
            <a:noFill/>
            <a:ln w="9525"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4"/>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sp>
          <p:nvSpPr>
            <p:cNvPr id="210" name="TextBox 209">
              <a:extLst>
                <a:ext uri="{FF2B5EF4-FFF2-40B4-BE49-F238E27FC236}">
                  <a16:creationId xmlns:a16="http://schemas.microsoft.com/office/drawing/2014/main" id="{90CFEE35-FF8A-4445-BC12-6D314155F75B}"/>
                </a:ext>
              </a:extLst>
            </p:cNvPr>
            <p:cNvSpPr txBox="1"/>
            <p:nvPr/>
          </p:nvSpPr>
          <p:spPr>
            <a:xfrm>
              <a:off x="5087796" y="4425869"/>
              <a:ext cx="291901" cy="308867"/>
            </a:xfrm>
            <a:prstGeom prst="rect">
              <a:avLst/>
            </a:prstGeom>
            <a:noFill/>
            <a:ln>
              <a:noFill/>
            </a:ln>
          </p:spPr>
          <p:txBody>
            <a:bodyPr wrap="square" lIns="0" tIns="46800" rIns="0" rtlCol="0">
              <a:spAutoFit/>
            </a:bodyPr>
            <a:lstStyle/>
            <a:p>
              <a:r>
                <a:rPr lang="en-IL" sz="1400" b="0" dirty="0">
                  <a:latin typeface="Consolas" panose="020B0609020204030204" pitchFamily="49" charset="0"/>
                  <a:cs typeface="Consolas" panose="020B0609020204030204" pitchFamily="49" charset="0"/>
                </a:rPr>
                <a:t>0</a:t>
              </a:r>
            </a:p>
          </p:txBody>
        </p:sp>
        <p:sp>
          <p:nvSpPr>
            <p:cNvPr id="211" name="TextBox 210">
              <a:extLst>
                <a:ext uri="{FF2B5EF4-FFF2-40B4-BE49-F238E27FC236}">
                  <a16:creationId xmlns:a16="http://schemas.microsoft.com/office/drawing/2014/main" id="{40FF6FD0-D921-F448-96E0-9DF59B15702C}"/>
                </a:ext>
              </a:extLst>
            </p:cNvPr>
            <p:cNvSpPr txBox="1"/>
            <p:nvPr/>
          </p:nvSpPr>
          <p:spPr>
            <a:xfrm>
              <a:off x="5938614" y="4440143"/>
              <a:ext cx="291901" cy="308867"/>
            </a:xfrm>
            <a:prstGeom prst="rect">
              <a:avLst/>
            </a:prstGeom>
            <a:noFill/>
            <a:ln>
              <a:noFill/>
            </a:ln>
          </p:spPr>
          <p:txBody>
            <a:bodyPr wrap="square" lIns="0" tIns="46800" rIns="0" rtlCol="0">
              <a:spAutoFit/>
            </a:bodyPr>
            <a:lstStyle/>
            <a:p>
              <a:r>
                <a:rPr lang="he-IL" sz="1400" b="0" dirty="0">
                  <a:latin typeface="Consolas" panose="020B0609020204030204" pitchFamily="49" charset="0"/>
                  <a:cs typeface="Consolas" panose="020B0609020204030204" pitchFamily="49" charset="0"/>
                </a:rPr>
                <a:t>1</a:t>
              </a:r>
              <a:endParaRPr lang="en-IL" sz="1400" b="0" dirty="0">
                <a:latin typeface="Consolas" panose="020B0609020204030204" pitchFamily="49" charset="0"/>
                <a:cs typeface="Consolas" panose="020B0609020204030204" pitchFamily="49" charset="0"/>
              </a:endParaRPr>
            </a:p>
          </p:txBody>
        </p:sp>
        <p:sp>
          <p:nvSpPr>
            <p:cNvPr id="212" name="Oval 211">
              <a:extLst>
                <a:ext uri="{FF2B5EF4-FFF2-40B4-BE49-F238E27FC236}">
                  <a16:creationId xmlns:a16="http://schemas.microsoft.com/office/drawing/2014/main" id="{74C97F85-9FDE-8D4F-B06B-9F92F66E98CB}"/>
                </a:ext>
              </a:extLst>
            </p:cNvPr>
            <p:cNvSpPr/>
            <p:nvPr/>
          </p:nvSpPr>
          <p:spPr bwMode="auto">
            <a:xfrm>
              <a:off x="5340057" y="4048509"/>
              <a:ext cx="635181" cy="457200"/>
            </a:xfrm>
            <a:prstGeom prst="ellipse">
              <a:avLst/>
            </a:prstGeom>
            <a:solidFill>
              <a:schemeClr val="bg1">
                <a:lumMod val="8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b="0" i="0" u="none" strike="noStrike" cap="none" normalizeH="0" baseline="0">
                <a:ln>
                  <a:noFill/>
                </a:ln>
                <a:solidFill>
                  <a:schemeClr val="tx1"/>
                </a:solidFill>
                <a:effectLst/>
                <a:latin typeface="Arial" pitchFamily="34" charset="0"/>
              </a:endParaRPr>
            </a:p>
          </p:txBody>
        </p:sp>
      </p:grpSp>
      <p:grpSp>
        <p:nvGrpSpPr>
          <p:cNvPr id="213" name="Group 212">
            <a:extLst>
              <a:ext uri="{FF2B5EF4-FFF2-40B4-BE49-F238E27FC236}">
                <a16:creationId xmlns:a16="http://schemas.microsoft.com/office/drawing/2014/main" id="{F3783FCE-6A3C-124F-91F5-E9898A681FF7}"/>
              </a:ext>
            </a:extLst>
          </p:cNvPr>
          <p:cNvGrpSpPr/>
          <p:nvPr/>
        </p:nvGrpSpPr>
        <p:grpSpPr>
          <a:xfrm>
            <a:off x="4286403" y="3466445"/>
            <a:ext cx="1165073" cy="891525"/>
            <a:chOff x="5099276" y="4048509"/>
            <a:chExt cx="1165073" cy="891525"/>
          </a:xfrm>
        </p:grpSpPr>
        <p:cxnSp>
          <p:nvCxnSpPr>
            <p:cNvPr id="214" name="Straight Arrow Connector 213">
              <a:extLst>
                <a:ext uri="{FF2B5EF4-FFF2-40B4-BE49-F238E27FC236}">
                  <a16:creationId xmlns:a16="http://schemas.microsoft.com/office/drawing/2014/main" id="{47A7FD88-01BF-2841-803A-76F0875BFE4B}"/>
                </a:ext>
              </a:extLst>
            </p:cNvPr>
            <p:cNvCxnSpPr>
              <a:cxnSpLocks/>
            </p:cNvCxnSpPr>
            <p:nvPr/>
          </p:nvCxnSpPr>
          <p:spPr bwMode="auto">
            <a:xfrm flipH="1">
              <a:off x="5143418" y="4474003"/>
              <a:ext cx="348074" cy="466031"/>
            </a:xfrm>
            <a:prstGeom prst="straightConnector1">
              <a:avLst/>
            </a:prstGeom>
            <a:noFill/>
            <a:ln w="9525"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4"/>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cxnSp>
          <p:nvCxnSpPr>
            <p:cNvPr id="215" name="Straight Arrow Connector 214">
              <a:extLst>
                <a:ext uri="{FF2B5EF4-FFF2-40B4-BE49-F238E27FC236}">
                  <a16:creationId xmlns:a16="http://schemas.microsoft.com/office/drawing/2014/main" id="{6D72B6A6-BB9C-D140-B995-1928C9793A38}"/>
                </a:ext>
              </a:extLst>
            </p:cNvPr>
            <p:cNvCxnSpPr>
              <a:cxnSpLocks/>
            </p:cNvCxnSpPr>
            <p:nvPr/>
          </p:nvCxnSpPr>
          <p:spPr bwMode="auto">
            <a:xfrm>
              <a:off x="5852305" y="4474003"/>
              <a:ext cx="273718" cy="466031"/>
            </a:xfrm>
            <a:prstGeom prst="straightConnector1">
              <a:avLst/>
            </a:prstGeom>
            <a:noFill/>
            <a:ln w="9525"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4"/>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sp>
          <p:nvSpPr>
            <p:cNvPr id="216" name="TextBox 215">
              <a:extLst>
                <a:ext uri="{FF2B5EF4-FFF2-40B4-BE49-F238E27FC236}">
                  <a16:creationId xmlns:a16="http://schemas.microsoft.com/office/drawing/2014/main" id="{585716D5-B360-3B46-89B7-BCCE193C0B88}"/>
                </a:ext>
              </a:extLst>
            </p:cNvPr>
            <p:cNvSpPr txBox="1"/>
            <p:nvPr/>
          </p:nvSpPr>
          <p:spPr>
            <a:xfrm>
              <a:off x="5099276" y="4445787"/>
              <a:ext cx="291901" cy="308867"/>
            </a:xfrm>
            <a:prstGeom prst="rect">
              <a:avLst/>
            </a:prstGeom>
            <a:noFill/>
            <a:ln>
              <a:noFill/>
            </a:ln>
          </p:spPr>
          <p:txBody>
            <a:bodyPr wrap="square" lIns="0" tIns="46800" rIns="0" rtlCol="0">
              <a:spAutoFit/>
            </a:bodyPr>
            <a:lstStyle/>
            <a:p>
              <a:r>
                <a:rPr lang="en-IL" sz="1400" b="0" dirty="0">
                  <a:latin typeface="Consolas" panose="020B0609020204030204" pitchFamily="49" charset="0"/>
                  <a:cs typeface="Consolas" panose="020B0609020204030204" pitchFamily="49" charset="0"/>
                </a:rPr>
                <a:t>0</a:t>
              </a:r>
            </a:p>
          </p:txBody>
        </p:sp>
        <p:sp>
          <p:nvSpPr>
            <p:cNvPr id="217" name="TextBox 216">
              <a:extLst>
                <a:ext uri="{FF2B5EF4-FFF2-40B4-BE49-F238E27FC236}">
                  <a16:creationId xmlns:a16="http://schemas.microsoft.com/office/drawing/2014/main" id="{FA8D433C-9A8D-D04F-A434-5A97536A0D5F}"/>
                </a:ext>
              </a:extLst>
            </p:cNvPr>
            <p:cNvSpPr txBox="1"/>
            <p:nvPr/>
          </p:nvSpPr>
          <p:spPr>
            <a:xfrm>
              <a:off x="5972448" y="4439556"/>
              <a:ext cx="291901" cy="308867"/>
            </a:xfrm>
            <a:prstGeom prst="rect">
              <a:avLst/>
            </a:prstGeom>
            <a:noFill/>
            <a:ln>
              <a:noFill/>
            </a:ln>
          </p:spPr>
          <p:txBody>
            <a:bodyPr wrap="square" lIns="0" tIns="46800" rIns="0" rtlCol="0">
              <a:spAutoFit/>
            </a:bodyPr>
            <a:lstStyle/>
            <a:p>
              <a:r>
                <a:rPr lang="he-IL" sz="1400" b="0" dirty="0">
                  <a:latin typeface="Consolas" panose="020B0609020204030204" pitchFamily="49" charset="0"/>
                  <a:cs typeface="Consolas" panose="020B0609020204030204" pitchFamily="49" charset="0"/>
                </a:rPr>
                <a:t>1</a:t>
              </a:r>
              <a:endParaRPr lang="en-IL" sz="1400" b="0" dirty="0">
                <a:latin typeface="Consolas" panose="020B0609020204030204" pitchFamily="49" charset="0"/>
                <a:cs typeface="Consolas" panose="020B0609020204030204" pitchFamily="49" charset="0"/>
              </a:endParaRPr>
            </a:p>
          </p:txBody>
        </p:sp>
        <p:sp>
          <p:nvSpPr>
            <p:cNvPr id="218" name="Oval 217">
              <a:extLst>
                <a:ext uri="{FF2B5EF4-FFF2-40B4-BE49-F238E27FC236}">
                  <a16:creationId xmlns:a16="http://schemas.microsoft.com/office/drawing/2014/main" id="{38447991-954F-384E-BB71-E378A793B7C4}"/>
                </a:ext>
              </a:extLst>
            </p:cNvPr>
            <p:cNvSpPr/>
            <p:nvPr/>
          </p:nvSpPr>
          <p:spPr bwMode="auto">
            <a:xfrm>
              <a:off x="5340057" y="4048509"/>
              <a:ext cx="635181" cy="457200"/>
            </a:xfrm>
            <a:prstGeom prst="ellipse">
              <a:avLst/>
            </a:prstGeom>
            <a:solidFill>
              <a:schemeClr val="bg1">
                <a:lumMod val="8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b="0" i="0" u="none" strike="noStrike" cap="none" normalizeH="0" baseline="0">
                <a:ln>
                  <a:noFill/>
                </a:ln>
                <a:solidFill>
                  <a:schemeClr val="tx1"/>
                </a:solidFill>
                <a:effectLst/>
                <a:latin typeface="Arial" pitchFamily="34" charset="0"/>
              </a:endParaRPr>
            </a:p>
          </p:txBody>
        </p:sp>
      </p:grpSp>
      <p:grpSp>
        <p:nvGrpSpPr>
          <p:cNvPr id="219" name="Group 218">
            <a:extLst>
              <a:ext uri="{FF2B5EF4-FFF2-40B4-BE49-F238E27FC236}">
                <a16:creationId xmlns:a16="http://schemas.microsoft.com/office/drawing/2014/main" id="{F9001113-DF8C-E149-85E5-0034A6DF2457}"/>
              </a:ext>
            </a:extLst>
          </p:cNvPr>
          <p:cNvGrpSpPr/>
          <p:nvPr/>
        </p:nvGrpSpPr>
        <p:grpSpPr>
          <a:xfrm>
            <a:off x="6581525" y="2608869"/>
            <a:ext cx="1193003" cy="841756"/>
            <a:chOff x="5087757" y="4048509"/>
            <a:chExt cx="1193003" cy="841756"/>
          </a:xfrm>
        </p:grpSpPr>
        <p:cxnSp>
          <p:nvCxnSpPr>
            <p:cNvPr id="220" name="Straight Arrow Connector 219">
              <a:extLst>
                <a:ext uri="{FF2B5EF4-FFF2-40B4-BE49-F238E27FC236}">
                  <a16:creationId xmlns:a16="http://schemas.microsoft.com/office/drawing/2014/main" id="{5F9EA5E1-3ED8-BB49-904C-0F29806BEF23}"/>
                </a:ext>
              </a:extLst>
            </p:cNvPr>
            <p:cNvCxnSpPr>
              <a:cxnSpLocks/>
            </p:cNvCxnSpPr>
            <p:nvPr/>
          </p:nvCxnSpPr>
          <p:spPr bwMode="auto">
            <a:xfrm flipH="1">
              <a:off x="5192570" y="4474003"/>
              <a:ext cx="298921" cy="416262"/>
            </a:xfrm>
            <a:prstGeom prst="straightConnector1">
              <a:avLst/>
            </a:prstGeom>
            <a:noFill/>
            <a:ln w="9525"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4"/>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cxnSp>
          <p:nvCxnSpPr>
            <p:cNvPr id="221" name="Straight Arrow Connector 220">
              <a:extLst>
                <a:ext uri="{FF2B5EF4-FFF2-40B4-BE49-F238E27FC236}">
                  <a16:creationId xmlns:a16="http://schemas.microsoft.com/office/drawing/2014/main" id="{FFD58EC7-FAFB-CF44-8233-E11E3698D33D}"/>
                </a:ext>
              </a:extLst>
            </p:cNvPr>
            <p:cNvCxnSpPr>
              <a:cxnSpLocks/>
            </p:cNvCxnSpPr>
            <p:nvPr/>
          </p:nvCxnSpPr>
          <p:spPr bwMode="auto">
            <a:xfrm>
              <a:off x="5852305" y="4474003"/>
              <a:ext cx="360220" cy="416262"/>
            </a:xfrm>
            <a:prstGeom prst="straightConnector1">
              <a:avLst/>
            </a:prstGeom>
            <a:noFill/>
            <a:ln w="9525"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4"/>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sp>
          <p:nvSpPr>
            <p:cNvPr id="222" name="TextBox 221">
              <a:extLst>
                <a:ext uri="{FF2B5EF4-FFF2-40B4-BE49-F238E27FC236}">
                  <a16:creationId xmlns:a16="http://schemas.microsoft.com/office/drawing/2014/main" id="{02440669-65FC-E74B-B678-BEF9B28A05BC}"/>
                </a:ext>
              </a:extLst>
            </p:cNvPr>
            <p:cNvSpPr txBox="1"/>
            <p:nvPr/>
          </p:nvSpPr>
          <p:spPr>
            <a:xfrm>
              <a:off x="5087757" y="4386087"/>
              <a:ext cx="291901" cy="339645"/>
            </a:xfrm>
            <a:prstGeom prst="rect">
              <a:avLst/>
            </a:prstGeom>
            <a:noFill/>
            <a:ln>
              <a:noFill/>
            </a:ln>
          </p:spPr>
          <p:txBody>
            <a:bodyPr wrap="square" lIns="0" tIns="46800" rIns="0" rtlCol="0">
              <a:spAutoFit/>
            </a:bodyPr>
            <a:lstStyle/>
            <a:p>
              <a:r>
                <a:rPr lang="en-IL" sz="1600" b="0" dirty="0">
                  <a:latin typeface="Consolas" panose="020B0609020204030204" pitchFamily="49" charset="0"/>
                  <a:cs typeface="Consolas" panose="020B0609020204030204" pitchFamily="49" charset="0"/>
                </a:rPr>
                <a:t>0</a:t>
              </a:r>
            </a:p>
          </p:txBody>
        </p:sp>
        <p:sp>
          <p:nvSpPr>
            <p:cNvPr id="223" name="TextBox 222">
              <a:extLst>
                <a:ext uri="{FF2B5EF4-FFF2-40B4-BE49-F238E27FC236}">
                  <a16:creationId xmlns:a16="http://schemas.microsoft.com/office/drawing/2014/main" id="{468A4FF0-8CE6-6748-B8FE-AB9AFA9F9C40}"/>
                </a:ext>
              </a:extLst>
            </p:cNvPr>
            <p:cNvSpPr txBox="1"/>
            <p:nvPr/>
          </p:nvSpPr>
          <p:spPr>
            <a:xfrm>
              <a:off x="5988859" y="4366238"/>
              <a:ext cx="291901" cy="339645"/>
            </a:xfrm>
            <a:prstGeom prst="rect">
              <a:avLst/>
            </a:prstGeom>
            <a:noFill/>
            <a:ln>
              <a:noFill/>
            </a:ln>
          </p:spPr>
          <p:txBody>
            <a:bodyPr wrap="square" lIns="0" tIns="46800" rIns="0" rtlCol="0">
              <a:spAutoFit/>
            </a:bodyPr>
            <a:lstStyle/>
            <a:p>
              <a:r>
                <a:rPr lang="he-IL" sz="1600" b="0" dirty="0">
                  <a:latin typeface="Consolas" panose="020B0609020204030204" pitchFamily="49" charset="0"/>
                  <a:cs typeface="Consolas" panose="020B0609020204030204" pitchFamily="49" charset="0"/>
                </a:rPr>
                <a:t>1</a:t>
              </a:r>
              <a:endParaRPr lang="en-IL" sz="1600" b="0" dirty="0">
                <a:latin typeface="Consolas" panose="020B0609020204030204" pitchFamily="49" charset="0"/>
                <a:cs typeface="Consolas" panose="020B0609020204030204" pitchFamily="49" charset="0"/>
              </a:endParaRPr>
            </a:p>
          </p:txBody>
        </p:sp>
        <p:sp>
          <p:nvSpPr>
            <p:cNvPr id="224" name="Oval 223">
              <a:extLst>
                <a:ext uri="{FF2B5EF4-FFF2-40B4-BE49-F238E27FC236}">
                  <a16:creationId xmlns:a16="http://schemas.microsoft.com/office/drawing/2014/main" id="{93959835-E916-564F-9C7A-809A0F6AB1DB}"/>
                </a:ext>
              </a:extLst>
            </p:cNvPr>
            <p:cNvSpPr/>
            <p:nvPr/>
          </p:nvSpPr>
          <p:spPr bwMode="auto">
            <a:xfrm>
              <a:off x="5340057" y="4048509"/>
              <a:ext cx="635181" cy="457200"/>
            </a:xfrm>
            <a:prstGeom prst="ellipse">
              <a:avLst/>
            </a:prstGeom>
            <a:solidFill>
              <a:schemeClr val="bg1">
                <a:lumMod val="8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sz="2800" b="0" i="0" u="none" strike="noStrike" cap="none" normalizeH="0" baseline="0">
                <a:ln>
                  <a:noFill/>
                </a:ln>
                <a:solidFill>
                  <a:schemeClr val="tx1"/>
                </a:solidFill>
                <a:effectLst/>
                <a:latin typeface="Arial" pitchFamily="34" charset="0"/>
              </a:endParaRPr>
            </a:p>
          </p:txBody>
        </p:sp>
      </p:grpSp>
      <p:grpSp>
        <p:nvGrpSpPr>
          <p:cNvPr id="225" name="Group 224">
            <a:extLst>
              <a:ext uri="{FF2B5EF4-FFF2-40B4-BE49-F238E27FC236}">
                <a16:creationId xmlns:a16="http://schemas.microsoft.com/office/drawing/2014/main" id="{A3119CA9-F013-7F4B-9149-662494CF671F}"/>
              </a:ext>
            </a:extLst>
          </p:cNvPr>
          <p:cNvGrpSpPr/>
          <p:nvPr/>
        </p:nvGrpSpPr>
        <p:grpSpPr>
          <a:xfrm>
            <a:off x="3210981" y="2583393"/>
            <a:ext cx="1431978" cy="848834"/>
            <a:chOff x="4974412" y="4048509"/>
            <a:chExt cx="1431978" cy="848834"/>
          </a:xfrm>
        </p:grpSpPr>
        <p:cxnSp>
          <p:nvCxnSpPr>
            <p:cNvPr id="226" name="Straight Arrow Connector 225">
              <a:extLst>
                <a:ext uri="{FF2B5EF4-FFF2-40B4-BE49-F238E27FC236}">
                  <a16:creationId xmlns:a16="http://schemas.microsoft.com/office/drawing/2014/main" id="{F4CC6E57-DFE8-E340-82C2-DF0532A3DBEB}"/>
                </a:ext>
              </a:extLst>
            </p:cNvPr>
            <p:cNvCxnSpPr>
              <a:cxnSpLocks/>
            </p:cNvCxnSpPr>
            <p:nvPr/>
          </p:nvCxnSpPr>
          <p:spPr bwMode="auto">
            <a:xfrm flipH="1">
              <a:off x="5010190" y="4474003"/>
              <a:ext cx="481302" cy="423340"/>
            </a:xfrm>
            <a:prstGeom prst="straightConnector1">
              <a:avLst/>
            </a:prstGeom>
            <a:noFill/>
            <a:ln w="9525"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4"/>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cxnSp>
          <p:nvCxnSpPr>
            <p:cNvPr id="227" name="Straight Arrow Connector 226">
              <a:extLst>
                <a:ext uri="{FF2B5EF4-FFF2-40B4-BE49-F238E27FC236}">
                  <a16:creationId xmlns:a16="http://schemas.microsoft.com/office/drawing/2014/main" id="{CB71A43D-5C68-684A-9699-7AE738855D44}"/>
                </a:ext>
              </a:extLst>
            </p:cNvPr>
            <p:cNvCxnSpPr>
              <a:cxnSpLocks/>
            </p:cNvCxnSpPr>
            <p:nvPr/>
          </p:nvCxnSpPr>
          <p:spPr bwMode="auto">
            <a:xfrm>
              <a:off x="5852305" y="4474003"/>
              <a:ext cx="554085" cy="403803"/>
            </a:xfrm>
            <a:prstGeom prst="straightConnector1">
              <a:avLst/>
            </a:prstGeom>
            <a:noFill/>
            <a:ln w="9525"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4"/>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sp>
          <p:nvSpPr>
            <p:cNvPr id="228" name="TextBox 227">
              <a:extLst>
                <a:ext uri="{FF2B5EF4-FFF2-40B4-BE49-F238E27FC236}">
                  <a16:creationId xmlns:a16="http://schemas.microsoft.com/office/drawing/2014/main" id="{E9189FEF-B866-0042-B2CA-EB8E29AB20A4}"/>
                </a:ext>
              </a:extLst>
            </p:cNvPr>
            <p:cNvSpPr txBox="1"/>
            <p:nvPr/>
          </p:nvSpPr>
          <p:spPr>
            <a:xfrm>
              <a:off x="4974412" y="4406960"/>
              <a:ext cx="291901" cy="339645"/>
            </a:xfrm>
            <a:prstGeom prst="rect">
              <a:avLst/>
            </a:prstGeom>
            <a:noFill/>
            <a:ln>
              <a:noFill/>
            </a:ln>
          </p:spPr>
          <p:txBody>
            <a:bodyPr wrap="square" lIns="0" tIns="46800" rIns="0" rtlCol="0">
              <a:spAutoFit/>
            </a:bodyPr>
            <a:lstStyle/>
            <a:p>
              <a:r>
                <a:rPr lang="en-IL" sz="1600" b="0" dirty="0">
                  <a:latin typeface="Consolas" panose="020B0609020204030204" pitchFamily="49" charset="0"/>
                  <a:cs typeface="Consolas" panose="020B0609020204030204" pitchFamily="49" charset="0"/>
                </a:rPr>
                <a:t>0</a:t>
              </a:r>
            </a:p>
          </p:txBody>
        </p:sp>
        <p:sp>
          <p:nvSpPr>
            <p:cNvPr id="229" name="TextBox 228">
              <a:extLst>
                <a:ext uri="{FF2B5EF4-FFF2-40B4-BE49-F238E27FC236}">
                  <a16:creationId xmlns:a16="http://schemas.microsoft.com/office/drawing/2014/main" id="{0BC5E982-2AEF-2541-B6B6-373B18C4FFEA}"/>
                </a:ext>
              </a:extLst>
            </p:cNvPr>
            <p:cNvSpPr txBox="1"/>
            <p:nvPr/>
          </p:nvSpPr>
          <p:spPr>
            <a:xfrm>
              <a:off x="6083423" y="4344677"/>
              <a:ext cx="291901" cy="339645"/>
            </a:xfrm>
            <a:prstGeom prst="rect">
              <a:avLst/>
            </a:prstGeom>
            <a:noFill/>
            <a:ln>
              <a:noFill/>
            </a:ln>
          </p:spPr>
          <p:txBody>
            <a:bodyPr wrap="square" lIns="0" tIns="46800" rIns="0" rtlCol="0">
              <a:spAutoFit/>
            </a:bodyPr>
            <a:lstStyle/>
            <a:p>
              <a:r>
                <a:rPr lang="he-IL" sz="1600" b="0" dirty="0">
                  <a:latin typeface="Consolas" panose="020B0609020204030204" pitchFamily="49" charset="0"/>
                  <a:cs typeface="Consolas" panose="020B0609020204030204" pitchFamily="49" charset="0"/>
                </a:rPr>
                <a:t>1</a:t>
              </a:r>
              <a:endParaRPr lang="en-IL" sz="1600" b="0" dirty="0">
                <a:latin typeface="Consolas" panose="020B0609020204030204" pitchFamily="49" charset="0"/>
                <a:cs typeface="Consolas" panose="020B0609020204030204" pitchFamily="49" charset="0"/>
              </a:endParaRPr>
            </a:p>
          </p:txBody>
        </p:sp>
        <p:sp>
          <p:nvSpPr>
            <p:cNvPr id="230" name="Oval 229">
              <a:extLst>
                <a:ext uri="{FF2B5EF4-FFF2-40B4-BE49-F238E27FC236}">
                  <a16:creationId xmlns:a16="http://schemas.microsoft.com/office/drawing/2014/main" id="{CCA72487-044F-9C4F-8FF3-C514ADD8DAE4}"/>
                </a:ext>
              </a:extLst>
            </p:cNvPr>
            <p:cNvSpPr/>
            <p:nvPr/>
          </p:nvSpPr>
          <p:spPr bwMode="auto">
            <a:xfrm>
              <a:off x="5340057" y="4048509"/>
              <a:ext cx="635181" cy="457200"/>
            </a:xfrm>
            <a:prstGeom prst="ellipse">
              <a:avLst/>
            </a:prstGeom>
            <a:solidFill>
              <a:schemeClr val="bg1">
                <a:lumMod val="8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sz="2800" b="0" i="0" u="none" strike="noStrike" cap="none" normalizeH="0" baseline="0">
                <a:ln>
                  <a:noFill/>
                </a:ln>
                <a:solidFill>
                  <a:schemeClr val="tx1"/>
                </a:solidFill>
                <a:effectLst/>
                <a:latin typeface="Arial" pitchFamily="34" charset="0"/>
              </a:endParaRPr>
            </a:p>
          </p:txBody>
        </p:sp>
      </p:grpSp>
      <p:grpSp>
        <p:nvGrpSpPr>
          <p:cNvPr id="231" name="Group 230">
            <a:extLst>
              <a:ext uri="{FF2B5EF4-FFF2-40B4-BE49-F238E27FC236}">
                <a16:creationId xmlns:a16="http://schemas.microsoft.com/office/drawing/2014/main" id="{51F0C662-86BE-8243-B63F-D4C736CE8461}"/>
              </a:ext>
            </a:extLst>
          </p:cNvPr>
          <p:cNvGrpSpPr/>
          <p:nvPr/>
        </p:nvGrpSpPr>
        <p:grpSpPr>
          <a:xfrm>
            <a:off x="4102425" y="1676188"/>
            <a:ext cx="2882834" cy="898374"/>
            <a:chOff x="4226463" y="4048509"/>
            <a:chExt cx="2882834" cy="898374"/>
          </a:xfrm>
        </p:grpSpPr>
        <p:cxnSp>
          <p:nvCxnSpPr>
            <p:cNvPr id="232" name="Straight Arrow Connector 231">
              <a:extLst>
                <a:ext uri="{FF2B5EF4-FFF2-40B4-BE49-F238E27FC236}">
                  <a16:creationId xmlns:a16="http://schemas.microsoft.com/office/drawing/2014/main" id="{26B7FF48-1CDE-4749-B302-E948A35D95C3}"/>
                </a:ext>
              </a:extLst>
            </p:cNvPr>
            <p:cNvCxnSpPr>
              <a:cxnSpLocks/>
            </p:cNvCxnSpPr>
            <p:nvPr/>
          </p:nvCxnSpPr>
          <p:spPr bwMode="auto">
            <a:xfrm flipH="1">
              <a:off x="4226463" y="4474003"/>
              <a:ext cx="1265030" cy="472880"/>
            </a:xfrm>
            <a:prstGeom prst="straightConnector1">
              <a:avLst/>
            </a:prstGeom>
            <a:noFill/>
            <a:ln w="9525"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4"/>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cxnSp>
          <p:nvCxnSpPr>
            <p:cNvPr id="233" name="Straight Arrow Connector 232">
              <a:extLst>
                <a:ext uri="{FF2B5EF4-FFF2-40B4-BE49-F238E27FC236}">
                  <a16:creationId xmlns:a16="http://schemas.microsoft.com/office/drawing/2014/main" id="{BB1E7495-F463-B347-A0A8-1DF22ACF0F49}"/>
                </a:ext>
              </a:extLst>
            </p:cNvPr>
            <p:cNvCxnSpPr>
              <a:cxnSpLocks/>
            </p:cNvCxnSpPr>
            <p:nvPr/>
          </p:nvCxnSpPr>
          <p:spPr bwMode="auto">
            <a:xfrm>
              <a:off x="5852305" y="4474003"/>
              <a:ext cx="1256992" cy="467741"/>
            </a:xfrm>
            <a:prstGeom prst="straightConnector1">
              <a:avLst/>
            </a:prstGeom>
            <a:noFill/>
            <a:ln w="9525"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4"/>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sp>
          <p:nvSpPr>
            <p:cNvPr id="234" name="TextBox 233">
              <a:extLst>
                <a:ext uri="{FF2B5EF4-FFF2-40B4-BE49-F238E27FC236}">
                  <a16:creationId xmlns:a16="http://schemas.microsoft.com/office/drawing/2014/main" id="{4D9036D4-E585-D74A-BAD4-F2B3E48C88CF}"/>
                </a:ext>
              </a:extLst>
            </p:cNvPr>
            <p:cNvSpPr txBox="1"/>
            <p:nvPr/>
          </p:nvSpPr>
          <p:spPr>
            <a:xfrm>
              <a:off x="4793113" y="4299620"/>
              <a:ext cx="291901" cy="339645"/>
            </a:xfrm>
            <a:prstGeom prst="rect">
              <a:avLst/>
            </a:prstGeom>
            <a:noFill/>
            <a:ln>
              <a:noFill/>
            </a:ln>
          </p:spPr>
          <p:txBody>
            <a:bodyPr wrap="square" lIns="0" tIns="46800" rIns="0" rtlCol="0">
              <a:spAutoFit/>
            </a:bodyPr>
            <a:lstStyle/>
            <a:p>
              <a:r>
                <a:rPr lang="en-IL" sz="1600" b="0" dirty="0">
                  <a:latin typeface="Consolas" panose="020B0609020204030204" pitchFamily="49" charset="0"/>
                  <a:cs typeface="Consolas" panose="020B0609020204030204" pitchFamily="49" charset="0"/>
                </a:rPr>
                <a:t>0</a:t>
              </a:r>
            </a:p>
          </p:txBody>
        </p:sp>
        <p:sp>
          <p:nvSpPr>
            <p:cNvPr id="235" name="TextBox 234">
              <a:extLst>
                <a:ext uri="{FF2B5EF4-FFF2-40B4-BE49-F238E27FC236}">
                  <a16:creationId xmlns:a16="http://schemas.microsoft.com/office/drawing/2014/main" id="{A11336A5-9D46-854E-BBA1-2EA8CF91DD6D}"/>
                </a:ext>
              </a:extLst>
            </p:cNvPr>
            <p:cNvSpPr txBox="1"/>
            <p:nvPr/>
          </p:nvSpPr>
          <p:spPr>
            <a:xfrm>
              <a:off x="6480801" y="4354938"/>
              <a:ext cx="291901" cy="339645"/>
            </a:xfrm>
            <a:prstGeom prst="rect">
              <a:avLst/>
            </a:prstGeom>
            <a:noFill/>
            <a:ln>
              <a:noFill/>
            </a:ln>
          </p:spPr>
          <p:txBody>
            <a:bodyPr wrap="square" lIns="0" tIns="46800" rIns="0" rtlCol="0">
              <a:spAutoFit/>
            </a:bodyPr>
            <a:lstStyle/>
            <a:p>
              <a:r>
                <a:rPr lang="he-IL" sz="1600" b="0" dirty="0">
                  <a:latin typeface="Consolas" panose="020B0609020204030204" pitchFamily="49" charset="0"/>
                  <a:cs typeface="Consolas" panose="020B0609020204030204" pitchFamily="49" charset="0"/>
                </a:rPr>
                <a:t>1</a:t>
              </a:r>
              <a:endParaRPr lang="en-IL" sz="1600" b="0" dirty="0">
                <a:latin typeface="Consolas" panose="020B0609020204030204" pitchFamily="49" charset="0"/>
                <a:cs typeface="Consolas" panose="020B0609020204030204" pitchFamily="49" charset="0"/>
              </a:endParaRPr>
            </a:p>
          </p:txBody>
        </p:sp>
        <p:sp>
          <p:nvSpPr>
            <p:cNvPr id="236" name="Oval 235">
              <a:extLst>
                <a:ext uri="{FF2B5EF4-FFF2-40B4-BE49-F238E27FC236}">
                  <a16:creationId xmlns:a16="http://schemas.microsoft.com/office/drawing/2014/main" id="{73BA03C7-05A1-8840-8DC3-8CFCE79E4930}"/>
                </a:ext>
              </a:extLst>
            </p:cNvPr>
            <p:cNvSpPr/>
            <p:nvPr/>
          </p:nvSpPr>
          <p:spPr bwMode="auto">
            <a:xfrm>
              <a:off x="5340057" y="4048509"/>
              <a:ext cx="635181" cy="457200"/>
            </a:xfrm>
            <a:prstGeom prst="ellipse">
              <a:avLst/>
            </a:prstGeom>
            <a:solidFill>
              <a:schemeClr val="bg1">
                <a:lumMod val="8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sz="2800" b="0" i="0" u="none" strike="noStrike" cap="none" normalizeH="0" baseline="0">
                <a:ln>
                  <a:noFill/>
                </a:ln>
                <a:solidFill>
                  <a:schemeClr val="tx1"/>
                </a:solidFill>
                <a:effectLst/>
                <a:latin typeface="Arial" pitchFamily="34" charset="0"/>
              </a:endParaRPr>
            </a:p>
          </p:txBody>
        </p:sp>
      </p:grpSp>
      <p:grpSp>
        <p:nvGrpSpPr>
          <p:cNvPr id="237" name="Group 236">
            <a:extLst>
              <a:ext uri="{FF2B5EF4-FFF2-40B4-BE49-F238E27FC236}">
                <a16:creationId xmlns:a16="http://schemas.microsoft.com/office/drawing/2014/main" id="{B20F4868-0C12-FF4F-B880-76C999DF02CD}"/>
              </a:ext>
            </a:extLst>
          </p:cNvPr>
          <p:cNvGrpSpPr/>
          <p:nvPr/>
        </p:nvGrpSpPr>
        <p:grpSpPr>
          <a:xfrm>
            <a:off x="4268658" y="740191"/>
            <a:ext cx="1175238" cy="906364"/>
            <a:chOff x="5158388" y="4012272"/>
            <a:chExt cx="1175238" cy="906364"/>
          </a:xfrm>
        </p:grpSpPr>
        <p:cxnSp>
          <p:nvCxnSpPr>
            <p:cNvPr id="238" name="Straight Arrow Connector 237">
              <a:extLst>
                <a:ext uri="{FF2B5EF4-FFF2-40B4-BE49-F238E27FC236}">
                  <a16:creationId xmlns:a16="http://schemas.microsoft.com/office/drawing/2014/main" id="{AB20945C-EBD9-7145-903E-EC39EC06AD43}"/>
                </a:ext>
              </a:extLst>
            </p:cNvPr>
            <p:cNvCxnSpPr>
              <a:cxnSpLocks/>
            </p:cNvCxnSpPr>
            <p:nvPr/>
          </p:nvCxnSpPr>
          <p:spPr bwMode="auto">
            <a:xfrm flipH="1">
              <a:off x="5212437" y="4424209"/>
              <a:ext cx="412233" cy="494427"/>
            </a:xfrm>
            <a:prstGeom prst="straightConnector1">
              <a:avLst/>
            </a:prstGeom>
            <a:noFill/>
            <a:ln w="9525"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4"/>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cxnSp>
          <p:nvCxnSpPr>
            <p:cNvPr id="239" name="Straight Arrow Connector 238">
              <a:extLst>
                <a:ext uri="{FF2B5EF4-FFF2-40B4-BE49-F238E27FC236}">
                  <a16:creationId xmlns:a16="http://schemas.microsoft.com/office/drawing/2014/main" id="{D18CFF28-9C2D-094C-9550-35E356BAE01B}"/>
                </a:ext>
              </a:extLst>
            </p:cNvPr>
            <p:cNvCxnSpPr>
              <a:cxnSpLocks/>
            </p:cNvCxnSpPr>
            <p:nvPr/>
          </p:nvCxnSpPr>
          <p:spPr bwMode="auto">
            <a:xfrm>
              <a:off x="5872446" y="4437274"/>
              <a:ext cx="422828" cy="464067"/>
            </a:xfrm>
            <a:prstGeom prst="straightConnector1">
              <a:avLst/>
            </a:prstGeom>
            <a:noFill/>
            <a:ln w="9525"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4"/>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sp>
          <p:nvSpPr>
            <p:cNvPr id="240" name="TextBox 239">
              <a:extLst>
                <a:ext uri="{FF2B5EF4-FFF2-40B4-BE49-F238E27FC236}">
                  <a16:creationId xmlns:a16="http://schemas.microsoft.com/office/drawing/2014/main" id="{26D8801F-B902-014F-9FB6-340134EE334D}"/>
                </a:ext>
              </a:extLst>
            </p:cNvPr>
            <p:cNvSpPr txBox="1"/>
            <p:nvPr/>
          </p:nvSpPr>
          <p:spPr>
            <a:xfrm>
              <a:off x="5158388" y="4415442"/>
              <a:ext cx="291901" cy="339645"/>
            </a:xfrm>
            <a:prstGeom prst="rect">
              <a:avLst/>
            </a:prstGeom>
            <a:noFill/>
            <a:ln>
              <a:noFill/>
            </a:ln>
          </p:spPr>
          <p:txBody>
            <a:bodyPr wrap="square" lIns="0" tIns="46800" rIns="0" rtlCol="0">
              <a:spAutoFit/>
            </a:bodyPr>
            <a:lstStyle/>
            <a:p>
              <a:r>
                <a:rPr lang="en-IL" sz="1600" b="0" dirty="0">
                  <a:latin typeface="Consolas" panose="020B0609020204030204" pitchFamily="49" charset="0"/>
                  <a:cs typeface="Consolas" panose="020B0609020204030204" pitchFamily="49" charset="0"/>
                </a:rPr>
                <a:t>0</a:t>
              </a:r>
            </a:p>
          </p:txBody>
        </p:sp>
        <p:sp>
          <p:nvSpPr>
            <p:cNvPr id="241" name="TextBox 240">
              <a:extLst>
                <a:ext uri="{FF2B5EF4-FFF2-40B4-BE49-F238E27FC236}">
                  <a16:creationId xmlns:a16="http://schemas.microsoft.com/office/drawing/2014/main" id="{6E5B473A-A996-7B45-BE3D-E4976051A7AB}"/>
                </a:ext>
              </a:extLst>
            </p:cNvPr>
            <p:cNvSpPr txBox="1"/>
            <p:nvPr/>
          </p:nvSpPr>
          <p:spPr>
            <a:xfrm>
              <a:off x="6033057" y="4404289"/>
              <a:ext cx="300569" cy="339645"/>
            </a:xfrm>
            <a:prstGeom prst="rect">
              <a:avLst/>
            </a:prstGeom>
            <a:noFill/>
            <a:ln>
              <a:noFill/>
            </a:ln>
          </p:spPr>
          <p:txBody>
            <a:bodyPr wrap="square" lIns="0" tIns="46800" rIns="0" rtlCol="0">
              <a:spAutoFit/>
            </a:bodyPr>
            <a:lstStyle/>
            <a:p>
              <a:r>
                <a:rPr lang="he-IL" sz="1600" b="0" dirty="0">
                  <a:latin typeface="Consolas" panose="020B0609020204030204" pitchFamily="49" charset="0"/>
                  <a:cs typeface="Consolas" panose="020B0609020204030204" pitchFamily="49" charset="0"/>
                </a:rPr>
                <a:t>1</a:t>
              </a:r>
              <a:endParaRPr lang="en-IL" sz="1600" b="0" dirty="0">
                <a:latin typeface="Consolas" panose="020B0609020204030204" pitchFamily="49" charset="0"/>
                <a:cs typeface="Consolas" panose="020B0609020204030204" pitchFamily="49" charset="0"/>
              </a:endParaRPr>
            </a:p>
          </p:txBody>
        </p:sp>
        <p:sp>
          <p:nvSpPr>
            <p:cNvPr id="242" name="Oval 241">
              <a:extLst>
                <a:ext uri="{FF2B5EF4-FFF2-40B4-BE49-F238E27FC236}">
                  <a16:creationId xmlns:a16="http://schemas.microsoft.com/office/drawing/2014/main" id="{A366EC4F-03B7-F848-8179-24164F880493}"/>
                </a:ext>
              </a:extLst>
            </p:cNvPr>
            <p:cNvSpPr/>
            <p:nvPr/>
          </p:nvSpPr>
          <p:spPr bwMode="auto">
            <a:xfrm>
              <a:off x="5436265" y="4012272"/>
              <a:ext cx="635181" cy="457200"/>
            </a:xfrm>
            <a:prstGeom prst="ellipse">
              <a:avLst/>
            </a:prstGeom>
            <a:solidFill>
              <a:schemeClr val="bg1">
                <a:lumMod val="8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b="0" i="0" u="none" strike="noStrike" cap="none" normalizeH="0" baseline="0" dirty="0">
                <a:ln>
                  <a:noFill/>
                </a:ln>
                <a:solidFill>
                  <a:schemeClr val="tx1"/>
                </a:solidFill>
                <a:effectLst/>
                <a:latin typeface="Arial" pitchFamily="34" charset="0"/>
              </a:endParaRPr>
            </a:p>
          </p:txBody>
        </p:sp>
      </p:grpSp>
      <p:sp>
        <p:nvSpPr>
          <p:cNvPr id="243" name="Down Arrow 242">
            <a:extLst>
              <a:ext uri="{FF2B5EF4-FFF2-40B4-BE49-F238E27FC236}">
                <a16:creationId xmlns:a16="http://schemas.microsoft.com/office/drawing/2014/main" id="{0182D651-47CD-0F44-B01D-F0313423319C}"/>
              </a:ext>
            </a:extLst>
          </p:cNvPr>
          <p:cNvSpPr/>
          <p:nvPr/>
        </p:nvSpPr>
        <p:spPr bwMode="auto">
          <a:xfrm rot="16200000" flipH="1">
            <a:off x="6511710" y="1474298"/>
            <a:ext cx="338555" cy="506424"/>
          </a:xfrm>
          <a:prstGeom prst="downArrow">
            <a:avLst/>
          </a:prstGeom>
          <a:solidFill>
            <a:srgbClr val="C00000"/>
          </a:solidFill>
          <a:ln w="9525" cap="flat" cmpd="sng" algn="ctr">
            <a:no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2"/>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sz="3200" b="1" i="0" u="none" strike="noStrike" cap="none" normalizeH="0" baseline="0" dirty="0">
              <a:ln>
                <a:noFill/>
              </a:ln>
              <a:solidFill>
                <a:schemeClr val="tx1"/>
              </a:solidFill>
              <a:effectLst/>
              <a:latin typeface="Arial" pitchFamily="34" charset="0"/>
            </a:endParaRPr>
          </a:p>
        </p:txBody>
      </p:sp>
      <p:sp>
        <p:nvSpPr>
          <p:cNvPr id="75" name="Rectangle 74">
            <a:extLst>
              <a:ext uri="{FF2B5EF4-FFF2-40B4-BE49-F238E27FC236}">
                <a16:creationId xmlns:a16="http://schemas.microsoft.com/office/drawing/2014/main" id="{F8391331-1623-C447-AF6C-F72F54F2DD61}"/>
              </a:ext>
            </a:extLst>
          </p:cNvPr>
          <p:cNvSpPr/>
          <p:nvPr/>
        </p:nvSpPr>
        <p:spPr>
          <a:xfrm>
            <a:off x="1321646" y="5777913"/>
            <a:ext cx="6349483" cy="338554"/>
          </a:xfrm>
          <a:prstGeom prst="rect">
            <a:avLst/>
          </a:prstGeom>
        </p:spPr>
        <p:txBody>
          <a:bodyPr wrap="square">
            <a:spAutoFit/>
          </a:bodyPr>
          <a:lstStyle/>
          <a:p>
            <a:r>
              <a:rPr lang="en-US" sz="1600" b="0" dirty="0">
                <a:latin typeface="Consolas" panose="020B0609020204030204" pitchFamily="49" charset="0"/>
                <a:cs typeface="Consolas" panose="020B0609020204030204" pitchFamily="49" charset="0"/>
              </a:rPr>
              <a:t>d</a:t>
            </a:r>
            <a:r>
              <a:rPr lang="en-IL" sz="1600" b="0" dirty="0">
                <a:latin typeface="Consolas" panose="020B0609020204030204" pitchFamily="49" charset="0"/>
                <a:cs typeface="Consolas" panose="020B0609020204030204" pitchFamily="49" charset="0"/>
              </a:rPr>
              <a:t>ecompress(compress("abadcab") = "abadcab" </a:t>
            </a:r>
          </a:p>
        </p:txBody>
      </p:sp>
      <p:sp>
        <p:nvSpPr>
          <p:cNvPr id="76" name="Rectangle 75">
            <a:extLst>
              <a:ext uri="{FF2B5EF4-FFF2-40B4-BE49-F238E27FC236}">
                <a16:creationId xmlns:a16="http://schemas.microsoft.com/office/drawing/2014/main" id="{DD5A9D8B-1BEE-0C44-9AFF-DF646EDD06BE}"/>
              </a:ext>
            </a:extLst>
          </p:cNvPr>
          <p:cNvSpPr/>
          <p:nvPr/>
        </p:nvSpPr>
        <p:spPr>
          <a:xfrm>
            <a:off x="322831" y="4815193"/>
            <a:ext cx="7653098" cy="1323439"/>
          </a:xfrm>
          <a:prstGeom prst="rect">
            <a:avLst/>
          </a:prstGeom>
        </p:spPr>
        <p:txBody>
          <a:bodyPr wrap="square">
            <a:spAutoFit/>
          </a:bodyPr>
          <a:lstStyle/>
          <a:p>
            <a:pPr marL="0" indent="0" algn="l">
              <a:spcBef>
                <a:spcPts val="1200"/>
              </a:spcBef>
              <a:buNone/>
            </a:pPr>
            <a:r>
              <a:rPr lang="en-US" sz="2000" b="0" u="sng" dirty="0">
                <a:latin typeface="Times New Roman" panose="02020603050405020304" pitchFamily="18" charset="0"/>
                <a:cs typeface="Times New Roman" panose="02020603050405020304" pitchFamily="18" charset="0"/>
              </a:rPr>
              <a:t>Observations:</a:t>
            </a:r>
          </a:p>
          <a:p>
            <a:pPr marL="285750" indent="-285750" algn="l">
              <a:spcBef>
                <a:spcPts val="1200"/>
              </a:spcBef>
              <a:buFont typeface="Arial" panose="020B0604020202020204" pitchFamily="34" charset="0"/>
              <a:buChar char="•"/>
            </a:pPr>
            <a:r>
              <a:rPr lang="en-US" sz="2000" dirty="0">
                <a:latin typeface="Times New Roman" panose="02020603050405020304" pitchFamily="18" charset="0"/>
                <a:cs typeface="Times New Roman" panose="02020603050405020304" pitchFamily="18" charset="0"/>
              </a:rPr>
              <a:t>Prefix free:    </a:t>
            </a:r>
            <a:r>
              <a:rPr lang="en-US" sz="2000" b="0" dirty="0">
                <a:latin typeface="Times New Roman" panose="02020603050405020304" pitchFamily="18" charset="0"/>
                <a:cs typeface="Times New Roman" panose="02020603050405020304" pitchFamily="18" charset="0"/>
              </a:rPr>
              <a:t>No need to separate codes with markers</a:t>
            </a:r>
          </a:p>
          <a:p>
            <a:pPr marL="285750" indent="-285750" algn="l">
              <a:spcBef>
                <a:spcPts val="1200"/>
              </a:spcBef>
              <a:buFont typeface="Arial" panose="020B0604020202020204" pitchFamily="34" charset="0"/>
              <a:buChar char="•"/>
            </a:pPr>
            <a:r>
              <a:rPr lang="en-US" sz="2000" dirty="0">
                <a:latin typeface="Times New Roman" panose="02020603050405020304" pitchFamily="18" charset="0"/>
                <a:cs typeface="Times New Roman" panose="02020603050405020304" pitchFamily="18" charset="0"/>
              </a:rPr>
              <a:t>Lossless:</a:t>
            </a:r>
            <a:endParaRPr lang="en-US" sz="2000" b="0" dirty="0">
              <a:latin typeface="Times New Roman" panose="02020603050405020304" pitchFamily="18" charset="0"/>
              <a:cs typeface="Times New Roman" panose="02020603050405020304" pitchFamily="18" charset="0"/>
            </a:endParaRPr>
          </a:p>
        </p:txBody>
      </p:sp>
      <p:sp>
        <p:nvSpPr>
          <p:cNvPr id="77" name="Rectangle 76">
            <a:extLst>
              <a:ext uri="{FF2B5EF4-FFF2-40B4-BE49-F238E27FC236}">
                <a16:creationId xmlns:a16="http://schemas.microsoft.com/office/drawing/2014/main" id="{11B4C989-5F57-644E-B871-13AC8795BB7F}"/>
              </a:ext>
            </a:extLst>
          </p:cNvPr>
          <p:cNvSpPr/>
          <p:nvPr/>
        </p:nvSpPr>
        <p:spPr>
          <a:xfrm>
            <a:off x="277083" y="1227949"/>
            <a:ext cx="2487950" cy="338554"/>
          </a:xfrm>
          <a:prstGeom prst="rect">
            <a:avLst/>
          </a:prstGeom>
        </p:spPr>
        <p:txBody>
          <a:bodyPr wrap="square">
            <a:spAutoFit/>
          </a:bodyPr>
          <a:lstStyle/>
          <a:p>
            <a:pPr algn="l"/>
            <a:r>
              <a:rPr lang="en-IL" sz="1600" b="0" dirty="0">
                <a:latin typeface="Times New Roman" panose="02020603050405020304" pitchFamily="18" charset="0"/>
                <a:cs typeface="Times New Roman" panose="02020603050405020304" pitchFamily="18" charset="0"/>
              </a:rPr>
              <a:t>Compressed text:</a:t>
            </a:r>
            <a:endParaRPr lang="en-IL" sz="1800" b="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357542172"/>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68386" name="Rectangle 2"/>
          <p:cNvSpPr>
            <a:spLocks noGrp="1" noChangeArrowheads="1"/>
          </p:cNvSpPr>
          <p:nvPr>
            <p:ph type="title"/>
          </p:nvPr>
        </p:nvSpPr>
        <p:spPr/>
        <p:txBody>
          <a:bodyPr/>
          <a:lstStyle/>
          <a:p>
            <a:pPr>
              <a:defRPr/>
            </a:pPr>
            <a:r>
              <a:rPr kumimoji="0" lang="en-US" dirty="0"/>
              <a:t>Lecture plan</a:t>
            </a:r>
            <a:endParaRPr lang="en-US" dirty="0">
              <a:latin typeface="Times New Roman"/>
              <a:cs typeface="Times New Roman"/>
            </a:endParaRPr>
          </a:p>
        </p:txBody>
      </p:sp>
      <p:sp>
        <p:nvSpPr>
          <p:cNvPr id="7" name="Rectangle 3"/>
          <p:cNvSpPr>
            <a:spLocks noChangeArrowheads="1"/>
          </p:cNvSpPr>
          <p:nvPr/>
        </p:nvSpPr>
        <p:spPr bwMode="auto">
          <a:xfrm>
            <a:off x="838200" y="1149969"/>
            <a:ext cx="6785441" cy="1910569"/>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lIns="92075" tIns="46038" rIns="92075" bIns="46038"/>
          <a:lstStyle/>
          <a:p>
            <a:pPr marL="268288" indent="-268288" algn="l">
              <a:spcBef>
                <a:spcPts val="2500"/>
              </a:spcBef>
              <a:buSzPct val="100000"/>
              <a:buFont typeface="Arial"/>
              <a:buChar char="•"/>
              <a:defRPr/>
            </a:pPr>
            <a:r>
              <a:rPr lang="en-US" sz="1800" b="0" dirty="0">
                <a:latin typeface="Times New Roman"/>
                <a:cs typeface="Times New Roman"/>
              </a:rPr>
              <a:t>Algorithms: Building and using a Huffman tree</a:t>
            </a:r>
          </a:p>
          <a:p>
            <a:pPr marL="268288" indent="-268288" algn="l">
              <a:spcBef>
                <a:spcPts val="2500"/>
              </a:spcBef>
              <a:buSzPct val="100000"/>
              <a:buFont typeface="Arial"/>
              <a:buChar char="•"/>
              <a:defRPr/>
            </a:pPr>
            <a:r>
              <a:rPr lang="en-US" sz="1800" b="0" dirty="0">
                <a:latin typeface="Times New Roman"/>
                <a:cs typeface="Times New Roman"/>
              </a:rPr>
              <a:t>Abstraction: Using a </a:t>
            </a:r>
            <a:r>
              <a:rPr lang="en-US" sz="1400" b="0" dirty="0">
                <a:latin typeface="Consolas" panose="020B0609020204030204" pitchFamily="49" charset="0"/>
                <a:cs typeface="Consolas" panose="020B0609020204030204" pitchFamily="49" charset="0"/>
              </a:rPr>
              <a:t>Compression</a:t>
            </a:r>
            <a:r>
              <a:rPr lang="en-US" sz="1800" b="0" dirty="0">
                <a:latin typeface="Times New Roman"/>
                <a:cs typeface="Times New Roman"/>
              </a:rPr>
              <a:t> class</a:t>
            </a:r>
          </a:p>
          <a:p>
            <a:pPr marL="268288" indent="-268288" algn="l">
              <a:spcBef>
                <a:spcPts val="2500"/>
              </a:spcBef>
              <a:buSzPct val="100000"/>
              <a:buFont typeface="Arial"/>
              <a:buChar char="•"/>
              <a:defRPr/>
            </a:pPr>
            <a:r>
              <a:rPr lang="en-US" sz="1800" b="0" dirty="0">
                <a:latin typeface="Times New Roman"/>
                <a:cs typeface="Times New Roman"/>
              </a:rPr>
              <a:t>Implementation: Building the </a:t>
            </a:r>
            <a:r>
              <a:rPr lang="en-US" sz="1400" b="0" dirty="0">
                <a:latin typeface="Consolas" panose="020B0609020204030204" pitchFamily="49" charset="0"/>
                <a:cs typeface="Consolas" panose="020B0609020204030204" pitchFamily="49" charset="0"/>
              </a:rPr>
              <a:t>Compression</a:t>
            </a:r>
            <a:r>
              <a:rPr lang="en-US" sz="1800" b="0" dirty="0">
                <a:latin typeface="Times New Roman"/>
                <a:cs typeface="Times New Roman"/>
              </a:rPr>
              <a:t> class</a:t>
            </a:r>
            <a:endParaRPr lang="en-US" sz="1800" dirty="0">
              <a:latin typeface="Times New Roman"/>
              <a:cs typeface="Times New Roman"/>
            </a:endParaRPr>
          </a:p>
          <a:p>
            <a:pPr marL="268288" indent="-268288">
              <a:spcBef>
                <a:spcPts val="2500"/>
              </a:spcBef>
              <a:buSzPct val="100000"/>
              <a:buFont typeface="Arial"/>
              <a:buChar char="•"/>
              <a:defRPr/>
            </a:pPr>
            <a:endParaRPr lang="en-US" sz="1800" dirty="0">
              <a:latin typeface="Comic Sans MS" charset="0"/>
              <a:cs typeface="+mn-cs"/>
            </a:endParaRPr>
          </a:p>
        </p:txBody>
      </p:sp>
      <p:sp>
        <p:nvSpPr>
          <p:cNvPr id="9" name="AutoShape 4"/>
          <p:cNvSpPr>
            <a:spLocks noChangeArrowheads="1"/>
          </p:cNvSpPr>
          <p:nvPr/>
        </p:nvSpPr>
        <p:spPr bwMode="auto">
          <a:xfrm>
            <a:off x="609600" y="1800453"/>
            <a:ext cx="457200" cy="304800"/>
          </a:xfrm>
          <a:prstGeom prst="rightArrow">
            <a:avLst>
              <a:gd name="adj1" fmla="val 50000"/>
              <a:gd name="adj2" fmla="val 56250"/>
            </a:avLst>
          </a:prstGeom>
          <a:solidFill>
            <a:schemeClr val="bg1">
              <a:lumMod val="50000"/>
            </a:schemeClr>
          </a:solidFill>
          <a:ln w="9525">
            <a:noFill/>
            <a:miter lim="800000"/>
            <a:headEnd/>
            <a:tailEnd/>
          </a:ln>
          <a:effectLst/>
        </p:spPr>
        <p:txBody>
          <a:bodyPr wrap="none" anchor="ctr"/>
          <a:lstStyle/>
          <a:p>
            <a:pPr>
              <a:defRPr/>
            </a:pPr>
            <a:endParaRPr lang="en-US" dirty="0">
              <a:cs typeface="+mn-cs"/>
            </a:endParaRPr>
          </a:p>
        </p:txBody>
      </p:sp>
    </p:spTree>
    <p:extLst>
      <p:ext uri="{BB962C8B-B14F-4D97-AF65-F5344CB8AC3E}">
        <p14:creationId xmlns:p14="http://schemas.microsoft.com/office/powerpoint/2010/main" val="274051515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88E5CF-F2EF-174D-B5DB-CB5E2DC8875F}"/>
              </a:ext>
            </a:extLst>
          </p:cNvPr>
          <p:cNvSpPr>
            <a:spLocks noGrp="1"/>
          </p:cNvSpPr>
          <p:nvPr>
            <p:ph type="title"/>
          </p:nvPr>
        </p:nvSpPr>
        <p:spPr/>
        <p:txBody>
          <a:bodyPr/>
          <a:lstStyle/>
          <a:p>
            <a:r>
              <a:rPr lang="en-IL" dirty="0"/>
              <a:t>Using a </a:t>
            </a:r>
            <a:r>
              <a:rPr lang="en-IL" sz="1800" dirty="0">
                <a:latin typeface="Consolas" panose="020B0609020204030204" pitchFamily="49" charset="0"/>
                <a:cs typeface="Consolas" panose="020B0609020204030204" pitchFamily="49" charset="0"/>
              </a:rPr>
              <a:t>Compression</a:t>
            </a:r>
            <a:r>
              <a:rPr lang="en-IL" dirty="0"/>
              <a:t> class for building codes</a:t>
            </a:r>
          </a:p>
        </p:txBody>
      </p:sp>
      <p:sp>
        <p:nvSpPr>
          <p:cNvPr id="64" name="Rectangle 63">
            <a:extLst>
              <a:ext uri="{FF2B5EF4-FFF2-40B4-BE49-F238E27FC236}">
                <a16:creationId xmlns:a16="http://schemas.microsoft.com/office/drawing/2014/main" id="{F013A9B1-9640-D347-8E1E-F47FC2A2E3DB}"/>
              </a:ext>
            </a:extLst>
          </p:cNvPr>
          <p:cNvSpPr>
            <a:spLocks noChangeArrowheads="1"/>
          </p:cNvSpPr>
          <p:nvPr/>
        </p:nvSpPr>
        <p:spPr bwMode="auto">
          <a:xfrm>
            <a:off x="152400" y="666269"/>
            <a:ext cx="5069774" cy="2991331"/>
          </a:xfrm>
          <a:prstGeom prst="rect">
            <a:avLst/>
          </a:prstGeom>
          <a:solidFill>
            <a:schemeClr val="bg1"/>
          </a:solidFill>
          <a:ln w="9525">
            <a:solidFill>
              <a:srgbClr val="293973"/>
            </a:solidFill>
            <a:miter lim="800000"/>
            <a:headEnd/>
            <a:tailEnd/>
          </a:ln>
          <a:effectLst>
            <a:outerShdw blurRad="50800" dist="38100" dir="2700000" algn="tl" rotWithShape="0">
              <a:prstClr val="black">
                <a:alpha val="40000"/>
              </a:prstClr>
            </a:outerShdw>
          </a:effectLst>
        </p:spPr>
        <p:txBody>
          <a:bodyPr lIns="129600" tIns="72000" rIns="0" bIns="0" anchor="t" anchorCtr="0"/>
          <a:lstStyle/>
          <a:p>
            <a:pPr algn="l"/>
            <a:r>
              <a:rPr lang="en-US" sz="1050" b="0" dirty="0">
                <a:solidFill>
                  <a:srgbClr val="7F0055"/>
                </a:solidFill>
                <a:latin typeface="Consolas" panose="020B0609020204030204" pitchFamily="49" charset="0"/>
                <a:cs typeface="Consolas" panose="020B0609020204030204" pitchFamily="49" charset="0"/>
              </a:rPr>
              <a:t>public</a:t>
            </a:r>
            <a:r>
              <a:rPr lang="en-US" sz="1050" b="0" dirty="0">
                <a:solidFill>
                  <a:srgbClr val="000000"/>
                </a:solidFill>
                <a:latin typeface="Consolas" panose="020B0609020204030204" pitchFamily="49" charset="0"/>
                <a:cs typeface="Consolas" panose="020B0609020204030204" pitchFamily="49" charset="0"/>
              </a:rPr>
              <a:t> </a:t>
            </a:r>
            <a:r>
              <a:rPr lang="en-US" sz="1050" b="0" dirty="0">
                <a:solidFill>
                  <a:srgbClr val="7F0055"/>
                </a:solidFill>
                <a:latin typeface="Consolas" panose="020B0609020204030204" pitchFamily="49" charset="0"/>
                <a:cs typeface="Consolas" panose="020B0609020204030204" pitchFamily="49" charset="0"/>
              </a:rPr>
              <a:t>class</a:t>
            </a:r>
            <a:r>
              <a:rPr lang="en-US" sz="1050" b="0" dirty="0">
                <a:solidFill>
                  <a:srgbClr val="000000"/>
                </a:solidFill>
                <a:latin typeface="Consolas" panose="020B0609020204030204" pitchFamily="49" charset="0"/>
                <a:cs typeface="Consolas" panose="020B0609020204030204" pitchFamily="49" charset="0"/>
              </a:rPr>
              <a:t> Compression {</a:t>
            </a:r>
          </a:p>
          <a:p>
            <a:pPr algn="l"/>
            <a:endParaRPr lang="en-IL" sz="1050" b="0" dirty="0">
              <a:latin typeface="Consolas" panose="020B0609020204030204" pitchFamily="49" charset="0"/>
              <a:cs typeface="Consolas" panose="020B0609020204030204" pitchFamily="49" charset="0"/>
            </a:endParaRPr>
          </a:p>
        </p:txBody>
      </p:sp>
      <p:grpSp>
        <p:nvGrpSpPr>
          <p:cNvPr id="5" name="Group 4">
            <a:extLst>
              <a:ext uri="{FF2B5EF4-FFF2-40B4-BE49-F238E27FC236}">
                <a16:creationId xmlns:a16="http://schemas.microsoft.com/office/drawing/2014/main" id="{9856C1ED-D20D-C54F-8034-9ECD90BC1D28}"/>
              </a:ext>
            </a:extLst>
          </p:cNvPr>
          <p:cNvGrpSpPr/>
          <p:nvPr/>
        </p:nvGrpSpPr>
        <p:grpSpPr>
          <a:xfrm>
            <a:off x="217473" y="3705707"/>
            <a:ext cx="8432482" cy="2828465"/>
            <a:chOff x="217473" y="3705707"/>
            <a:chExt cx="8432482" cy="2828465"/>
          </a:xfrm>
        </p:grpSpPr>
        <p:grpSp>
          <p:nvGrpSpPr>
            <p:cNvPr id="6" name="Group 5">
              <a:extLst>
                <a:ext uri="{FF2B5EF4-FFF2-40B4-BE49-F238E27FC236}">
                  <a16:creationId xmlns:a16="http://schemas.microsoft.com/office/drawing/2014/main" id="{98F4B51A-3A11-9E4F-B39B-12534AF02384}"/>
                </a:ext>
              </a:extLst>
            </p:cNvPr>
            <p:cNvGrpSpPr/>
            <p:nvPr/>
          </p:nvGrpSpPr>
          <p:grpSpPr>
            <a:xfrm>
              <a:off x="6992789" y="3719455"/>
              <a:ext cx="1657166" cy="2814717"/>
              <a:chOff x="5908272" y="3703078"/>
              <a:chExt cx="1657166" cy="2814717"/>
            </a:xfrm>
          </p:grpSpPr>
          <p:sp>
            <p:nvSpPr>
              <p:cNvPr id="40" name="TextBox 39">
                <a:extLst>
                  <a:ext uri="{FF2B5EF4-FFF2-40B4-BE49-F238E27FC236}">
                    <a16:creationId xmlns:a16="http://schemas.microsoft.com/office/drawing/2014/main" id="{52C82ADB-DE0D-7E4A-AD6D-0E09AF0DEC44}"/>
                  </a:ext>
                </a:extLst>
              </p:cNvPr>
              <p:cNvSpPr txBox="1"/>
              <p:nvPr/>
            </p:nvSpPr>
            <p:spPr>
              <a:xfrm>
                <a:off x="5908272" y="3703078"/>
                <a:ext cx="1657166" cy="278089"/>
              </a:xfrm>
              <a:prstGeom prst="rect">
                <a:avLst/>
              </a:prstGeom>
              <a:noFill/>
              <a:ln>
                <a:noFill/>
              </a:ln>
            </p:spPr>
            <p:txBody>
              <a:bodyPr wrap="square" lIns="0" tIns="46800" rIns="0" rtlCol="0">
                <a:spAutoFit/>
              </a:bodyPr>
              <a:lstStyle/>
              <a:p>
                <a:r>
                  <a:rPr lang="en-IL" sz="1200" b="0" dirty="0">
                    <a:latin typeface="Consolas" panose="020B0609020204030204" pitchFamily="49" charset="0"/>
                    <a:cs typeface="Consolas" panose="020B0609020204030204" pitchFamily="49" charset="0"/>
                  </a:rPr>
                  <a:t>codeBook</a:t>
                </a:r>
              </a:p>
            </p:txBody>
          </p:sp>
          <p:sp>
            <p:nvSpPr>
              <p:cNvPr id="41" name="TextBox 40">
                <a:extLst>
                  <a:ext uri="{FF2B5EF4-FFF2-40B4-BE49-F238E27FC236}">
                    <a16:creationId xmlns:a16="http://schemas.microsoft.com/office/drawing/2014/main" id="{FD572B55-E207-7848-AAAE-C9215EAD44D5}"/>
                  </a:ext>
                </a:extLst>
              </p:cNvPr>
              <p:cNvSpPr txBox="1"/>
              <p:nvPr/>
            </p:nvSpPr>
            <p:spPr>
              <a:xfrm>
                <a:off x="6172200" y="4315481"/>
                <a:ext cx="304800" cy="278089"/>
              </a:xfrm>
              <a:prstGeom prst="rect">
                <a:avLst/>
              </a:prstGeom>
              <a:noFill/>
              <a:ln>
                <a:noFill/>
              </a:ln>
            </p:spPr>
            <p:txBody>
              <a:bodyPr wrap="square" lIns="0" tIns="46800" rIns="0" rtlCol="0">
                <a:spAutoFit/>
              </a:bodyPr>
              <a:lstStyle/>
              <a:p>
                <a:r>
                  <a:rPr lang="en-US" sz="1200" b="0" dirty="0">
                    <a:latin typeface="Consolas" panose="020B0609020204030204" pitchFamily="49" charset="0"/>
                    <a:cs typeface="Consolas" panose="020B0609020204030204" pitchFamily="49" charset="0"/>
                  </a:rPr>
                  <a:t>'a'</a:t>
                </a:r>
                <a:endParaRPr lang="en-IL" sz="1200" b="0" dirty="0">
                  <a:latin typeface="Consolas" panose="020B0609020204030204" pitchFamily="49" charset="0"/>
                  <a:cs typeface="Consolas" panose="020B0609020204030204" pitchFamily="49" charset="0"/>
                </a:endParaRPr>
              </a:p>
            </p:txBody>
          </p:sp>
          <p:sp>
            <p:nvSpPr>
              <p:cNvPr id="42" name="TextBox 41">
                <a:extLst>
                  <a:ext uri="{FF2B5EF4-FFF2-40B4-BE49-F238E27FC236}">
                    <a16:creationId xmlns:a16="http://schemas.microsoft.com/office/drawing/2014/main" id="{48A6CCD5-E152-8543-82D8-7A894729A131}"/>
                  </a:ext>
                </a:extLst>
              </p:cNvPr>
              <p:cNvSpPr txBox="1"/>
              <p:nvPr/>
            </p:nvSpPr>
            <p:spPr>
              <a:xfrm>
                <a:off x="6477000" y="4372987"/>
                <a:ext cx="526036" cy="210608"/>
              </a:xfrm>
              <a:prstGeom prst="rect">
                <a:avLst/>
              </a:prstGeom>
              <a:solidFill>
                <a:schemeClr val="bg1">
                  <a:lumMod val="95000"/>
                </a:schemeClr>
              </a:solidFill>
              <a:ln>
                <a:solidFill>
                  <a:schemeClr val="tx1"/>
                </a:solidFill>
              </a:ln>
            </p:spPr>
            <p:txBody>
              <a:bodyPr wrap="square" lIns="72000" tIns="46800" rIns="0" rtlCol="0" anchor="ctr" anchorCtr="0">
                <a:noAutofit/>
              </a:bodyPr>
              <a:lstStyle/>
              <a:p>
                <a:pPr algn="l"/>
                <a:r>
                  <a:rPr lang="en-IL" sz="1200" b="0" dirty="0">
                    <a:latin typeface="Consolas" panose="020B0609020204030204" pitchFamily="49" charset="0"/>
                    <a:cs typeface="Consolas" panose="020B0609020204030204" pitchFamily="49" charset="0"/>
                  </a:rPr>
                  <a:t>0</a:t>
                </a:r>
              </a:p>
            </p:txBody>
          </p:sp>
          <p:sp>
            <p:nvSpPr>
              <p:cNvPr id="43" name="TextBox 42">
                <a:extLst>
                  <a:ext uri="{FF2B5EF4-FFF2-40B4-BE49-F238E27FC236}">
                    <a16:creationId xmlns:a16="http://schemas.microsoft.com/office/drawing/2014/main" id="{8FE7CBF1-559B-C84B-91D8-11E694AE205B}"/>
                  </a:ext>
                </a:extLst>
              </p:cNvPr>
              <p:cNvSpPr txBox="1"/>
              <p:nvPr/>
            </p:nvSpPr>
            <p:spPr>
              <a:xfrm>
                <a:off x="6172200" y="4526089"/>
                <a:ext cx="304800" cy="278089"/>
              </a:xfrm>
              <a:prstGeom prst="rect">
                <a:avLst/>
              </a:prstGeom>
              <a:noFill/>
              <a:ln>
                <a:noFill/>
              </a:ln>
            </p:spPr>
            <p:txBody>
              <a:bodyPr wrap="square" lIns="0" tIns="46800" rIns="0" rtlCol="0">
                <a:spAutoFit/>
              </a:bodyPr>
              <a:lstStyle/>
              <a:p>
                <a:r>
                  <a:rPr lang="en-US" sz="1200" b="0" dirty="0">
                    <a:latin typeface="Consolas" panose="020B0609020204030204" pitchFamily="49" charset="0"/>
                    <a:cs typeface="Consolas" panose="020B0609020204030204" pitchFamily="49" charset="0"/>
                  </a:rPr>
                  <a:t>'b'</a:t>
                </a:r>
                <a:endParaRPr lang="en-IL" sz="1200" b="0" dirty="0">
                  <a:latin typeface="Consolas" panose="020B0609020204030204" pitchFamily="49" charset="0"/>
                  <a:cs typeface="Consolas" panose="020B0609020204030204" pitchFamily="49" charset="0"/>
                </a:endParaRPr>
              </a:p>
            </p:txBody>
          </p:sp>
          <p:sp>
            <p:nvSpPr>
              <p:cNvPr id="44" name="TextBox 43">
                <a:extLst>
                  <a:ext uri="{FF2B5EF4-FFF2-40B4-BE49-F238E27FC236}">
                    <a16:creationId xmlns:a16="http://schemas.microsoft.com/office/drawing/2014/main" id="{2EA8A4A8-9093-AC4C-A58C-B6BAF84998A1}"/>
                  </a:ext>
                </a:extLst>
              </p:cNvPr>
              <p:cNvSpPr txBox="1"/>
              <p:nvPr/>
            </p:nvSpPr>
            <p:spPr>
              <a:xfrm>
                <a:off x="6477000" y="4583595"/>
                <a:ext cx="526036" cy="210608"/>
              </a:xfrm>
              <a:prstGeom prst="rect">
                <a:avLst/>
              </a:prstGeom>
              <a:solidFill>
                <a:schemeClr val="bg1">
                  <a:lumMod val="95000"/>
                </a:schemeClr>
              </a:solidFill>
              <a:ln>
                <a:solidFill>
                  <a:schemeClr val="tx1"/>
                </a:solidFill>
              </a:ln>
            </p:spPr>
            <p:txBody>
              <a:bodyPr wrap="square" lIns="72000" tIns="46800" rIns="0" rtlCol="0" anchor="ctr" anchorCtr="0">
                <a:noAutofit/>
              </a:bodyPr>
              <a:lstStyle/>
              <a:p>
                <a:pPr algn="l"/>
                <a:r>
                  <a:rPr lang="en-IL" sz="1200" b="0" dirty="0">
                    <a:latin typeface="Consolas" panose="020B0609020204030204" pitchFamily="49" charset="0"/>
                    <a:cs typeface="Consolas" panose="020B0609020204030204" pitchFamily="49" charset="0"/>
                  </a:rPr>
                  <a:t>111</a:t>
                </a:r>
              </a:p>
            </p:txBody>
          </p:sp>
          <p:sp>
            <p:nvSpPr>
              <p:cNvPr id="45" name="TextBox 44">
                <a:extLst>
                  <a:ext uri="{FF2B5EF4-FFF2-40B4-BE49-F238E27FC236}">
                    <a16:creationId xmlns:a16="http://schemas.microsoft.com/office/drawing/2014/main" id="{1883D839-72C5-9A44-988D-15FF16027A05}"/>
                  </a:ext>
                </a:extLst>
              </p:cNvPr>
              <p:cNvSpPr txBox="1"/>
              <p:nvPr/>
            </p:nvSpPr>
            <p:spPr>
              <a:xfrm>
                <a:off x="6172200" y="4736697"/>
                <a:ext cx="304800" cy="278089"/>
              </a:xfrm>
              <a:prstGeom prst="rect">
                <a:avLst/>
              </a:prstGeom>
              <a:noFill/>
              <a:ln>
                <a:noFill/>
              </a:ln>
            </p:spPr>
            <p:txBody>
              <a:bodyPr wrap="square" lIns="0" tIns="46800" rIns="0" rtlCol="0">
                <a:spAutoFit/>
              </a:bodyPr>
              <a:lstStyle/>
              <a:p>
                <a:r>
                  <a:rPr lang="en-US" sz="1200" b="0" dirty="0">
                    <a:latin typeface="Consolas" panose="020B0609020204030204" pitchFamily="49" charset="0"/>
                    <a:cs typeface="Consolas" panose="020B0609020204030204" pitchFamily="49" charset="0"/>
                  </a:rPr>
                  <a:t>'c'</a:t>
                </a:r>
                <a:endParaRPr lang="en-IL" sz="1200" b="0" dirty="0">
                  <a:latin typeface="Consolas" panose="020B0609020204030204" pitchFamily="49" charset="0"/>
                  <a:cs typeface="Consolas" panose="020B0609020204030204" pitchFamily="49" charset="0"/>
                </a:endParaRPr>
              </a:p>
            </p:txBody>
          </p:sp>
          <p:sp>
            <p:nvSpPr>
              <p:cNvPr id="46" name="TextBox 45">
                <a:extLst>
                  <a:ext uri="{FF2B5EF4-FFF2-40B4-BE49-F238E27FC236}">
                    <a16:creationId xmlns:a16="http://schemas.microsoft.com/office/drawing/2014/main" id="{A1196207-2E29-3440-B00C-536D60FF4C76}"/>
                  </a:ext>
                </a:extLst>
              </p:cNvPr>
              <p:cNvSpPr txBox="1"/>
              <p:nvPr/>
            </p:nvSpPr>
            <p:spPr>
              <a:xfrm>
                <a:off x="6477000" y="4794203"/>
                <a:ext cx="526036" cy="210608"/>
              </a:xfrm>
              <a:prstGeom prst="rect">
                <a:avLst/>
              </a:prstGeom>
              <a:solidFill>
                <a:schemeClr val="bg1">
                  <a:lumMod val="95000"/>
                </a:schemeClr>
              </a:solidFill>
              <a:ln>
                <a:solidFill>
                  <a:schemeClr val="tx1"/>
                </a:solidFill>
              </a:ln>
            </p:spPr>
            <p:txBody>
              <a:bodyPr wrap="square" lIns="72000" tIns="46800" rIns="0" rtlCol="0" anchor="ctr" anchorCtr="0">
                <a:noAutofit/>
              </a:bodyPr>
              <a:lstStyle/>
              <a:p>
                <a:pPr algn="l"/>
                <a:r>
                  <a:rPr lang="en-IL" sz="1200" b="0" dirty="0">
                    <a:latin typeface="Consolas" panose="020B0609020204030204" pitchFamily="49" charset="0"/>
                    <a:cs typeface="Consolas" panose="020B0609020204030204" pitchFamily="49" charset="0"/>
                  </a:rPr>
                  <a:t>1000</a:t>
                </a:r>
              </a:p>
            </p:txBody>
          </p:sp>
          <p:sp>
            <p:nvSpPr>
              <p:cNvPr id="47" name="TextBox 46">
                <a:extLst>
                  <a:ext uri="{FF2B5EF4-FFF2-40B4-BE49-F238E27FC236}">
                    <a16:creationId xmlns:a16="http://schemas.microsoft.com/office/drawing/2014/main" id="{871CD8BB-6A79-384C-B0B5-F509DF3B72D6}"/>
                  </a:ext>
                </a:extLst>
              </p:cNvPr>
              <p:cNvSpPr txBox="1"/>
              <p:nvPr/>
            </p:nvSpPr>
            <p:spPr>
              <a:xfrm>
                <a:off x="6172200" y="4947305"/>
                <a:ext cx="304800" cy="278089"/>
              </a:xfrm>
              <a:prstGeom prst="rect">
                <a:avLst/>
              </a:prstGeom>
              <a:noFill/>
              <a:ln>
                <a:noFill/>
              </a:ln>
            </p:spPr>
            <p:txBody>
              <a:bodyPr wrap="square" lIns="0" tIns="46800" rIns="0" rtlCol="0">
                <a:spAutoFit/>
              </a:bodyPr>
              <a:lstStyle/>
              <a:p>
                <a:r>
                  <a:rPr lang="en-US" sz="1200" b="0" dirty="0">
                    <a:latin typeface="Consolas" panose="020B0609020204030204" pitchFamily="49" charset="0"/>
                    <a:cs typeface="Consolas" panose="020B0609020204030204" pitchFamily="49" charset="0"/>
                  </a:rPr>
                  <a:t>'d'</a:t>
                </a:r>
                <a:endParaRPr lang="en-IL" sz="1200" b="0" dirty="0">
                  <a:latin typeface="Consolas" panose="020B0609020204030204" pitchFamily="49" charset="0"/>
                  <a:cs typeface="Consolas" panose="020B0609020204030204" pitchFamily="49" charset="0"/>
                </a:endParaRPr>
              </a:p>
            </p:txBody>
          </p:sp>
          <p:sp>
            <p:nvSpPr>
              <p:cNvPr id="48" name="TextBox 47">
                <a:extLst>
                  <a:ext uri="{FF2B5EF4-FFF2-40B4-BE49-F238E27FC236}">
                    <a16:creationId xmlns:a16="http://schemas.microsoft.com/office/drawing/2014/main" id="{FFAE81FF-1525-D341-848B-D4F13D374531}"/>
                  </a:ext>
                </a:extLst>
              </p:cNvPr>
              <p:cNvSpPr txBox="1"/>
              <p:nvPr/>
            </p:nvSpPr>
            <p:spPr>
              <a:xfrm>
                <a:off x="6477000" y="5004811"/>
                <a:ext cx="526036" cy="210608"/>
              </a:xfrm>
              <a:prstGeom prst="rect">
                <a:avLst/>
              </a:prstGeom>
              <a:solidFill>
                <a:schemeClr val="bg1">
                  <a:lumMod val="95000"/>
                </a:schemeClr>
              </a:solidFill>
              <a:ln>
                <a:solidFill>
                  <a:schemeClr val="tx1"/>
                </a:solidFill>
              </a:ln>
            </p:spPr>
            <p:txBody>
              <a:bodyPr wrap="square" lIns="72000" tIns="46800" rIns="0" rtlCol="0" anchor="ctr" anchorCtr="0">
                <a:noAutofit/>
              </a:bodyPr>
              <a:lstStyle/>
              <a:p>
                <a:pPr algn="l"/>
                <a:r>
                  <a:rPr lang="en-IL" sz="1200" b="0" dirty="0">
                    <a:latin typeface="Consolas" panose="020B0609020204030204" pitchFamily="49" charset="0"/>
                    <a:cs typeface="Consolas" panose="020B0609020204030204" pitchFamily="49" charset="0"/>
                  </a:rPr>
                  <a:t>1001</a:t>
                </a:r>
              </a:p>
            </p:txBody>
          </p:sp>
          <p:sp>
            <p:nvSpPr>
              <p:cNvPr id="49" name="TextBox 48">
                <a:extLst>
                  <a:ext uri="{FF2B5EF4-FFF2-40B4-BE49-F238E27FC236}">
                    <a16:creationId xmlns:a16="http://schemas.microsoft.com/office/drawing/2014/main" id="{86DE351D-6B32-3946-80E5-F439F87B41E9}"/>
                  </a:ext>
                </a:extLst>
              </p:cNvPr>
              <p:cNvSpPr txBox="1"/>
              <p:nvPr/>
            </p:nvSpPr>
            <p:spPr>
              <a:xfrm>
                <a:off x="6169916" y="5157913"/>
                <a:ext cx="304800" cy="278089"/>
              </a:xfrm>
              <a:prstGeom prst="rect">
                <a:avLst/>
              </a:prstGeom>
              <a:noFill/>
              <a:ln>
                <a:noFill/>
              </a:ln>
            </p:spPr>
            <p:txBody>
              <a:bodyPr wrap="square" lIns="0" tIns="46800" rIns="0" rtlCol="0">
                <a:spAutoFit/>
              </a:bodyPr>
              <a:lstStyle/>
              <a:p>
                <a:r>
                  <a:rPr lang="en-US" sz="1200" b="0" dirty="0">
                    <a:latin typeface="Consolas" panose="020B0609020204030204" pitchFamily="49" charset="0"/>
                    <a:cs typeface="Consolas" panose="020B0609020204030204" pitchFamily="49" charset="0"/>
                  </a:rPr>
                  <a:t>'e'</a:t>
                </a:r>
                <a:endParaRPr lang="en-IL" sz="1200" b="0" dirty="0">
                  <a:latin typeface="Consolas" panose="020B0609020204030204" pitchFamily="49" charset="0"/>
                  <a:cs typeface="Consolas" panose="020B0609020204030204" pitchFamily="49" charset="0"/>
                </a:endParaRPr>
              </a:p>
            </p:txBody>
          </p:sp>
          <p:sp>
            <p:nvSpPr>
              <p:cNvPr id="50" name="TextBox 49">
                <a:extLst>
                  <a:ext uri="{FF2B5EF4-FFF2-40B4-BE49-F238E27FC236}">
                    <a16:creationId xmlns:a16="http://schemas.microsoft.com/office/drawing/2014/main" id="{927102D5-60B3-6540-A00A-63701EE603D8}"/>
                  </a:ext>
                </a:extLst>
              </p:cNvPr>
              <p:cNvSpPr txBox="1"/>
              <p:nvPr/>
            </p:nvSpPr>
            <p:spPr>
              <a:xfrm>
                <a:off x="6474716" y="5215419"/>
                <a:ext cx="526036" cy="210608"/>
              </a:xfrm>
              <a:prstGeom prst="rect">
                <a:avLst/>
              </a:prstGeom>
              <a:solidFill>
                <a:schemeClr val="bg1">
                  <a:lumMod val="95000"/>
                </a:schemeClr>
              </a:solidFill>
              <a:ln>
                <a:solidFill>
                  <a:schemeClr val="tx1"/>
                </a:solidFill>
              </a:ln>
            </p:spPr>
            <p:txBody>
              <a:bodyPr wrap="square" lIns="72000" tIns="46800" rIns="0" rtlCol="0" anchor="ctr" anchorCtr="0">
                <a:noAutofit/>
              </a:bodyPr>
              <a:lstStyle/>
              <a:p>
                <a:pPr algn="l"/>
                <a:r>
                  <a:rPr lang="en-IL" sz="1200" b="0" dirty="0">
                    <a:latin typeface="Consolas" panose="020B0609020204030204" pitchFamily="49" charset="0"/>
                    <a:cs typeface="Consolas" panose="020B0609020204030204" pitchFamily="49" charset="0"/>
                  </a:rPr>
                  <a:t>1010</a:t>
                </a:r>
              </a:p>
            </p:txBody>
          </p:sp>
          <p:sp>
            <p:nvSpPr>
              <p:cNvPr id="51" name="TextBox 50">
                <a:extLst>
                  <a:ext uri="{FF2B5EF4-FFF2-40B4-BE49-F238E27FC236}">
                    <a16:creationId xmlns:a16="http://schemas.microsoft.com/office/drawing/2014/main" id="{9E258B70-B07E-5243-B7E7-4FFF7319142F}"/>
                  </a:ext>
                </a:extLst>
              </p:cNvPr>
              <p:cNvSpPr txBox="1"/>
              <p:nvPr/>
            </p:nvSpPr>
            <p:spPr>
              <a:xfrm>
                <a:off x="6169916" y="5368521"/>
                <a:ext cx="304800" cy="278089"/>
              </a:xfrm>
              <a:prstGeom prst="rect">
                <a:avLst/>
              </a:prstGeom>
              <a:noFill/>
              <a:ln>
                <a:noFill/>
              </a:ln>
            </p:spPr>
            <p:txBody>
              <a:bodyPr wrap="square" lIns="0" tIns="46800" rIns="0" rtlCol="0">
                <a:spAutoFit/>
              </a:bodyPr>
              <a:lstStyle/>
              <a:p>
                <a:r>
                  <a:rPr lang="en-US" sz="1200" b="0" dirty="0">
                    <a:latin typeface="Consolas" panose="020B0609020204030204" pitchFamily="49" charset="0"/>
                    <a:cs typeface="Consolas" panose="020B0609020204030204" pitchFamily="49" charset="0"/>
                  </a:rPr>
                  <a:t>'f'</a:t>
                </a:r>
                <a:endParaRPr lang="en-IL" sz="1200" b="0" dirty="0">
                  <a:latin typeface="Consolas" panose="020B0609020204030204" pitchFamily="49" charset="0"/>
                  <a:cs typeface="Consolas" panose="020B0609020204030204" pitchFamily="49" charset="0"/>
                </a:endParaRPr>
              </a:p>
            </p:txBody>
          </p:sp>
          <p:sp>
            <p:nvSpPr>
              <p:cNvPr id="52" name="TextBox 51">
                <a:extLst>
                  <a:ext uri="{FF2B5EF4-FFF2-40B4-BE49-F238E27FC236}">
                    <a16:creationId xmlns:a16="http://schemas.microsoft.com/office/drawing/2014/main" id="{E3145AD8-B409-8D4E-B075-6DD08B58F1A3}"/>
                  </a:ext>
                </a:extLst>
              </p:cNvPr>
              <p:cNvSpPr txBox="1"/>
              <p:nvPr/>
            </p:nvSpPr>
            <p:spPr>
              <a:xfrm>
                <a:off x="6474716" y="5426027"/>
                <a:ext cx="526036" cy="210608"/>
              </a:xfrm>
              <a:prstGeom prst="rect">
                <a:avLst/>
              </a:prstGeom>
              <a:solidFill>
                <a:schemeClr val="bg1">
                  <a:lumMod val="95000"/>
                </a:schemeClr>
              </a:solidFill>
              <a:ln>
                <a:solidFill>
                  <a:schemeClr val="tx1"/>
                </a:solidFill>
              </a:ln>
            </p:spPr>
            <p:txBody>
              <a:bodyPr wrap="square" lIns="72000" tIns="46800" rIns="0" rtlCol="0" anchor="ctr" anchorCtr="0">
                <a:noAutofit/>
              </a:bodyPr>
              <a:lstStyle/>
              <a:p>
                <a:pPr algn="l"/>
                <a:r>
                  <a:rPr lang="en-IL" sz="1200" b="0" dirty="0">
                    <a:latin typeface="Consolas" panose="020B0609020204030204" pitchFamily="49" charset="0"/>
                    <a:cs typeface="Consolas" panose="020B0609020204030204" pitchFamily="49" charset="0"/>
                  </a:rPr>
                  <a:t>1011</a:t>
                </a:r>
              </a:p>
            </p:txBody>
          </p:sp>
          <p:sp>
            <p:nvSpPr>
              <p:cNvPr id="53" name="TextBox 52">
                <a:extLst>
                  <a:ext uri="{FF2B5EF4-FFF2-40B4-BE49-F238E27FC236}">
                    <a16:creationId xmlns:a16="http://schemas.microsoft.com/office/drawing/2014/main" id="{D005435A-BDA4-614F-A7A0-8AC23634A96E}"/>
                  </a:ext>
                </a:extLst>
              </p:cNvPr>
              <p:cNvSpPr txBox="1"/>
              <p:nvPr/>
            </p:nvSpPr>
            <p:spPr>
              <a:xfrm>
                <a:off x="6169916" y="5579129"/>
                <a:ext cx="304800" cy="278089"/>
              </a:xfrm>
              <a:prstGeom prst="rect">
                <a:avLst/>
              </a:prstGeom>
              <a:noFill/>
              <a:ln>
                <a:noFill/>
              </a:ln>
            </p:spPr>
            <p:txBody>
              <a:bodyPr wrap="square" lIns="0" tIns="46800" rIns="0" rtlCol="0">
                <a:spAutoFit/>
              </a:bodyPr>
              <a:lstStyle/>
              <a:p>
                <a:r>
                  <a:rPr lang="en-US" sz="1200" b="0" dirty="0">
                    <a:latin typeface="Consolas" panose="020B0609020204030204" pitchFamily="49" charset="0"/>
                    <a:cs typeface="Consolas" panose="020B0609020204030204" pitchFamily="49" charset="0"/>
                  </a:rPr>
                  <a:t>'g'</a:t>
                </a:r>
                <a:endParaRPr lang="en-IL" sz="1200" b="0" dirty="0">
                  <a:latin typeface="Consolas" panose="020B0609020204030204" pitchFamily="49" charset="0"/>
                  <a:cs typeface="Consolas" panose="020B0609020204030204" pitchFamily="49" charset="0"/>
                </a:endParaRPr>
              </a:p>
            </p:txBody>
          </p:sp>
          <p:sp>
            <p:nvSpPr>
              <p:cNvPr id="54" name="TextBox 53">
                <a:extLst>
                  <a:ext uri="{FF2B5EF4-FFF2-40B4-BE49-F238E27FC236}">
                    <a16:creationId xmlns:a16="http://schemas.microsoft.com/office/drawing/2014/main" id="{2ECF596C-BE22-584B-8ACA-8B4DFF02C718}"/>
                  </a:ext>
                </a:extLst>
              </p:cNvPr>
              <p:cNvSpPr txBox="1"/>
              <p:nvPr/>
            </p:nvSpPr>
            <p:spPr>
              <a:xfrm>
                <a:off x="6474716" y="5636635"/>
                <a:ext cx="526036" cy="210608"/>
              </a:xfrm>
              <a:prstGeom prst="rect">
                <a:avLst/>
              </a:prstGeom>
              <a:solidFill>
                <a:schemeClr val="bg1">
                  <a:lumMod val="95000"/>
                </a:schemeClr>
              </a:solidFill>
              <a:ln>
                <a:solidFill>
                  <a:schemeClr val="tx1"/>
                </a:solidFill>
              </a:ln>
            </p:spPr>
            <p:txBody>
              <a:bodyPr wrap="square" lIns="72000" tIns="46800" rIns="0" rtlCol="0" anchor="ctr" anchorCtr="0">
                <a:noAutofit/>
              </a:bodyPr>
              <a:lstStyle/>
              <a:p>
                <a:pPr algn="l"/>
                <a:r>
                  <a:rPr lang="en-IL" sz="1200" b="0" dirty="0">
                    <a:latin typeface="Consolas" panose="020B0609020204030204" pitchFamily="49" charset="0"/>
                    <a:cs typeface="Consolas" panose="020B0609020204030204" pitchFamily="49" charset="0"/>
                  </a:rPr>
                  <a:t>1100</a:t>
                </a:r>
              </a:p>
            </p:txBody>
          </p:sp>
          <p:sp>
            <p:nvSpPr>
              <p:cNvPr id="55" name="TextBox 54">
                <a:extLst>
                  <a:ext uri="{FF2B5EF4-FFF2-40B4-BE49-F238E27FC236}">
                    <a16:creationId xmlns:a16="http://schemas.microsoft.com/office/drawing/2014/main" id="{7B0B7EBB-5BDB-F244-91EA-78AB28706B86}"/>
                  </a:ext>
                </a:extLst>
              </p:cNvPr>
              <p:cNvSpPr txBox="1"/>
              <p:nvPr/>
            </p:nvSpPr>
            <p:spPr>
              <a:xfrm>
                <a:off x="6169916" y="5789737"/>
                <a:ext cx="304800" cy="278089"/>
              </a:xfrm>
              <a:prstGeom prst="rect">
                <a:avLst/>
              </a:prstGeom>
              <a:noFill/>
              <a:ln>
                <a:noFill/>
              </a:ln>
            </p:spPr>
            <p:txBody>
              <a:bodyPr wrap="square" lIns="0" tIns="46800" rIns="0" rtlCol="0">
                <a:spAutoFit/>
              </a:bodyPr>
              <a:lstStyle/>
              <a:p>
                <a:r>
                  <a:rPr lang="en-US" sz="1200" b="0" dirty="0">
                    <a:latin typeface="Consolas" panose="020B0609020204030204" pitchFamily="49" charset="0"/>
                    <a:cs typeface="Consolas" panose="020B0609020204030204" pitchFamily="49" charset="0"/>
                  </a:rPr>
                  <a:t>'h'</a:t>
                </a:r>
                <a:endParaRPr lang="en-IL" sz="1200" b="0" dirty="0">
                  <a:latin typeface="Consolas" panose="020B0609020204030204" pitchFamily="49" charset="0"/>
                  <a:cs typeface="Consolas" panose="020B0609020204030204" pitchFamily="49" charset="0"/>
                </a:endParaRPr>
              </a:p>
            </p:txBody>
          </p:sp>
          <p:sp>
            <p:nvSpPr>
              <p:cNvPr id="56" name="TextBox 55">
                <a:extLst>
                  <a:ext uri="{FF2B5EF4-FFF2-40B4-BE49-F238E27FC236}">
                    <a16:creationId xmlns:a16="http://schemas.microsoft.com/office/drawing/2014/main" id="{C1709381-5DE7-5240-B60E-1B6155B919EC}"/>
                  </a:ext>
                </a:extLst>
              </p:cNvPr>
              <p:cNvSpPr txBox="1"/>
              <p:nvPr/>
            </p:nvSpPr>
            <p:spPr>
              <a:xfrm>
                <a:off x="6474716" y="5847243"/>
                <a:ext cx="526036" cy="210608"/>
              </a:xfrm>
              <a:prstGeom prst="rect">
                <a:avLst/>
              </a:prstGeom>
              <a:solidFill>
                <a:schemeClr val="bg1">
                  <a:lumMod val="95000"/>
                </a:schemeClr>
              </a:solidFill>
              <a:ln>
                <a:solidFill>
                  <a:schemeClr val="tx1"/>
                </a:solidFill>
              </a:ln>
            </p:spPr>
            <p:txBody>
              <a:bodyPr wrap="square" lIns="72000" tIns="46800" rIns="0" rtlCol="0" anchor="ctr" anchorCtr="0">
                <a:noAutofit/>
              </a:bodyPr>
              <a:lstStyle/>
              <a:p>
                <a:pPr algn="l"/>
                <a:r>
                  <a:rPr lang="en-IL" sz="1200" b="0" dirty="0">
                    <a:latin typeface="Consolas" panose="020B0609020204030204" pitchFamily="49" charset="0"/>
                    <a:cs typeface="Consolas" panose="020B0609020204030204" pitchFamily="49" charset="0"/>
                  </a:rPr>
                  <a:t>1101</a:t>
                </a:r>
              </a:p>
            </p:txBody>
          </p:sp>
          <p:sp>
            <p:nvSpPr>
              <p:cNvPr id="57" name="TextBox 56">
                <a:extLst>
                  <a:ext uri="{FF2B5EF4-FFF2-40B4-BE49-F238E27FC236}">
                    <a16:creationId xmlns:a16="http://schemas.microsoft.com/office/drawing/2014/main" id="{17C4D68E-FFF9-D94C-8E30-7979ED6A1C3D}"/>
                  </a:ext>
                </a:extLst>
              </p:cNvPr>
              <p:cNvSpPr txBox="1"/>
              <p:nvPr/>
            </p:nvSpPr>
            <p:spPr>
              <a:xfrm>
                <a:off x="6179564" y="3927101"/>
                <a:ext cx="304800" cy="278089"/>
              </a:xfrm>
              <a:prstGeom prst="rect">
                <a:avLst/>
              </a:prstGeom>
              <a:noFill/>
              <a:ln>
                <a:noFill/>
              </a:ln>
            </p:spPr>
            <p:txBody>
              <a:bodyPr wrap="square" lIns="0" tIns="46800" rIns="0" rtlCol="0">
                <a:spAutoFit/>
              </a:bodyPr>
              <a:lstStyle/>
              <a:p>
                <a:r>
                  <a:rPr lang="en-US" sz="1200" b="0" dirty="0">
                    <a:latin typeface="Consolas" panose="020B0609020204030204" pitchFamily="49" charset="0"/>
                    <a:cs typeface="Consolas" panose="020B0609020204030204" pitchFamily="49" charset="0"/>
                  </a:rPr>
                  <a:t>0</a:t>
                </a:r>
              </a:p>
            </p:txBody>
          </p:sp>
          <p:sp>
            <p:nvSpPr>
              <p:cNvPr id="59" name="TextBox 58">
                <a:extLst>
                  <a:ext uri="{FF2B5EF4-FFF2-40B4-BE49-F238E27FC236}">
                    <a16:creationId xmlns:a16="http://schemas.microsoft.com/office/drawing/2014/main" id="{B3FC346A-2E3E-314F-A7AC-10A2D54F388A}"/>
                  </a:ext>
                </a:extLst>
              </p:cNvPr>
              <p:cNvSpPr txBox="1"/>
              <p:nvPr/>
            </p:nvSpPr>
            <p:spPr>
              <a:xfrm>
                <a:off x="6477000" y="3953321"/>
                <a:ext cx="526036" cy="210608"/>
              </a:xfrm>
              <a:prstGeom prst="rect">
                <a:avLst/>
              </a:prstGeom>
              <a:solidFill>
                <a:schemeClr val="bg1">
                  <a:lumMod val="95000"/>
                </a:schemeClr>
              </a:solidFill>
              <a:ln>
                <a:solidFill>
                  <a:schemeClr val="tx1"/>
                </a:solidFill>
              </a:ln>
            </p:spPr>
            <p:txBody>
              <a:bodyPr wrap="square" lIns="72000" tIns="46800" rIns="0" rtlCol="0" anchor="ctr" anchorCtr="0">
                <a:noAutofit/>
              </a:bodyPr>
              <a:lstStyle/>
              <a:p>
                <a:pPr algn="l"/>
                <a:endParaRPr lang="en-IL" sz="1200" b="0" dirty="0">
                  <a:latin typeface="Consolas" panose="020B0609020204030204" pitchFamily="49" charset="0"/>
                  <a:cs typeface="Consolas" panose="020B0609020204030204" pitchFamily="49" charset="0"/>
                </a:endParaRPr>
              </a:p>
            </p:txBody>
          </p:sp>
          <p:sp>
            <p:nvSpPr>
              <p:cNvPr id="60" name="TextBox 59">
                <a:extLst>
                  <a:ext uri="{FF2B5EF4-FFF2-40B4-BE49-F238E27FC236}">
                    <a16:creationId xmlns:a16="http://schemas.microsoft.com/office/drawing/2014/main" id="{2E1CACDD-83ED-1843-B583-19DB8379EAFA}"/>
                  </a:ext>
                </a:extLst>
              </p:cNvPr>
              <p:cNvSpPr txBox="1"/>
              <p:nvPr/>
            </p:nvSpPr>
            <p:spPr>
              <a:xfrm>
                <a:off x="6096000" y="4106423"/>
                <a:ext cx="381000" cy="278089"/>
              </a:xfrm>
              <a:prstGeom prst="rect">
                <a:avLst/>
              </a:prstGeom>
              <a:noFill/>
              <a:ln>
                <a:noFill/>
              </a:ln>
            </p:spPr>
            <p:txBody>
              <a:bodyPr wrap="square" lIns="0" tIns="46800" rIns="0" rtlCol="0">
                <a:spAutoFit/>
              </a:bodyPr>
              <a:lstStyle/>
              <a:p>
                <a:r>
                  <a:rPr lang="en-US" sz="1200" b="0" dirty="0">
                    <a:latin typeface="Times New Roman" panose="02020603050405020304" pitchFamily="18" charset="0"/>
                    <a:cs typeface="Times New Roman" panose="02020603050405020304" pitchFamily="18" charset="0"/>
                  </a:rPr>
                  <a:t>...</a:t>
                </a:r>
                <a:endParaRPr lang="en-IL" sz="1200" b="0" dirty="0">
                  <a:latin typeface="Times New Roman" panose="02020603050405020304" pitchFamily="18" charset="0"/>
                  <a:cs typeface="Times New Roman" panose="02020603050405020304" pitchFamily="18" charset="0"/>
                </a:endParaRPr>
              </a:p>
            </p:txBody>
          </p:sp>
          <p:sp>
            <p:nvSpPr>
              <p:cNvPr id="61" name="TextBox 60">
                <a:extLst>
                  <a:ext uri="{FF2B5EF4-FFF2-40B4-BE49-F238E27FC236}">
                    <a16:creationId xmlns:a16="http://schemas.microsoft.com/office/drawing/2014/main" id="{7AE48A7F-8613-5741-B808-964CF08853E2}"/>
                  </a:ext>
                </a:extLst>
              </p:cNvPr>
              <p:cNvSpPr txBox="1"/>
              <p:nvPr/>
            </p:nvSpPr>
            <p:spPr>
              <a:xfrm>
                <a:off x="6477000" y="4163929"/>
                <a:ext cx="526036" cy="210608"/>
              </a:xfrm>
              <a:prstGeom prst="rect">
                <a:avLst/>
              </a:prstGeom>
              <a:solidFill>
                <a:schemeClr val="bg1">
                  <a:lumMod val="95000"/>
                </a:schemeClr>
              </a:solidFill>
              <a:ln>
                <a:solidFill>
                  <a:schemeClr val="tx1"/>
                </a:solidFill>
              </a:ln>
            </p:spPr>
            <p:txBody>
              <a:bodyPr wrap="square" lIns="72000" tIns="46800" rIns="0" rtlCol="0" anchor="b" anchorCtr="0">
                <a:noAutofit/>
              </a:bodyPr>
              <a:lstStyle/>
              <a:p>
                <a:pPr algn="l"/>
                <a:r>
                  <a:rPr lang="en-IL" sz="1200" b="0" dirty="0">
                    <a:latin typeface="Times New Roman" panose="02020603050405020304" pitchFamily="18" charset="0"/>
                    <a:cs typeface="Times New Roman" panose="02020603050405020304" pitchFamily="18" charset="0"/>
                  </a:rPr>
                  <a:t>...</a:t>
                </a:r>
              </a:p>
            </p:txBody>
          </p:sp>
          <p:sp>
            <p:nvSpPr>
              <p:cNvPr id="62" name="TextBox 61">
                <a:extLst>
                  <a:ext uri="{FF2B5EF4-FFF2-40B4-BE49-F238E27FC236}">
                    <a16:creationId xmlns:a16="http://schemas.microsoft.com/office/drawing/2014/main" id="{64D6862C-6628-F040-B19B-B6F757A66F68}"/>
                  </a:ext>
                </a:extLst>
              </p:cNvPr>
              <p:cNvSpPr txBox="1"/>
              <p:nvPr/>
            </p:nvSpPr>
            <p:spPr>
              <a:xfrm>
                <a:off x="6139180" y="6239706"/>
                <a:ext cx="304800" cy="278089"/>
              </a:xfrm>
              <a:prstGeom prst="rect">
                <a:avLst/>
              </a:prstGeom>
              <a:noFill/>
              <a:ln>
                <a:noFill/>
              </a:ln>
            </p:spPr>
            <p:txBody>
              <a:bodyPr wrap="square" lIns="0" tIns="46800" rIns="0" rtlCol="0">
                <a:spAutoFit/>
              </a:bodyPr>
              <a:lstStyle/>
              <a:p>
                <a:r>
                  <a:rPr lang="en-US" sz="1200" b="0" dirty="0">
                    <a:latin typeface="Consolas" panose="020B0609020204030204" pitchFamily="49" charset="0"/>
                    <a:cs typeface="Consolas" panose="020B0609020204030204" pitchFamily="49" charset="0"/>
                  </a:rPr>
                  <a:t>255</a:t>
                </a:r>
              </a:p>
            </p:txBody>
          </p:sp>
          <p:sp>
            <p:nvSpPr>
              <p:cNvPr id="63" name="TextBox 62">
                <a:extLst>
                  <a:ext uri="{FF2B5EF4-FFF2-40B4-BE49-F238E27FC236}">
                    <a16:creationId xmlns:a16="http://schemas.microsoft.com/office/drawing/2014/main" id="{E7ED1AA6-AE1A-8F49-B71B-AB83D06E4E51}"/>
                  </a:ext>
                </a:extLst>
              </p:cNvPr>
              <p:cNvSpPr txBox="1"/>
              <p:nvPr/>
            </p:nvSpPr>
            <p:spPr>
              <a:xfrm>
                <a:off x="6473837" y="6268459"/>
                <a:ext cx="526036" cy="210608"/>
              </a:xfrm>
              <a:prstGeom prst="rect">
                <a:avLst/>
              </a:prstGeom>
              <a:solidFill>
                <a:schemeClr val="bg1">
                  <a:lumMod val="95000"/>
                </a:schemeClr>
              </a:solidFill>
              <a:ln>
                <a:solidFill>
                  <a:schemeClr val="tx1"/>
                </a:solidFill>
              </a:ln>
            </p:spPr>
            <p:txBody>
              <a:bodyPr wrap="square" lIns="72000" tIns="46800" rIns="0" rtlCol="0" anchor="ctr" anchorCtr="0">
                <a:noAutofit/>
              </a:bodyPr>
              <a:lstStyle/>
              <a:p>
                <a:pPr algn="l"/>
                <a:endParaRPr lang="en-IL" sz="1200" b="0" dirty="0">
                  <a:latin typeface="Consolas" panose="020B0609020204030204" pitchFamily="49" charset="0"/>
                  <a:cs typeface="Consolas" panose="020B0609020204030204" pitchFamily="49" charset="0"/>
                </a:endParaRPr>
              </a:p>
            </p:txBody>
          </p:sp>
          <p:sp>
            <p:nvSpPr>
              <p:cNvPr id="65" name="TextBox 64">
                <a:extLst>
                  <a:ext uri="{FF2B5EF4-FFF2-40B4-BE49-F238E27FC236}">
                    <a16:creationId xmlns:a16="http://schemas.microsoft.com/office/drawing/2014/main" id="{9A67325B-C25A-4F45-B50B-38089A2BED16}"/>
                  </a:ext>
                </a:extLst>
              </p:cNvPr>
              <p:cNvSpPr txBox="1"/>
              <p:nvPr/>
            </p:nvSpPr>
            <p:spPr>
              <a:xfrm>
                <a:off x="6101080" y="6000345"/>
                <a:ext cx="381000" cy="278089"/>
              </a:xfrm>
              <a:prstGeom prst="rect">
                <a:avLst/>
              </a:prstGeom>
              <a:noFill/>
              <a:ln>
                <a:noFill/>
              </a:ln>
            </p:spPr>
            <p:txBody>
              <a:bodyPr wrap="square" lIns="0" tIns="46800" rIns="0" rtlCol="0">
                <a:spAutoFit/>
              </a:bodyPr>
              <a:lstStyle/>
              <a:p>
                <a:r>
                  <a:rPr lang="en-US" sz="1200" b="0" dirty="0">
                    <a:latin typeface="Times New Roman" panose="02020603050405020304" pitchFamily="18" charset="0"/>
                    <a:cs typeface="Times New Roman" panose="02020603050405020304" pitchFamily="18" charset="0"/>
                  </a:rPr>
                  <a:t>...</a:t>
                </a:r>
                <a:endParaRPr lang="en-IL" sz="1200" b="0" dirty="0">
                  <a:latin typeface="Times New Roman" panose="02020603050405020304" pitchFamily="18" charset="0"/>
                  <a:cs typeface="Times New Roman" panose="02020603050405020304" pitchFamily="18" charset="0"/>
                </a:endParaRPr>
              </a:p>
            </p:txBody>
          </p:sp>
          <p:sp>
            <p:nvSpPr>
              <p:cNvPr id="66" name="TextBox 65">
                <a:extLst>
                  <a:ext uri="{FF2B5EF4-FFF2-40B4-BE49-F238E27FC236}">
                    <a16:creationId xmlns:a16="http://schemas.microsoft.com/office/drawing/2014/main" id="{DA204E46-9B6A-464E-A55E-CBECC718DD4E}"/>
                  </a:ext>
                </a:extLst>
              </p:cNvPr>
              <p:cNvSpPr txBox="1"/>
              <p:nvPr/>
            </p:nvSpPr>
            <p:spPr>
              <a:xfrm>
                <a:off x="6473837" y="6057851"/>
                <a:ext cx="526036" cy="210608"/>
              </a:xfrm>
              <a:prstGeom prst="rect">
                <a:avLst/>
              </a:prstGeom>
              <a:solidFill>
                <a:schemeClr val="bg1">
                  <a:lumMod val="95000"/>
                </a:schemeClr>
              </a:solidFill>
              <a:ln>
                <a:solidFill>
                  <a:schemeClr val="tx1"/>
                </a:solidFill>
              </a:ln>
            </p:spPr>
            <p:txBody>
              <a:bodyPr wrap="square" lIns="72000" tIns="46800" rIns="0" rtlCol="0" anchor="b" anchorCtr="0">
                <a:noAutofit/>
              </a:bodyPr>
              <a:lstStyle/>
              <a:p>
                <a:pPr algn="l"/>
                <a:r>
                  <a:rPr lang="en-IL" sz="1200" b="0" dirty="0">
                    <a:latin typeface="Times New Roman" panose="02020603050405020304" pitchFamily="18" charset="0"/>
                    <a:cs typeface="Times New Roman" panose="02020603050405020304" pitchFamily="18" charset="0"/>
                  </a:rPr>
                  <a:t>...</a:t>
                </a:r>
              </a:p>
            </p:txBody>
          </p:sp>
        </p:grpSp>
        <p:sp>
          <p:nvSpPr>
            <p:cNvPr id="7" name="Down Arrow 6">
              <a:extLst>
                <a:ext uri="{FF2B5EF4-FFF2-40B4-BE49-F238E27FC236}">
                  <a16:creationId xmlns:a16="http://schemas.microsoft.com/office/drawing/2014/main" id="{49107E19-0000-E043-A84E-39CB424969F0}"/>
                </a:ext>
              </a:extLst>
            </p:cNvPr>
            <p:cNvSpPr/>
            <p:nvPr/>
          </p:nvSpPr>
          <p:spPr bwMode="auto">
            <a:xfrm rot="16200000" flipH="1">
              <a:off x="496974" y="4603669"/>
              <a:ext cx="338555" cy="735008"/>
            </a:xfrm>
            <a:prstGeom prst="downArrow">
              <a:avLst/>
            </a:prstGeom>
            <a:solidFill>
              <a:srgbClr val="C00000"/>
            </a:solidFill>
            <a:ln w="9525" cap="flat" cmpd="sng" algn="ctr">
              <a:no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2"/>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sz="3200" b="1" i="0" u="none" strike="noStrike" cap="none" normalizeH="0" baseline="0" dirty="0">
                <a:ln>
                  <a:noFill/>
                </a:ln>
                <a:solidFill>
                  <a:schemeClr val="tx1"/>
                </a:solidFill>
                <a:effectLst/>
                <a:latin typeface="Arial" pitchFamily="34" charset="0"/>
              </a:endParaRPr>
            </a:p>
          </p:txBody>
        </p:sp>
        <p:sp>
          <p:nvSpPr>
            <p:cNvPr id="8" name="Rectangle 7">
              <a:extLst>
                <a:ext uri="{FF2B5EF4-FFF2-40B4-BE49-F238E27FC236}">
                  <a16:creationId xmlns:a16="http://schemas.microsoft.com/office/drawing/2014/main" id="{2C752EB2-501D-154F-9C2B-AF6988791DF6}"/>
                </a:ext>
              </a:extLst>
            </p:cNvPr>
            <p:cNvSpPr/>
            <p:nvPr/>
          </p:nvSpPr>
          <p:spPr>
            <a:xfrm>
              <a:off x="217473" y="4241295"/>
              <a:ext cx="1147728" cy="584775"/>
            </a:xfrm>
            <a:prstGeom prst="rect">
              <a:avLst/>
            </a:prstGeom>
          </p:spPr>
          <p:txBody>
            <a:bodyPr wrap="square">
              <a:spAutoFit/>
            </a:bodyPr>
            <a:lstStyle/>
            <a:p>
              <a:pPr algn="l"/>
              <a:r>
                <a:rPr lang="en-IL" sz="1600" b="0" dirty="0">
                  <a:latin typeface="Times New Roman" panose="02020603050405020304" pitchFamily="18" charset="0"/>
                  <a:cs typeface="Times New Roman" panose="02020603050405020304" pitchFamily="18" charset="0"/>
                </a:rPr>
                <a:t>corpus analysis</a:t>
              </a:r>
              <a:endParaRPr lang="en-IL" sz="1200" b="0" dirty="0">
                <a:latin typeface="Times New Roman" panose="02020603050405020304" pitchFamily="18" charset="0"/>
                <a:cs typeface="Times New Roman" panose="02020603050405020304" pitchFamily="18" charset="0"/>
              </a:endParaRPr>
            </a:p>
          </p:txBody>
        </p:sp>
        <p:pic>
          <p:nvPicPr>
            <p:cNvPr id="9" name="Picture 8">
              <a:extLst>
                <a:ext uri="{FF2B5EF4-FFF2-40B4-BE49-F238E27FC236}">
                  <a16:creationId xmlns:a16="http://schemas.microsoft.com/office/drawing/2014/main" id="{36015FA9-1372-F744-A847-666A25560CD0}"/>
                </a:ext>
              </a:extLst>
            </p:cNvPr>
            <p:cNvPicPr>
              <a:picLocks noChangeAspect="1"/>
            </p:cNvPicPr>
            <p:nvPr/>
          </p:nvPicPr>
          <p:blipFill>
            <a:blip r:embed="rId3"/>
            <a:stretch>
              <a:fillRect/>
            </a:stretch>
          </p:blipFill>
          <p:spPr>
            <a:xfrm>
              <a:off x="2691024" y="3892027"/>
              <a:ext cx="3737443" cy="2590800"/>
            </a:xfrm>
            <a:prstGeom prst="rect">
              <a:avLst/>
            </a:prstGeom>
          </p:spPr>
        </p:pic>
        <p:sp>
          <p:nvSpPr>
            <p:cNvPr id="10" name="Down Arrow 9">
              <a:extLst>
                <a:ext uri="{FF2B5EF4-FFF2-40B4-BE49-F238E27FC236}">
                  <a16:creationId xmlns:a16="http://schemas.microsoft.com/office/drawing/2014/main" id="{42C045EC-9194-D646-9127-22E3D2447F06}"/>
                </a:ext>
              </a:extLst>
            </p:cNvPr>
            <p:cNvSpPr/>
            <p:nvPr/>
          </p:nvSpPr>
          <p:spPr bwMode="auto">
            <a:xfrm rot="16200000" flipH="1">
              <a:off x="2460143" y="4613225"/>
              <a:ext cx="338555" cy="735008"/>
            </a:xfrm>
            <a:prstGeom prst="downArrow">
              <a:avLst/>
            </a:prstGeom>
            <a:solidFill>
              <a:srgbClr val="C00000"/>
            </a:solidFill>
            <a:ln w="9525" cap="flat" cmpd="sng" algn="ctr">
              <a:no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2"/>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sz="3200" b="1" i="0" u="none" strike="noStrike" cap="none" normalizeH="0" baseline="0" dirty="0">
                <a:ln>
                  <a:noFill/>
                </a:ln>
                <a:solidFill>
                  <a:schemeClr val="tx1"/>
                </a:solidFill>
                <a:effectLst/>
                <a:latin typeface="Arial" pitchFamily="34" charset="0"/>
              </a:endParaRPr>
            </a:p>
          </p:txBody>
        </p:sp>
        <p:sp>
          <p:nvSpPr>
            <p:cNvPr id="11" name="Rectangle 10">
              <a:extLst>
                <a:ext uri="{FF2B5EF4-FFF2-40B4-BE49-F238E27FC236}">
                  <a16:creationId xmlns:a16="http://schemas.microsoft.com/office/drawing/2014/main" id="{F0F640DC-FE11-3440-8224-2F5F32256999}"/>
                </a:ext>
              </a:extLst>
            </p:cNvPr>
            <p:cNvSpPr/>
            <p:nvPr/>
          </p:nvSpPr>
          <p:spPr>
            <a:xfrm>
              <a:off x="2151211" y="4487162"/>
              <a:ext cx="1147728" cy="307777"/>
            </a:xfrm>
            <a:prstGeom prst="rect">
              <a:avLst/>
            </a:prstGeom>
          </p:spPr>
          <p:txBody>
            <a:bodyPr wrap="square">
              <a:spAutoFit/>
            </a:bodyPr>
            <a:lstStyle/>
            <a:p>
              <a:pPr algn="l"/>
              <a:r>
                <a:rPr lang="en-IL" sz="1400" b="0" dirty="0">
                  <a:latin typeface="Consolas" panose="020B0609020204030204" pitchFamily="49" charset="0"/>
                  <a:cs typeface="Consolas" panose="020B0609020204030204" pitchFamily="49" charset="0"/>
                </a:rPr>
                <a:t>buildTree</a:t>
              </a:r>
            </a:p>
          </p:txBody>
        </p:sp>
        <p:sp>
          <p:nvSpPr>
            <p:cNvPr id="12" name="Down Arrow 11">
              <a:extLst>
                <a:ext uri="{FF2B5EF4-FFF2-40B4-BE49-F238E27FC236}">
                  <a16:creationId xmlns:a16="http://schemas.microsoft.com/office/drawing/2014/main" id="{312C860A-F3DB-B441-BD82-6F5F4073C462}"/>
                </a:ext>
              </a:extLst>
            </p:cNvPr>
            <p:cNvSpPr/>
            <p:nvPr/>
          </p:nvSpPr>
          <p:spPr bwMode="auto">
            <a:xfrm rot="16200000" flipH="1">
              <a:off x="6507231" y="4482987"/>
              <a:ext cx="306866" cy="1027174"/>
            </a:xfrm>
            <a:prstGeom prst="downArrow">
              <a:avLst/>
            </a:prstGeom>
            <a:solidFill>
              <a:srgbClr val="C00000"/>
            </a:solidFill>
            <a:ln w="9525" cap="flat" cmpd="sng" algn="ctr">
              <a:no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2"/>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sz="3200" b="1" i="0" u="none" strike="noStrike" cap="none" normalizeH="0" baseline="0" dirty="0">
                <a:ln>
                  <a:noFill/>
                </a:ln>
                <a:solidFill>
                  <a:schemeClr val="tx1"/>
                </a:solidFill>
                <a:effectLst/>
                <a:latin typeface="Arial" pitchFamily="34" charset="0"/>
              </a:endParaRPr>
            </a:p>
          </p:txBody>
        </p:sp>
        <p:sp>
          <p:nvSpPr>
            <p:cNvPr id="13" name="Rectangle 12">
              <a:extLst>
                <a:ext uri="{FF2B5EF4-FFF2-40B4-BE49-F238E27FC236}">
                  <a16:creationId xmlns:a16="http://schemas.microsoft.com/office/drawing/2014/main" id="{005A2E7A-E522-7B46-BCB1-E569D05EDC3D}"/>
                </a:ext>
              </a:extLst>
            </p:cNvPr>
            <p:cNvSpPr/>
            <p:nvPr/>
          </p:nvSpPr>
          <p:spPr>
            <a:xfrm>
              <a:off x="6033911" y="4516114"/>
              <a:ext cx="1393445" cy="307777"/>
            </a:xfrm>
            <a:prstGeom prst="rect">
              <a:avLst/>
            </a:prstGeom>
          </p:spPr>
          <p:txBody>
            <a:bodyPr wrap="square">
              <a:spAutoFit/>
            </a:bodyPr>
            <a:lstStyle/>
            <a:p>
              <a:pPr algn="l"/>
              <a:r>
                <a:rPr lang="en-IL" sz="1400" b="0" dirty="0">
                  <a:latin typeface="Consolas" panose="020B0609020204030204" pitchFamily="49" charset="0"/>
                  <a:cs typeface="Consolas" panose="020B0609020204030204" pitchFamily="49" charset="0"/>
                </a:rPr>
                <a:t>buildCodes</a:t>
              </a:r>
            </a:p>
          </p:txBody>
        </p:sp>
        <p:sp>
          <p:nvSpPr>
            <p:cNvPr id="14" name="TextBox 13">
              <a:extLst>
                <a:ext uri="{FF2B5EF4-FFF2-40B4-BE49-F238E27FC236}">
                  <a16:creationId xmlns:a16="http://schemas.microsoft.com/office/drawing/2014/main" id="{63924577-A7B6-9A42-80D0-5AA19E793B64}"/>
                </a:ext>
              </a:extLst>
            </p:cNvPr>
            <p:cNvSpPr txBox="1"/>
            <p:nvPr/>
          </p:nvSpPr>
          <p:spPr>
            <a:xfrm>
              <a:off x="889377" y="3705707"/>
              <a:ext cx="1657166" cy="278089"/>
            </a:xfrm>
            <a:prstGeom prst="rect">
              <a:avLst/>
            </a:prstGeom>
            <a:noFill/>
            <a:ln>
              <a:noFill/>
            </a:ln>
          </p:spPr>
          <p:txBody>
            <a:bodyPr wrap="square" lIns="0" tIns="46800" rIns="0" rtlCol="0">
              <a:spAutoFit/>
            </a:bodyPr>
            <a:lstStyle/>
            <a:p>
              <a:r>
                <a:rPr lang="en-IL" sz="1200" b="0" dirty="0">
                  <a:latin typeface="Consolas" panose="020B0609020204030204" pitchFamily="49" charset="0"/>
                  <a:cs typeface="Consolas" panose="020B0609020204030204" pitchFamily="49" charset="0"/>
                </a:rPr>
                <a:t>freq</a:t>
              </a:r>
            </a:p>
          </p:txBody>
        </p:sp>
        <p:grpSp>
          <p:nvGrpSpPr>
            <p:cNvPr id="15" name="Group 14">
              <a:extLst>
                <a:ext uri="{FF2B5EF4-FFF2-40B4-BE49-F238E27FC236}">
                  <a16:creationId xmlns:a16="http://schemas.microsoft.com/office/drawing/2014/main" id="{046F322C-1B6D-0A47-9437-C3A83D63AF4A}"/>
                </a:ext>
              </a:extLst>
            </p:cNvPr>
            <p:cNvGrpSpPr/>
            <p:nvPr/>
          </p:nvGrpSpPr>
          <p:grpSpPr>
            <a:xfrm>
              <a:off x="1125946" y="3943478"/>
              <a:ext cx="907036" cy="2590694"/>
              <a:chOff x="9610645" y="2427852"/>
              <a:chExt cx="907036" cy="2590694"/>
            </a:xfrm>
          </p:grpSpPr>
          <p:sp>
            <p:nvSpPr>
              <p:cNvPr id="16" name="TextBox 15">
                <a:extLst>
                  <a:ext uri="{FF2B5EF4-FFF2-40B4-BE49-F238E27FC236}">
                    <a16:creationId xmlns:a16="http://schemas.microsoft.com/office/drawing/2014/main" id="{9F6A0650-BA1F-9649-AE7D-4739522622C4}"/>
                  </a:ext>
                </a:extLst>
              </p:cNvPr>
              <p:cNvSpPr txBox="1"/>
              <p:nvPr/>
            </p:nvSpPr>
            <p:spPr>
              <a:xfrm>
                <a:off x="9686845" y="2816232"/>
                <a:ext cx="304800" cy="278089"/>
              </a:xfrm>
              <a:prstGeom prst="rect">
                <a:avLst/>
              </a:prstGeom>
              <a:noFill/>
              <a:ln>
                <a:noFill/>
              </a:ln>
            </p:spPr>
            <p:txBody>
              <a:bodyPr wrap="square" lIns="0" tIns="46800" rIns="0" rtlCol="0">
                <a:spAutoFit/>
              </a:bodyPr>
              <a:lstStyle/>
              <a:p>
                <a:r>
                  <a:rPr lang="en-US" sz="1200" b="0" dirty="0">
                    <a:latin typeface="Consolas" panose="020B0609020204030204" pitchFamily="49" charset="0"/>
                    <a:cs typeface="Consolas" panose="020B0609020204030204" pitchFamily="49" charset="0"/>
                  </a:rPr>
                  <a:t>'a'</a:t>
                </a:r>
                <a:endParaRPr lang="en-IL" sz="1200" b="0" dirty="0">
                  <a:latin typeface="Consolas" panose="020B0609020204030204" pitchFamily="49" charset="0"/>
                  <a:cs typeface="Consolas" panose="020B0609020204030204" pitchFamily="49" charset="0"/>
                </a:endParaRPr>
              </a:p>
            </p:txBody>
          </p:sp>
          <p:sp>
            <p:nvSpPr>
              <p:cNvPr id="17" name="TextBox 16">
                <a:extLst>
                  <a:ext uri="{FF2B5EF4-FFF2-40B4-BE49-F238E27FC236}">
                    <a16:creationId xmlns:a16="http://schemas.microsoft.com/office/drawing/2014/main" id="{8D30ECAF-6811-E943-8BB8-BF6EC1AD27E9}"/>
                  </a:ext>
                </a:extLst>
              </p:cNvPr>
              <p:cNvSpPr txBox="1"/>
              <p:nvPr/>
            </p:nvSpPr>
            <p:spPr>
              <a:xfrm>
                <a:off x="9991645" y="2873738"/>
                <a:ext cx="526036" cy="210608"/>
              </a:xfrm>
              <a:prstGeom prst="rect">
                <a:avLst/>
              </a:prstGeom>
              <a:solidFill>
                <a:schemeClr val="bg1">
                  <a:lumMod val="95000"/>
                </a:schemeClr>
              </a:solidFill>
              <a:ln>
                <a:solidFill>
                  <a:schemeClr val="tx1"/>
                </a:solidFill>
              </a:ln>
            </p:spPr>
            <p:txBody>
              <a:bodyPr wrap="square" lIns="72000" tIns="46800" rIns="0" rtlCol="0" anchor="ctr" anchorCtr="0">
                <a:noAutofit/>
              </a:bodyPr>
              <a:lstStyle/>
              <a:p>
                <a:pPr algn="l"/>
                <a:r>
                  <a:rPr lang="en-IL" sz="1200" b="0" dirty="0">
                    <a:latin typeface="Consolas" panose="020B0609020204030204" pitchFamily="49" charset="0"/>
                    <a:cs typeface="Consolas" panose="020B0609020204030204" pitchFamily="49" charset="0"/>
                  </a:rPr>
                  <a:t>8</a:t>
                </a:r>
              </a:p>
            </p:txBody>
          </p:sp>
          <p:sp>
            <p:nvSpPr>
              <p:cNvPr id="18" name="TextBox 17">
                <a:extLst>
                  <a:ext uri="{FF2B5EF4-FFF2-40B4-BE49-F238E27FC236}">
                    <a16:creationId xmlns:a16="http://schemas.microsoft.com/office/drawing/2014/main" id="{513C362F-06DE-4046-A233-9B7543B5D9F7}"/>
                  </a:ext>
                </a:extLst>
              </p:cNvPr>
              <p:cNvSpPr txBox="1"/>
              <p:nvPr/>
            </p:nvSpPr>
            <p:spPr>
              <a:xfrm>
                <a:off x="9686845" y="3026840"/>
                <a:ext cx="304800" cy="278089"/>
              </a:xfrm>
              <a:prstGeom prst="rect">
                <a:avLst/>
              </a:prstGeom>
              <a:noFill/>
              <a:ln>
                <a:noFill/>
              </a:ln>
            </p:spPr>
            <p:txBody>
              <a:bodyPr wrap="square" lIns="0" tIns="46800" rIns="0" rtlCol="0">
                <a:spAutoFit/>
              </a:bodyPr>
              <a:lstStyle/>
              <a:p>
                <a:r>
                  <a:rPr lang="en-US" sz="1200" b="0" dirty="0">
                    <a:latin typeface="Consolas" panose="020B0609020204030204" pitchFamily="49" charset="0"/>
                    <a:cs typeface="Consolas" panose="020B0609020204030204" pitchFamily="49" charset="0"/>
                  </a:rPr>
                  <a:t>'b'</a:t>
                </a:r>
                <a:endParaRPr lang="en-IL" sz="1200" b="0" dirty="0">
                  <a:latin typeface="Consolas" panose="020B0609020204030204" pitchFamily="49" charset="0"/>
                  <a:cs typeface="Consolas" panose="020B0609020204030204" pitchFamily="49" charset="0"/>
                </a:endParaRPr>
              </a:p>
            </p:txBody>
          </p:sp>
          <p:sp>
            <p:nvSpPr>
              <p:cNvPr id="19" name="TextBox 18">
                <a:extLst>
                  <a:ext uri="{FF2B5EF4-FFF2-40B4-BE49-F238E27FC236}">
                    <a16:creationId xmlns:a16="http://schemas.microsoft.com/office/drawing/2014/main" id="{B9840B6B-5206-874E-93A0-DD1048831AD1}"/>
                  </a:ext>
                </a:extLst>
              </p:cNvPr>
              <p:cNvSpPr txBox="1"/>
              <p:nvPr/>
            </p:nvSpPr>
            <p:spPr>
              <a:xfrm>
                <a:off x="9991645" y="3084346"/>
                <a:ext cx="526036" cy="210608"/>
              </a:xfrm>
              <a:prstGeom prst="rect">
                <a:avLst/>
              </a:prstGeom>
              <a:solidFill>
                <a:schemeClr val="bg1">
                  <a:lumMod val="95000"/>
                </a:schemeClr>
              </a:solidFill>
              <a:ln>
                <a:solidFill>
                  <a:schemeClr val="tx1"/>
                </a:solidFill>
              </a:ln>
            </p:spPr>
            <p:txBody>
              <a:bodyPr wrap="square" lIns="72000" tIns="46800" rIns="0" rtlCol="0" anchor="ctr" anchorCtr="0">
                <a:noAutofit/>
              </a:bodyPr>
              <a:lstStyle/>
              <a:p>
                <a:pPr algn="l"/>
                <a:r>
                  <a:rPr lang="en-IL" sz="1200" b="0" dirty="0">
                    <a:latin typeface="Consolas" panose="020B0609020204030204" pitchFamily="49" charset="0"/>
                    <a:cs typeface="Consolas" panose="020B0609020204030204" pitchFamily="49" charset="0"/>
                  </a:rPr>
                  <a:t>3</a:t>
                </a:r>
              </a:p>
            </p:txBody>
          </p:sp>
          <p:sp>
            <p:nvSpPr>
              <p:cNvPr id="20" name="TextBox 19">
                <a:extLst>
                  <a:ext uri="{FF2B5EF4-FFF2-40B4-BE49-F238E27FC236}">
                    <a16:creationId xmlns:a16="http://schemas.microsoft.com/office/drawing/2014/main" id="{F60F17C7-7437-1C46-BE2D-9581381398F0}"/>
                  </a:ext>
                </a:extLst>
              </p:cNvPr>
              <p:cNvSpPr txBox="1"/>
              <p:nvPr/>
            </p:nvSpPr>
            <p:spPr>
              <a:xfrm>
                <a:off x="9686845" y="3237448"/>
                <a:ext cx="304800" cy="278089"/>
              </a:xfrm>
              <a:prstGeom prst="rect">
                <a:avLst/>
              </a:prstGeom>
              <a:noFill/>
              <a:ln>
                <a:noFill/>
              </a:ln>
            </p:spPr>
            <p:txBody>
              <a:bodyPr wrap="square" lIns="0" tIns="46800" rIns="0" rtlCol="0">
                <a:spAutoFit/>
              </a:bodyPr>
              <a:lstStyle/>
              <a:p>
                <a:r>
                  <a:rPr lang="en-US" sz="1200" b="0" dirty="0">
                    <a:latin typeface="Consolas" panose="020B0609020204030204" pitchFamily="49" charset="0"/>
                    <a:cs typeface="Consolas" panose="020B0609020204030204" pitchFamily="49" charset="0"/>
                  </a:rPr>
                  <a:t>'c'</a:t>
                </a:r>
                <a:endParaRPr lang="en-IL" sz="1200" b="0" dirty="0">
                  <a:latin typeface="Consolas" panose="020B0609020204030204" pitchFamily="49" charset="0"/>
                  <a:cs typeface="Consolas" panose="020B0609020204030204" pitchFamily="49" charset="0"/>
                </a:endParaRPr>
              </a:p>
            </p:txBody>
          </p:sp>
          <p:sp>
            <p:nvSpPr>
              <p:cNvPr id="21" name="TextBox 20">
                <a:extLst>
                  <a:ext uri="{FF2B5EF4-FFF2-40B4-BE49-F238E27FC236}">
                    <a16:creationId xmlns:a16="http://schemas.microsoft.com/office/drawing/2014/main" id="{DF07B924-5210-0D43-8A32-83E05829B1B1}"/>
                  </a:ext>
                </a:extLst>
              </p:cNvPr>
              <p:cNvSpPr txBox="1"/>
              <p:nvPr/>
            </p:nvSpPr>
            <p:spPr>
              <a:xfrm>
                <a:off x="9991645" y="3294954"/>
                <a:ext cx="526036" cy="210608"/>
              </a:xfrm>
              <a:prstGeom prst="rect">
                <a:avLst/>
              </a:prstGeom>
              <a:solidFill>
                <a:schemeClr val="bg1">
                  <a:lumMod val="95000"/>
                </a:schemeClr>
              </a:solidFill>
              <a:ln>
                <a:solidFill>
                  <a:schemeClr val="tx1"/>
                </a:solidFill>
              </a:ln>
            </p:spPr>
            <p:txBody>
              <a:bodyPr wrap="square" lIns="72000" tIns="46800" rIns="0" rtlCol="0" anchor="ctr" anchorCtr="0">
                <a:noAutofit/>
              </a:bodyPr>
              <a:lstStyle/>
              <a:p>
                <a:pPr algn="l"/>
                <a:r>
                  <a:rPr lang="en-IL" sz="1200" b="0" dirty="0">
                    <a:latin typeface="Consolas" panose="020B0609020204030204" pitchFamily="49" charset="0"/>
                    <a:cs typeface="Consolas" panose="020B0609020204030204" pitchFamily="49" charset="0"/>
                  </a:rPr>
                  <a:t>1</a:t>
                </a:r>
              </a:p>
            </p:txBody>
          </p:sp>
          <p:sp>
            <p:nvSpPr>
              <p:cNvPr id="22" name="TextBox 21">
                <a:extLst>
                  <a:ext uri="{FF2B5EF4-FFF2-40B4-BE49-F238E27FC236}">
                    <a16:creationId xmlns:a16="http://schemas.microsoft.com/office/drawing/2014/main" id="{D372EDC9-81E3-6E43-B3E6-8B31F503EA68}"/>
                  </a:ext>
                </a:extLst>
              </p:cNvPr>
              <p:cNvSpPr txBox="1"/>
              <p:nvPr/>
            </p:nvSpPr>
            <p:spPr>
              <a:xfrm>
                <a:off x="9686845" y="3448056"/>
                <a:ext cx="304800" cy="278089"/>
              </a:xfrm>
              <a:prstGeom prst="rect">
                <a:avLst/>
              </a:prstGeom>
              <a:noFill/>
              <a:ln>
                <a:noFill/>
              </a:ln>
            </p:spPr>
            <p:txBody>
              <a:bodyPr wrap="square" lIns="0" tIns="46800" rIns="0" rtlCol="0">
                <a:spAutoFit/>
              </a:bodyPr>
              <a:lstStyle/>
              <a:p>
                <a:r>
                  <a:rPr lang="en-US" sz="1200" b="0" dirty="0">
                    <a:latin typeface="Consolas" panose="020B0609020204030204" pitchFamily="49" charset="0"/>
                    <a:cs typeface="Consolas" panose="020B0609020204030204" pitchFamily="49" charset="0"/>
                  </a:rPr>
                  <a:t>'d'</a:t>
                </a:r>
                <a:endParaRPr lang="en-IL" sz="1200" b="0" dirty="0">
                  <a:latin typeface="Consolas" panose="020B0609020204030204" pitchFamily="49" charset="0"/>
                  <a:cs typeface="Consolas" panose="020B0609020204030204" pitchFamily="49" charset="0"/>
                </a:endParaRPr>
              </a:p>
            </p:txBody>
          </p:sp>
          <p:sp>
            <p:nvSpPr>
              <p:cNvPr id="23" name="TextBox 22">
                <a:extLst>
                  <a:ext uri="{FF2B5EF4-FFF2-40B4-BE49-F238E27FC236}">
                    <a16:creationId xmlns:a16="http://schemas.microsoft.com/office/drawing/2014/main" id="{1F2A20AB-6BBD-0D4F-B43F-4D04A96F38BC}"/>
                  </a:ext>
                </a:extLst>
              </p:cNvPr>
              <p:cNvSpPr txBox="1"/>
              <p:nvPr/>
            </p:nvSpPr>
            <p:spPr>
              <a:xfrm>
                <a:off x="9991645" y="3505562"/>
                <a:ext cx="526036" cy="210608"/>
              </a:xfrm>
              <a:prstGeom prst="rect">
                <a:avLst/>
              </a:prstGeom>
              <a:solidFill>
                <a:schemeClr val="bg1">
                  <a:lumMod val="95000"/>
                </a:schemeClr>
              </a:solidFill>
              <a:ln>
                <a:solidFill>
                  <a:schemeClr val="tx1"/>
                </a:solidFill>
              </a:ln>
            </p:spPr>
            <p:txBody>
              <a:bodyPr wrap="square" lIns="72000" tIns="46800" rIns="0" rtlCol="0" anchor="ctr" anchorCtr="0">
                <a:noAutofit/>
              </a:bodyPr>
              <a:lstStyle/>
              <a:p>
                <a:pPr algn="l"/>
                <a:r>
                  <a:rPr lang="en-IL" sz="1200" b="0" dirty="0">
                    <a:latin typeface="Consolas" panose="020B0609020204030204" pitchFamily="49" charset="0"/>
                    <a:cs typeface="Consolas" panose="020B0609020204030204" pitchFamily="49" charset="0"/>
                  </a:rPr>
                  <a:t>1</a:t>
                </a:r>
              </a:p>
            </p:txBody>
          </p:sp>
          <p:sp>
            <p:nvSpPr>
              <p:cNvPr id="24" name="TextBox 23">
                <a:extLst>
                  <a:ext uri="{FF2B5EF4-FFF2-40B4-BE49-F238E27FC236}">
                    <a16:creationId xmlns:a16="http://schemas.microsoft.com/office/drawing/2014/main" id="{D6B07A3E-DC8A-FD40-A506-34BA2BF86733}"/>
                  </a:ext>
                </a:extLst>
              </p:cNvPr>
              <p:cNvSpPr txBox="1"/>
              <p:nvPr/>
            </p:nvSpPr>
            <p:spPr>
              <a:xfrm>
                <a:off x="9684561" y="3658664"/>
                <a:ext cx="304800" cy="278089"/>
              </a:xfrm>
              <a:prstGeom prst="rect">
                <a:avLst/>
              </a:prstGeom>
              <a:noFill/>
              <a:ln>
                <a:noFill/>
              </a:ln>
            </p:spPr>
            <p:txBody>
              <a:bodyPr wrap="square" lIns="0" tIns="46800" rIns="0" rtlCol="0">
                <a:spAutoFit/>
              </a:bodyPr>
              <a:lstStyle/>
              <a:p>
                <a:r>
                  <a:rPr lang="en-US" sz="1200" b="0" dirty="0">
                    <a:latin typeface="Consolas" panose="020B0609020204030204" pitchFamily="49" charset="0"/>
                    <a:cs typeface="Consolas" panose="020B0609020204030204" pitchFamily="49" charset="0"/>
                  </a:rPr>
                  <a:t>'e'</a:t>
                </a:r>
                <a:endParaRPr lang="en-IL" sz="1200" b="0" dirty="0">
                  <a:latin typeface="Consolas" panose="020B0609020204030204" pitchFamily="49" charset="0"/>
                  <a:cs typeface="Consolas" panose="020B0609020204030204" pitchFamily="49" charset="0"/>
                </a:endParaRPr>
              </a:p>
            </p:txBody>
          </p:sp>
          <p:sp>
            <p:nvSpPr>
              <p:cNvPr id="25" name="TextBox 24">
                <a:extLst>
                  <a:ext uri="{FF2B5EF4-FFF2-40B4-BE49-F238E27FC236}">
                    <a16:creationId xmlns:a16="http://schemas.microsoft.com/office/drawing/2014/main" id="{2A170832-0B19-DA4D-B6B9-ABC554E29557}"/>
                  </a:ext>
                </a:extLst>
              </p:cNvPr>
              <p:cNvSpPr txBox="1"/>
              <p:nvPr/>
            </p:nvSpPr>
            <p:spPr>
              <a:xfrm>
                <a:off x="9989361" y="3716170"/>
                <a:ext cx="526036" cy="210608"/>
              </a:xfrm>
              <a:prstGeom prst="rect">
                <a:avLst/>
              </a:prstGeom>
              <a:solidFill>
                <a:schemeClr val="bg1">
                  <a:lumMod val="95000"/>
                </a:schemeClr>
              </a:solidFill>
              <a:ln>
                <a:solidFill>
                  <a:schemeClr val="tx1"/>
                </a:solidFill>
              </a:ln>
            </p:spPr>
            <p:txBody>
              <a:bodyPr wrap="square" lIns="72000" tIns="46800" rIns="0" rtlCol="0" anchor="ctr" anchorCtr="0">
                <a:noAutofit/>
              </a:bodyPr>
              <a:lstStyle/>
              <a:p>
                <a:pPr algn="l"/>
                <a:r>
                  <a:rPr lang="en-IL" sz="1200" b="0" dirty="0">
                    <a:latin typeface="Consolas" panose="020B0609020204030204" pitchFamily="49" charset="0"/>
                    <a:cs typeface="Consolas" panose="020B0609020204030204" pitchFamily="49" charset="0"/>
                  </a:rPr>
                  <a:t>1</a:t>
                </a:r>
              </a:p>
            </p:txBody>
          </p:sp>
          <p:sp>
            <p:nvSpPr>
              <p:cNvPr id="26" name="TextBox 25">
                <a:extLst>
                  <a:ext uri="{FF2B5EF4-FFF2-40B4-BE49-F238E27FC236}">
                    <a16:creationId xmlns:a16="http://schemas.microsoft.com/office/drawing/2014/main" id="{266C56F1-9FCD-4446-9753-196B79A2AC9F}"/>
                  </a:ext>
                </a:extLst>
              </p:cNvPr>
              <p:cNvSpPr txBox="1"/>
              <p:nvPr/>
            </p:nvSpPr>
            <p:spPr>
              <a:xfrm>
                <a:off x="9684561" y="3869272"/>
                <a:ext cx="304800" cy="278089"/>
              </a:xfrm>
              <a:prstGeom prst="rect">
                <a:avLst/>
              </a:prstGeom>
              <a:noFill/>
              <a:ln>
                <a:noFill/>
              </a:ln>
            </p:spPr>
            <p:txBody>
              <a:bodyPr wrap="square" lIns="0" tIns="46800" rIns="0" rtlCol="0">
                <a:spAutoFit/>
              </a:bodyPr>
              <a:lstStyle/>
              <a:p>
                <a:r>
                  <a:rPr lang="en-US" sz="1200" b="0" dirty="0">
                    <a:latin typeface="Consolas" panose="020B0609020204030204" pitchFamily="49" charset="0"/>
                    <a:cs typeface="Consolas" panose="020B0609020204030204" pitchFamily="49" charset="0"/>
                  </a:rPr>
                  <a:t>'f'</a:t>
                </a:r>
                <a:endParaRPr lang="en-IL" sz="1200" b="0" dirty="0">
                  <a:latin typeface="Consolas" panose="020B0609020204030204" pitchFamily="49" charset="0"/>
                  <a:cs typeface="Consolas" panose="020B0609020204030204" pitchFamily="49" charset="0"/>
                </a:endParaRPr>
              </a:p>
            </p:txBody>
          </p:sp>
          <p:sp>
            <p:nvSpPr>
              <p:cNvPr id="27" name="TextBox 26">
                <a:extLst>
                  <a:ext uri="{FF2B5EF4-FFF2-40B4-BE49-F238E27FC236}">
                    <a16:creationId xmlns:a16="http://schemas.microsoft.com/office/drawing/2014/main" id="{AEEC3712-D673-B045-B637-DCE52144C8DD}"/>
                  </a:ext>
                </a:extLst>
              </p:cNvPr>
              <p:cNvSpPr txBox="1"/>
              <p:nvPr/>
            </p:nvSpPr>
            <p:spPr>
              <a:xfrm>
                <a:off x="9989361" y="3926778"/>
                <a:ext cx="526036" cy="210608"/>
              </a:xfrm>
              <a:prstGeom prst="rect">
                <a:avLst/>
              </a:prstGeom>
              <a:solidFill>
                <a:schemeClr val="bg1">
                  <a:lumMod val="95000"/>
                </a:schemeClr>
              </a:solidFill>
              <a:ln>
                <a:solidFill>
                  <a:schemeClr val="tx1"/>
                </a:solidFill>
              </a:ln>
            </p:spPr>
            <p:txBody>
              <a:bodyPr wrap="square" lIns="72000" tIns="46800" rIns="0" rtlCol="0" anchor="ctr" anchorCtr="0">
                <a:noAutofit/>
              </a:bodyPr>
              <a:lstStyle/>
              <a:p>
                <a:pPr algn="l"/>
                <a:r>
                  <a:rPr lang="en-IL" sz="1200" b="0" dirty="0">
                    <a:latin typeface="Consolas" panose="020B0609020204030204" pitchFamily="49" charset="0"/>
                    <a:cs typeface="Consolas" panose="020B0609020204030204" pitchFamily="49" charset="0"/>
                  </a:rPr>
                  <a:t>1</a:t>
                </a:r>
              </a:p>
            </p:txBody>
          </p:sp>
          <p:sp>
            <p:nvSpPr>
              <p:cNvPr id="28" name="TextBox 27">
                <a:extLst>
                  <a:ext uri="{FF2B5EF4-FFF2-40B4-BE49-F238E27FC236}">
                    <a16:creationId xmlns:a16="http://schemas.microsoft.com/office/drawing/2014/main" id="{2A85811E-0566-F041-8EC7-18A525EBA7DB}"/>
                  </a:ext>
                </a:extLst>
              </p:cNvPr>
              <p:cNvSpPr txBox="1"/>
              <p:nvPr/>
            </p:nvSpPr>
            <p:spPr>
              <a:xfrm>
                <a:off x="9684561" y="4079880"/>
                <a:ext cx="304800" cy="278089"/>
              </a:xfrm>
              <a:prstGeom prst="rect">
                <a:avLst/>
              </a:prstGeom>
              <a:noFill/>
              <a:ln>
                <a:noFill/>
              </a:ln>
            </p:spPr>
            <p:txBody>
              <a:bodyPr wrap="square" lIns="0" tIns="46800" rIns="0" rtlCol="0">
                <a:spAutoFit/>
              </a:bodyPr>
              <a:lstStyle/>
              <a:p>
                <a:r>
                  <a:rPr lang="en-US" sz="1200" b="0" dirty="0">
                    <a:latin typeface="Consolas" panose="020B0609020204030204" pitchFamily="49" charset="0"/>
                    <a:cs typeface="Consolas" panose="020B0609020204030204" pitchFamily="49" charset="0"/>
                  </a:rPr>
                  <a:t>'g'</a:t>
                </a:r>
                <a:endParaRPr lang="en-IL" sz="1200" b="0" dirty="0">
                  <a:latin typeface="Consolas" panose="020B0609020204030204" pitchFamily="49" charset="0"/>
                  <a:cs typeface="Consolas" panose="020B0609020204030204" pitchFamily="49" charset="0"/>
                </a:endParaRPr>
              </a:p>
            </p:txBody>
          </p:sp>
          <p:sp>
            <p:nvSpPr>
              <p:cNvPr id="29" name="TextBox 28">
                <a:extLst>
                  <a:ext uri="{FF2B5EF4-FFF2-40B4-BE49-F238E27FC236}">
                    <a16:creationId xmlns:a16="http://schemas.microsoft.com/office/drawing/2014/main" id="{DEA74F53-8F47-C84F-A321-ADA18C3665D5}"/>
                  </a:ext>
                </a:extLst>
              </p:cNvPr>
              <p:cNvSpPr txBox="1"/>
              <p:nvPr/>
            </p:nvSpPr>
            <p:spPr>
              <a:xfrm>
                <a:off x="9989361" y="4137386"/>
                <a:ext cx="526036" cy="210608"/>
              </a:xfrm>
              <a:prstGeom prst="rect">
                <a:avLst/>
              </a:prstGeom>
              <a:solidFill>
                <a:schemeClr val="bg1">
                  <a:lumMod val="95000"/>
                </a:schemeClr>
              </a:solidFill>
              <a:ln>
                <a:solidFill>
                  <a:schemeClr val="tx1"/>
                </a:solidFill>
              </a:ln>
            </p:spPr>
            <p:txBody>
              <a:bodyPr wrap="square" lIns="72000" tIns="46800" rIns="0" rtlCol="0" anchor="ctr" anchorCtr="0">
                <a:noAutofit/>
              </a:bodyPr>
              <a:lstStyle/>
              <a:p>
                <a:pPr algn="l"/>
                <a:r>
                  <a:rPr lang="en-IL" sz="1200" b="0" dirty="0">
                    <a:latin typeface="Consolas" panose="020B0609020204030204" pitchFamily="49" charset="0"/>
                    <a:cs typeface="Consolas" panose="020B0609020204030204" pitchFamily="49" charset="0"/>
                  </a:rPr>
                  <a:t>1</a:t>
                </a:r>
              </a:p>
            </p:txBody>
          </p:sp>
          <p:sp>
            <p:nvSpPr>
              <p:cNvPr id="30" name="TextBox 29">
                <a:extLst>
                  <a:ext uri="{FF2B5EF4-FFF2-40B4-BE49-F238E27FC236}">
                    <a16:creationId xmlns:a16="http://schemas.microsoft.com/office/drawing/2014/main" id="{55E4410D-C1F6-3F46-8194-D355B7FC0191}"/>
                  </a:ext>
                </a:extLst>
              </p:cNvPr>
              <p:cNvSpPr txBox="1"/>
              <p:nvPr/>
            </p:nvSpPr>
            <p:spPr>
              <a:xfrm>
                <a:off x="9684561" y="4290488"/>
                <a:ext cx="304800" cy="278089"/>
              </a:xfrm>
              <a:prstGeom prst="rect">
                <a:avLst/>
              </a:prstGeom>
              <a:noFill/>
              <a:ln>
                <a:noFill/>
              </a:ln>
            </p:spPr>
            <p:txBody>
              <a:bodyPr wrap="square" lIns="0" tIns="46800" rIns="0" rtlCol="0">
                <a:spAutoFit/>
              </a:bodyPr>
              <a:lstStyle/>
              <a:p>
                <a:r>
                  <a:rPr lang="en-US" sz="1200" b="0" dirty="0">
                    <a:latin typeface="Consolas" panose="020B0609020204030204" pitchFamily="49" charset="0"/>
                    <a:cs typeface="Consolas" panose="020B0609020204030204" pitchFamily="49" charset="0"/>
                  </a:rPr>
                  <a:t>'h'</a:t>
                </a:r>
                <a:endParaRPr lang="en-IL" sz="1200" b="0" dirty="0">
                  <a:latin typeface="Consolas" panose="020B0609020204030204" pitchFamily="49" charset="0"/>
                  <a:cs typeface="Consolas" panose="020B0609020204030204" pitchFamily="49" charset="0"/>
                </a:endParaRPr>
              </a:p>
            </p:txBody>
          </p:sp>
          <p:sp>
            <p:nvSpPr>
              <p:cNvPr id="31" name="TextBox 30">
                <a:extLst>
                  <a:ext uri="{FF2B5EF4-FFF2-40B4-BE49-F238E27FC236}">
                    <a16:creationId xmlns:a16="http://schemas.microsoft.com/office/drawing/2014/main" id="{CB174B95-D234-7E49-831D-AE60741B0857}"/>
                  </a:ext>
                </a:extLst>
              </p:cNvPr>
              <p:cNvSpPr txBox="1"/>
              <p:nvPr/>
            </p:nvSpPr>
            <p:spPr>
              <a:xfrm>
                <a:off x="9989361" y="4347994"/>
                <a:ext cx="526036" cy="210608"/>
              </a:xfrm>
              <a:prstGeom prst="rect">
                <a:avLst/>
              </a:prstGeom>
              <a:solidFill>
                <a:schemeClr val="bg1">
                  <a:lumMod val="95000"/>
                </a:schemeClr>
              </a:solidFill>
              <a:ln>
                <a:solidFill>
                  <a:schemeClr val="tx1"/>
                </a:solidFill>
              </a:ln>
            </p:spPr>
            <p:txBody>
              <a:bodyPr wrap="square" lIns="72000" tIns="46800" rIns="0" rtlCol="0" anchor="ctr" anchorCtr="0">
                <a:noAutofit/>
              </a:bodyPr>
              <a:lstStyle/>
              <a:p>
                <a:pPr algn="l"/>
                <a:r>
                  <a:rPr lang="en-IL" sz="1200" b="0" dirty="0">
                    <a:latin typeface="Consolas" panose="020B0609020204030204" pitchFamily="49" charset="0"/>
                    <a:cs typeface="Consolas" panose="020B0609020204030204" pitchFamily="49" charset="0"/>
                  </a:rPr>
                  <a:t>1</a:t>
                </a:r>
              </a:p>
            </p:txBody>
          </p:sp>
          <p:sp>
            <p:nvSpPr>
              <p:cNvPr id="32" name="TextBox 31">
                <a:extLst>
                  <a:ext uri="{FF2B5EF4-FFF2-40B4-BE49-F238E27FC236}">
                    <a16:creationId xmlns:a16="http://schemas.microsoft.com/office/drawing/2014/main" id="{7E99FDDF-60B6-E044-A691-E20E9E07DE6D}"/>
                  </a:ext>
                </a:extLst>
              </p:cNvPr>
              <p:cNvSpPr txBox="1"/>
              <p:nvPr/>
            </p:nvSpPr>
            <p:spPr>
              <a:xfrm>
                <a:off x="9694209" y="2427852"/>
                <a:ext cx="304800" cy="278089"/>
              </a:xfrm>
              <a:prstGeom prst="rect">
                <a:avLst/>
              </a:prstGeom>
              <a:noFill/>
              <a:ln>
                <a:noFill/>
              </a:ln>
            </p:spPr>
            <p:txBody>
              <a:bodyPr wrap="square" lIns="0" tIns="46800" rIns="0" rtlCol="0">
                <a:spAutoFit/>
              </a:bodyPr>
              <a:lstStyle/>
              <a:p>
                <a:r>
                  <a:rPr lang="en-US" sz="1200" b="0" dirty="0">
                    <a:latin typeface="Consolas" panose="020B0609020204030204" pitchFamily="49" charset="0"/>
                    <a:cs typeface="Consolas" panose="020B0609020204030204" pitchFamily="49" charset="0"/>
                  </a:rPr>
                  <a:t>0</a:t>
                </a:r>
              </a:p>
            </p:txBody>
          </p:sp>
          <p:sp>
            <p:nvSpPr>
              <p:cNvPr id="33" name="TextBox 32">
                <a:extLst>
                  <a:ext uri="{FF2B5EF4-FFF2-40B4-BE49-F238E27FC236}">
                    <a16:creationId xmlns:a16="http://schemas.microsoft.com/office/drawing/2014/main" id="{E88E16AD-8982-004E-9139-3A3C16B409F2}"/>
                  </a:ext>
                </a:extLst>
              </p:cNvPr>
              <p:cNvSpPr txBox="1"/>
              <p:nvPr/>
            </p:nvSpPr>
            <p:spPr>
              <a:xfrm>
                <a:off x="9991645" y="2454072"/>
                <a:ext cx="526036" cy="210608"/>
              </a:xfrm>
              <a:prstGeom prst="rect">
                <a:avLst/>
              </a:prstGeom>
              <a:solidFill>
                <a:schemeClr val="bg1">
                  <a:lumMod val="95000"/>
                </a:schemeClr>
              </a:solidFill>
              <a:ln>
                <a:solidFill>
                  <a:schemeClr val="tx1"/>
                </a:solidFill>
              </a:ln>
            </p:spPr>
            <p:txBody>
              <a:bodyPr wrap="square" lIns="72000" tIns="46800" rIns="0" rtlCol="0" anchor="ctr" anchorCtr="0">
                <a:noAutofit/>
              </a:bodyPr>
              <a:lstStyle/>
              <a:p>
                <a:pPr algn="l"/>
                <a:endParaRPr lang="en-IL" sz="1200" b="0" dirty="0">
                  <a:latin typeface="Consolas" panose="020B0609020204030204" pitchFamily="49" charset="0"/>
                  <a:cs typeface="Consolas" panose="020B0609020204030204" pitchFamily="49" charset="0"/>
                </a:endParaRPr>
              </a:p>
            </p:txBody>
          </p:sp>
          <p:sp>
            <p:nvSpPr>
              <p:cNvPr id="34" name="TextBox 33">
                <a:extLst>
                  <a:ext uri="{FF2B5EF4-FFF2-40B4-BE49-F238E27FC236}">
                    <a16:creationId xmlns:a16="http://schemas.microsoft.com/office/drawing/2014/main" id="{2FA7AD12-4772-F34C-A6F1-F1DDAA23741E}"/>
                  </a:ext>
                </a:extLst>
              </p:cNvPr>
              <p:cNvSpPr txBox="1"/>
              <p:nvPr/>
            </p:nvSpPr>
            <p:spPr>
              <a:xfrm>
                <a:off x="9610645" y="2607174"/>
                <a:ext cx="381000" cy="278089"/>
              </a:xfrm>
              <a:prstGeom prst="rect">
                <a:avLst/>
              </a:prstGeom>
              <a:noFill/>
              <a:ln>
                <a:noFill/>
              </a:ln>
            </p:spPr>
            <p:txBody>
              <a:bodyPr wrap="square" lIns="0" tIns="46800" rIns="0" rtlCol="0">
                <a:spAutoFit/>
              </a:bodyPr>
              <a:lstStyle/>
              <a:p>
                <a:r>
                  <a:rPr lang="en-US" sz="1200" b="0" dirty="0">
                    <a:latin typeface="Times New Roman" panose="02020603050405020304" pitchFamily="18" charset="0"/>
                    <a:cs typeface="Times New Roman" panose="02020603050405020304" pitchFamily="18" charset="0"/>
                  </a:rPr>
                  <a:t>...</a:t>
                </a:r>
                <a:endParaRPr lang="en-IL" sz="1200" b="0" dirty="0">
                  <a:latin typeface="Times New Roman" panose="02020603050405020304" pitchFamily="18" charset="0"/>
                  <a:cs typeface="Times New Roman" panose="02020603050405020304" pitchFamily="18" charset="0"/>
                </a:endParaRPr>
              </a:p>
            </p:txBody>
          </p:sp>
          <p:sp>
            <p:nvSpPr>
              <p:cNvPr id="35" name="TextBox 34">
                <a:extLst>
                  <a:ext uri="{FF2B5EF4-FFF2-40B4-BE49-F238E27FC236}">
                    <a16:creationId xmlns:a16="http://schemas.microsoft.com/office/drawing/2014/main" id="{A1F16002-C36A-4A4C-8A77-31DF41522651}"/>
                  </a:ext>
                </a:extLst>
              </p:cNvPr>
              <p:cNvSpPr txBox="1"/>
              <p:nvPr/>
            </p:nvSpPr>
            <p:spPr>
              <a:xfrm>
                <a:off x="9991645" y="2664680"/>
                <a:ext cx="526036" cy="210608"/>
              </a:xfrm>
              <a:prstGeom prst="rect">
                <a:avLst/>
              </a:prstGeom>
              <a:solidFill>
                <a:schemeClr val="bg1">
                  <a:lumMod val="95000"/>
                </a:schemeClr>
              </a:solidFill>
              <a:ln>
                <a:solidFill>
                  <a:schemeClr val="tx1"/>
                </a:solidFill>
              </a:ln>
            </p:spPr>
            <p:txBody>
              <a:bodyPr wrap="square" lIns="72000" tIns="46800" rIns="0" rtlCol="0" anchor="b" anchorCtr="0">
                <a:noAutofit/>
              </a:bodyPr>
              <a:lstStyle/>
              <a:p>
                <a:pPr algn="l"/>
                <a:r>
                  <a:rPr lang="en-IL" sz="1200" b="0" dirty="0">
                    <a:latin typeface="Times New Roman" panose="02020603050405020304" pitchFamily="18" charset="0"/>
                    <a:cs typeface="Times New Roman" panose="02020603050405020304" pitchFamily="18" charset="0"/>
                  </a:rPr>
                  <a:t>...</a:t>
                </a:r>
              </a:p>
            </p:txBody>
          </p:sp>
          <p:sp>
            <p:nvSpPr>
              <p:cNvPr id="36" name="TextBox 35">
                <a:extLst>
                  <a:ext uri="{FF2B5EF4-FFF2-40B4-BE49-F238E27FC236}">
                    <a16:creationId xmlns:a16="http://schemas.microsoft.com/office/drawing/2014/main" id="{B3FA5EFF-24C9-8D46-B4AE-7FCD05A6C7EF}"/>
                  </a:ext>
                </a:extLst>
              </p:cNvPr>
              <p:cNvSpPr txBox="1"/>
              <p:nvPr/>
            </p:nvSpPr>
            <p:spPr>
              <a:xfrm>
                <a:off x="9653825" y="4740457"/>
                <a:ext cx="304800" cy="278089"/>
              </a:xfrm>
              <a:prstGeom prst="rect">
                <a:avLst/>
              </a:prstGeom>
              <a:noFill/>
              <a:ln>
                <a:noFill/>
              </a:ln>
            </p:spPr>
            <p:txBody>
              <a:bodyPr wrap="square" lIns="0" tIns="46800" rIns="0" rtlCol="0">
                <a:spAutoFit/>
              </a:bodyPr>
              <a:lstStyle/>
              <a:p>
                <a:r>
                  <a:rPr lang="en-US" sz="1200" b="0" dirty="0">
                    <a:latin typeface="Consolas" panose="020B0609020204030204" pitchFamily="49" charset="0"/>
                    <a:cs typeface="Consolas" panose="020B0609020204030204" pitchFamily="49" charset="0"/>
                  </a:rPr>
                  <a:t>255</a:t>
                </a:r>
              </a:p>
            </p:txBody>
          </p:sp>
          <p:sp>
            <p:nvSpPr>
              <p:cNvPr id="37" name="TextBox 36">
                <a:extLst>
                  <a:ext uri="{FF2B5EF4-FFF2-40B4-BE49-F238E27FC236}">
                    <a16:creationId xmlns:a16="http://schemas.microsoft.com/office/drawing/2014/main" id="{F4C03093-77C8-0A4D-A7F4-2644A18BB7AC}"/>
                  </a:ext>
                </a:extLst>
              </p:cNvPr>
              <p:cNvSpPr txBox="1"/>
              <p:nvPr/>
            </p:nvSpPr>
            <p:spPr>
              <a:xfrm>
                <a:off x="9988482" y="4769210"/>
                <a:ext cx="526036" cy="210608"/>
              </a:xfrm>
              <a:prstGeom prst="rect">
                <a:avLst/>
              </a:prstGeom>
              <a:solidFill>
                <a:schemeClr val="bg1">
                  <a:lumMod val="95000"/>
                </a:schemeClr>
              </a:solidFill>
              <a:ln>
                <a:solidFill>
                  <a:schemeClr val="tx1"/>
                </a:solidFill>
              </a:ln>
            </p:spPr>
            <p:txBody>
              <a:bodyPr wrap="square" lIns="72000" tIns="46800" rIns="0" rtlCol="0" anchor="ctr" anchorCtr="0">
                <a:noAutofit/>
              </a:bodyPr>
              <a:lstStyle/>
              <a:p>
                <a:pPr algn="l"/>
                <a:endParaRPr lang="en-IL" sz="1200" b="0" dirty="0">
                  <a:latin typeface="Consolas" panose="020B0609020204030204" pitchFamily="49" charset="0"/>
                  <a:cs typeface="Consolas" panose="020B0609020204030204" pitchFamily="49" charset="0"/>
                </a:endParaRPr>
              </a:p>
            </p:txBody>
          </p:sp>
          <p:sp>
            <p:nvSpPr>
              <p:cNvPr id="38" name="TextBox 37">
                <a:extLst>
                  <a:ext uri="{FF2B5EF4-FFF2-40B4-BE49-F238E27FC236}">
                    <a16:creationId xmlns:a16="http://schemas.microsoft.com/office/drawing/2014/main" id="{5855B426-9649-0646-8507-7B8CDC922773}"/>
                  </a:ext>
                </a:extLst>
              </p:cNvPr>
              <p:cNvSpPr txBox="1"/>
              <p:nvPr/>
            </p:nvSpPr>
            <p:spPr>
              <a:xfrm>
                <a:off x="9615725" y="4501096"/>
                <a:ext cx="381000" cy="278089"/>
              </a:xfrm>
              <a:prstGeom prst="rect">
                <a:avLst/>
              </a:prstGeom>
              <a:noFill/>
              <a:ln>
                <a:noFill/>
              </a:ln>
            </p:spPr>
            <p:txBody>
              <a:bodyPr wrap="square" lIns="0" tIns="46800" rIns="0" rtlCol="0">
                <a:spAutoFit/>
              </a:bodyPr>
              <a:lstStyle/>
              <a:p>
                <a:r>
                  <a:rPr lang="en-US" sz="1200" b="0" dirty="0">
                    <a:latin typeface="Times New Roman" panose="02020603050405020304" pitchFamily="18" charset="0"/>
                    <a:cs typeface="Times New Roman" panose="02020603050405020304" pitchFamily="18" charset="0"/>
                  </a:rPr>
                  <a:t>...</a:t>
                </a:r>
                <a:endParaRPr lang="en-IL" sz="1200" b="0" dirty="0">
                  <a:latin typeface="Times New Roman" panose="02020603050405020304" pitchFamily="18" charset="0"/>
                  <a:cs typeface="Times New Roman" panose="02020603050405020304" pitchFamily="18" charset="0"/>
                </a:endParaRPr>
              </a:p>
            </p:txBody>
          </p:sp>
          <p:sp>
            <p:nvSpPr>
              <p:cNvPr id="39" name="TextBox 38">
                <a:extLst>
                  <a:ext uri="{FF2B5EF4-FFF2-40B4-BE49-F238E27FC236}">
                    <a16:creationId xmlns:a16="http://schemas.microsoft.com/office/drawing/2014/main" id="{857DC897-DFF9-F54C-AC83-AB68D4E8D0B0}"/>
                  </a:ext>
                </a:extLst>
              </p:cNvPr>
              <p:cNvSpPr txBox="1"/>
              <p:nvPr/>
            </p:nvSpPr>
            <p:spPr>
              <a:xfrm>
                <a:off x="9988482" y="4558602"/>
                <a:ext cx="526036" cy="210608"/>
              </a:xfrm>
              <a:prstGeom prst="rect">
                <a:avLst/>
              </a:prstGeom>
              <a:solidFill>
                <a:schemeClr val="bg1">
                  <a:lumMod val="95000"/>
                </a:schemeClr>
              </a:solidFill>
              <a:ln>
                <a:solidFill>
                  <a:schemeClr val="tx1"/>
                </a:solidFill>
              </a:ln>
            </p:spPr>
            <p:txBody>
              <a:bodyPr wrap="square" lIns="72000" tIns="46800" rIns="0" rtlCol="0" anchor="b" anchorCtr="0">
                <a:noAutofit/>
              </a:bodyPr>
              <a:lstStyle/>
              <a:p>
                <a:pPr algn="l"/>
                <a:r>
                  <a:rPr lang="en-IL" sz="1200" b="0" dirty="0">
                    <a:latin typeface="Times New Roman" panose="02020603050405020304" pitchFamily="18" charset="0"/>
                    <a:cs typeface="Times New Roman" panose="02020603050405020304" pitchFamily="18" charset="0"/>
                  </a:rPr>
                  <a:t>...</a:t>
                </a:r>
              </a:p>
            </p:txBody>
          </p:sp>
        </p:grpSp>
      </p:grpSp>
    </p:spTree>
    <p:extLst>
      <p:ext uri="{BB962C8B-B14F-4D97-AF65-F5344CB8AC3E}">
        <p14:creationId xmlns:p14="http://schemas.microsoft.com/office/powerpoint/2010/main" val="12708190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6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4" grpId="0" animBg="1"/>
    </p:bld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88E5CF-F2EF-174D-B5DB-CB5E2DC8875F}"/>
              </a:ext>
            </a:extLst>
          </p:cNvPr>
          <p:cNvSpPr>
            <a:spLocks noGrp="1"/>
          </p:cNvSpPr>
          <p:nvPr>
            <p:ph type="title"/>
          </p:nvPr>
        </p:nvSpPr>
        <p:spPr/>
        <p:txBody>
          <a:bodyPr/>
          <a:lstStyle/>
          <a:p>
            <a:r>
              <a:rPr lang="en-IL" dirty="0"/>
              <a:t>Using a </a:t>
            </a:r>
            <a:r>
              <a:rPr lang="en-IL" sz="1800" dirty="0">
                <a:latin typeface="Consolas" panose="020B0609020204030204" pitchFamily="49" charset="0"/>
                <a:cs typeface="Consolas" panose="020B0609020204030204" pitchFamily="49" charset="0"/>
              </a:rPr>
              <a:t>Compression</a:t>
            </a:r>
            <a:r>
              <a:rPr lang="en-IL" dirty="0"/>
              <a:t> class for building codes</a:t>
            </a:r>
          </a:p>
        </p:txBody>
      </p:sp>
      <p:sp>
        <p:nvSpPr>
          <p:cNvPr id="64" name="Rectangle 63">
            <a:extLst>
              <a:ext uri="{FF2B5EF4-FFF2-40B4-BE49-F238E27FC236}">
                <a16:creationId xmlns:a16="http://schemas.microsoft.com/office/drawing/2014/main" id="{F013A9B1-9640-D347-8E1E-F47FC2A2E3DB}"/>
              </a:ext>
            </a:extLst>
          </p:cNvPr>
          <p:cNvSpPr>
            <a:spLocks noChangeArrowheads="1"/>
          </p:cNvSpPr>
          <p:nvPr/>
        </p:nvSpPr>
        <p:spPr bwMode="auto">
          <a:xfrm>
            <a:off x="152400" y="666269"/>
            <a:ext cx="5069774" cy="2991331"/>
          </a:xfrm>
          <a:prstGeom prst="rect">
            <a:avLst/>
          </a:prstGeom>
          <a:solidFill>
            <a:schemeClr val="bg1"/>
          </a:solidFill>
          <a:ln w="9525">
            <a:solidFill>
              <a:srgbClr val="293973"/>
            </a:solidFill>
            <a:miter lim="800000"/>
            <a:headEnd/>
            <a:tailEnd/>
          </a:ln>
          <a:effectLst>
            <a:outerShdw blurRad="50800" dist="38100" dir="2700000" algn="tl" rotWithShape="0">
              <a:prstClr val="black">
                <a:alpha val="40000"/>
              </a:prstClr>
            </a:outerShdw>
          </a:effectLst>
        </p:spPr>
        <p:txBody>
          <a:bodyPr lIns="129600" tIns="72000" rIns="0" bIns="0" anchor="t" anchorCtr="0"/>
          <a:lstStyle/>
          <a:p>
            <a:pPr algn="l"/>
            <a:r>
              <a:rPr lang="en-US" sz="1050" b="0" dirty="0">
                <a:solidFill>
                  <a:srgbClr val="7F0055"/>
                </a:solidFill>
                <a:latin typeface="Consolas" panose="020B0609020204030204" pitchFamily="49" charset="0"/>
                <a:cs typeface="Consolas" panose="020B0609020204030204" pitchFamily="49" charset="0"/>
              </a:rPr>
              <a:t>public</a:t>
            </a:r>
            <a:r>
              <a:rPr lang="en-US" sz="1050" b="0" dirty="0">
                <a:solidFill>
                  <a:srgbClr val="000000"/>
                </a:solidFill>
                <a:latin typeface="Consolas" panose="020B0609020204030204" pitchFamily="49" charset="0"/>
                <a:cs typeface="Consolas" panose="020B0609020204030204" pitchFamily="49" charset="0"/>
              </a:rPr>
              <a:t> </a:t>
            </a:r>
            <a:r>
              <a:rPr lang="en-US" sz="1050" b="0" dirty="0">
                <a:solidFill>
                  <a:srgbClr val="7F0055"/>
                </a:solidFill>
                <a:latin typeface="Consolas" panose="020B0609020204030204" pitchFamily="49" charset="0"/>
                <a:cs typeface="Consolas" panose="020B0609020204030204" pitchFamily="49" charset="0"/>
              </a:rPr>
              <a:t>class</a:t>
            </a:r>
            <a:r>
              <a:rPr lang="en-US" sz="1050" b="0" dirty="0">
                <a:solidFill>
                  <a:srgbClr val="000000"/>
                </a:solidFill>
                <a:latin typeface="Consolas" panose="020B0609020204030204" pitchFamily="49" charset="0"/>
                <a:cs typeface="Consolas" panose="020B0609020204030204" pitchFamily="49" charset="0"/>
              </a:rPr>
              <a:t> Compression {</a:t>
            </a:r>
          </a:p>
          <a:p>
            <a:pPr algn="l"/>
            <a:endParaRPr lang="en-IL" sz="1050" b="0" dirty="0">
              <a:latin typeface="Consolas" panose="020B0609020204030204" pitchFamily="49" charset="0"/>
              <a:cs typeface="Consolas" panose="020B0609020204030204" pitchFamily="49" charset="0"/>
            </a:endParaRPr>
          </a:p>
          <a:p>
            <a:pPr algn="l"/>
            <a:r>
              <a:rPr lang="en-US" sz="1100" b="0" dirty="0">
                <a:solidFill>
                  <a:srgbClr val="000000"/>
                </a:solidFill>
                <a:latin typeface="Times New Roman" panose="02020603050405020304" pitchFamily="18" charset="0"/>
                <a:cs typeface="Times New Roman" panose="02020603050405020304" pitchFamily="18" charset="0"/>
              </a:rPr>
              <a:t>        </a:t>
            </a:r>
            <a:r>
              <a:rPr lang="en-US" sz="1100" b="0" dirty="0">
                <a:solidFill>
                  <a:srgbClr val="3F7F5F"/>
                </a:solidFill>
                <a:latin typeface="Times New Roman" panose="02020603050405020304" pitchFamily="18" charset="0"/>
                <a:cs typeface="Times New Roman" panose="02020603050405020304" pitchFamily="18" charset="0"/>
              </a:rPr>
              <a:t>// Builds a Huffman tree from the given array of frequencies, </a:t>
            </a:r>
          </a:p>
          <a:p>
            <a:pPr algn="l"/>
            <a:r>
              <a:rPr lang="en-US" sz="1100" b="0" dirty="0">
                <a:solidFill>
                  <a:srgbClr val="000000"/>
                </a:solidFill>
                <a:latin typeface="Times New Roman" panose="02020603050405020304" pitchFamily="18" charset="0"/>
                <a:cs typeface="Times New Roman" panose="02020603050405020304" pitchFamily="18" charset="0"/>
              </a:rPr>
              <a:t>        </a:t>
            </a:r>
            <a:r>
              <a:rPr lang="en-US" sz="1100" b="0" dirty="0">
                <a:solidFill>
                  <a:srgbClr val="3F7F5F"/>
                </a:solidFill>
                <a:latin typeface="Times New Roman" panose="02020603050405020304" pitchFamily="18" charset="0"/>
                <a:cs typeface="Times New Roman" panose="02020603050405020304" pitchFamily="18" charset="0"/>
              </a:rPr>
              <a:t>// and returns the tree.</a:t>
            </a:r>
          </a:p>
          <a:p>
            <a:pPr algn="l"/>
            <a:r>
              <a:rPr lang="en-US" sz="1050" b="0" dirty="0">
                <a:solidFill>
                  <a:srgbClr val="000000"/>
                </a:solidFill>
                <a:latin typeface="Consolas" panose="020B0609020204030204" pitchFamily="49" charset="0"/>
                <a:cs typeface="Consolas" panose="020B0609020204030204" pitchFamily="49" charset="0"/>
              </a:rPr>
              <a:t>    </a:t>
            </a:r>
            <a:r>
              <a:rPr lang="en-US" sz="1050" b="0" dirty="0">
                <a:solidFill>
                  <a:srgbClr val="7F0055"/>
                </a:solidFill>
                <a:latin typeface="Consolas" panose="020B0609020204030204" pitchFamily="49" charset="0"/>
                <a:cs typeface="Consolas" panose="020B0609020204030204" pitchFamily="49" charset="0"/>
              </a:rPr>
              <a:t>private</a:t>
            </a:r>
            <a:r>
              <a:rPr lang="en-US" sz="1050" b="0" dirty="0">
                <a:solidFill>
                  <a:srgbClr val="000000"/>
                </a:solidFill>
                <a:latin typeface="Consolas" panose="020B0609020204030204" pitchFamily="49" charset="0"/>
                <a:cs typeface="Consolas" panose="020B0609020204030204" pitchFamily="49" charset="0"/>
              </a:rPr>
              <a:t> </a:t>
            </a:r>
            <a:r>
              <a:rPr lang="en-US" sz="1050" b="0" dirty="0">
                <a:solidFill>
                  <a:srgbClr val="7F0055"/>
                </a:solidFill>
                <a:latin typeface="Consolas" panose="020B0609020204030204" pitchFamily="49" charset="0"/>
                <a:cs typeface="Consolas" panose="020B0609020204030204" pitchFamily="49" charset="0"/>
              </a:rPr>
              <a:t>static</a:t>
            </a:r>
            <a:r>
              <a:rPr lang="en-US" sz="1050" b="0" dirty="0">
                <a:solidFill>
                  <a:srgbClr val="000000"/>
                </a:solidFill>
                <a:latin typeface="Consolas" panose="020B0609020204030204" pitchFamily="49" charset="0"/>
                <a:cs typeface="Consolas" panose="020B0609020204030204" pitchFamily="49" charset="0"/>
              </a:rPr>
              <a:t> Node </a:t>
            </a:r>
            <a:r>
              <a:rPr lang="en-US" sz="1050" dirty="0" err="1">
                <a:solidFill>
                  <a:srgbClr val="000000"/>
                </a:solidFill>
                <a:latin typeface="Consolas" panose="020B0609020204030204" pitchFamily="49" charset="0"/>
                <a:cs typeface="Consolas" panose="020B0609020204030204" pitchFamily="49" charset="0"/>
              </a:rPr>
              <a:t>buildTree</a:t>
            </a:r>
            <a:r>
              <a:rPr lang="en-US" sz="1050" b="0" dirty="0">
                <a:solidFill>
                  <a:srgbClr val="000000"/>
                </a:solidFill>
                <a:latin typeface="Consolas" panose="020B0609020204030204" pitchFamily="49" charset="0"/>
                <a:cs typeface="Consolas" panose="020B0609020204030204" pitchFamily="49" charset="0"/>
              </a:rPr>
              <a:t>(</a:t>
            </a:r>
            <a:r>
              <a:rPr lang="en-US" sz="1050" b="0" dirty="0">
                <a:solidFill>
                  <a:srgbClr val="7F0055"/>
                </a:solidFill>
                <a:latin typeface="Consolas" panose="020B0609020204030204" pitchFamily="49" charset="0"/>
                <a:cs typeface="Consolas" panose="020B0609020204030204" pitchFamily="49" charset="0"/>
              </a:rPr>
              <a:t>double</a:t>
            </a:r>
            <a:r>
              <a:rPr lang="en-US" sz="1050" b="0" dirty="0">
                <a:solidFill>
                  <a:srgbClr val="000000"/>
                </a:solidFill>
                <a:latin typeface="Consolas" panose="020B0609020204030204" pitchFamily="49" charset="0"/>
                <a:cs typeface="Consolas" panose="020B0609020204030204" pitchFamily="49" charset="0"/>
              </a:rPr>
              <a:t>[] </a:t>
            </a:r>
            <a:r>
              <a:rPr lang="en-US" sz="1050" b="0" dirty="0" err="1">
                <a:solidFill>
                  <a:srgbClr val="6A3E3E"/>
                </a:solidFill>
                <a:latin typeface="Consolas" panose="020B0609020204030204" pitchFamily="49" charset="0"/>
                <a:cs typeface="Consolas" panose="020B0609020204030204" pitchFamily="49" charset="0"/>
              </a:rPr>
              <a:t>freq</a:t>
            </a:r>
            <a:r>
              <a:rPr lang="en-US" sz="1050" b="0" dirty="0">
                <a:solidFill>
                  <a:srgbClr val="000000"/>
                </a:solidFill>
                <a:latin typeface="Consolas" panose="020B0609020204030204" pitchFamily="49" charset="0"/>
                <a:cs typeface="Consolas" panose="020B0609020204030204" pitchFamily="49" charset="0"/>
              </a:rPr>
              <a:t>)</a:t>
            </a:r>
          </a:p>
          <a:p>
            <a:pPr algn="l"/>
            <a:endParaRPr lang="en-IL" sz="1050" b="0" dirty="0">
              <a:latin typeface="Consolas" panose="020B0609020204030204" pitchFamily="49" charset="0"/>
              <a:cs typeface="Consolas" panose="020B0609020204030204" pitchFamily="49" charset="0"/>
            </a:endParaRPr>
          </a:p>
          <a:p>
            <a:pPr algn="l"/>
            <a:r>
              <a:rPr lang="en-US" sz="1050" b="0" dirty="0">
                <a:solidFill>
                  <a:srgbClr val="000000"/>
                </a:solidFill>
                <a:latin typeface="Consolas" panose="020B0609020204030204" pitchFamily="49" charset="0"/>
                <a:cs typeface="Consolas" panose="020B0609020204030204" pitchFamily="49" charset="0"/>
              </a:rPr>
              <a:t>    </a:t>
            </a:r>
            <a:r>
              <a:rPr lang="en-US" sz="1100" b="0" dirty="0">
                <a:solidFill>
                  <a:srgbClr val="3F7F5F"/>
                </a:solidFill>
                <a:latin typeface="Times New Roman" panose="02020603050405020304" pitchFamily="18" charset="0"/>
                <a:cs typeface="Times New Roman" panose="02020603050405020304" pitchFamily="18" charset="0"/>
              </a:rPr>
              <a:t>// Builds codes for all the leaves below the given node.</a:t>
            </a:r>
          </a:p>
          <a:p>
            <a:pPr algn="l"/>
            <a:r>
              <a:rPr lang="en-US" sz="1100" b="0" dirty="0">
                <a:solidFill>
                  <a:srgbClr val="000000"/>
                </a:solidFill>
                <a:latin typeface="Times New Roman" panose="02020603050405020304" pitchFamily="18" charset="0"/>
                <a:cs typeface="Times New Roman" panose="02020603050405020304" pitchFamily="18" charset="0"/>
              </a:rPr>
              <a:t>        </a:t>
            </a:r>
            <a:r>
              <a:rPr lang="en-US" sz="1100" b="0" dirty="0">
                <a:solidFill>
                  <a:srgbClr val="3F7F5F"/>
                </a:solidFill>
                <a:latin typeface="Times New Roman" panose="02020603050405020304" pitchFamily="18" charset="0"/>
                <a:cs typeface="Times New Roman" panose="02020603050405020304" pitchFamily="18" charset="0"/>
              </a:rPr>
              <a:t>// The code starts with the given code prefix.</a:t>
            </a:r>
          </a:p>
          <a:p>
            <a:pPr algn="l"/>
            <a:r>
              <a:rPr lang="en-US" sz="1100" b="0" dirty="0">
                <a:solidFill>
                  <a:srgbClr val="000000"/>
                </a:solidFill>
                <a:latin typeface="Times New Roman" panose="02020603050405020304" pitchFamily="18" charset="0"/>
                <a:cs typeface="Times New Roman" panose="02020603050405020304" pitchFamily="18" charset="0"/>
              </a:rPr>
              <a:t>        </a:t>
            </a:r>
            <a:r>
              <a:rPr lang="en-US" sz="1100" b="0" dirty="0">
                <a:solidFill>
                  <a:srgbClr val="3F7F5F"/>
                </a:solidFill>
                <a:latin typeface="Times New Roman" panose="02020603050405020304" pitchFamily="18" charset="0"/>
                <a:cs typeface="Times New Roman" panose="02020603050405020304" pitchFamily="18" charset="0"/>
              </a:rPr>
              <a:t>// If this method is called on the root, it should be called with the prefix "".</a:t>
            </a:r>
          </a:p>
          <a:p>
            <a:pPr algn="l"/>
            <a:r>
              <a:rPr lang="en-US" sz="1050" b="0" dirty="0">
                <a:solidFill>
                  <a:srgbClr val="000000"/>
                </a:solidFill>
                <a:latin typeface="Consolas" panose="020B0609020204030204" pitchFamily="49" charset="0"/>
                <a:cs typeface="Consolas" panose="020B0609020204030204" pitchFamily="49" charset="0"/>
              </a:rPr>
              <a:t>    </a:t>
            </a:r>
            <a:r>
              <a:rPr lang="en-US" sz="1050" b="0" dirty="0">
                <a:solidFill>
                  <a:srgbClr val="7F0055"/>
                </a:solidFill>
                <a:latin typeface="Consolas" panose="020B0609020204030204" pitchFamily="49" charset="0"/>
                <a:cs typeface="Consolas" panose="020B0609020204030204" pitchFamily="49" charset="0"/>
              </a:rPr>
              <a:t>private</a:t>
            </a:r>
            <a:r>
              <a:rPr lang="en-US" sz="1050" b="0" dirty="0">
                <a:solidFill>
                  <a:srgbClr val="000000"/>
                </a:solidFill>
                <a:latin typeface="Consolas" panose="020B0609020204030204" pitchFamily="49" charset="0"/>
                <a:cs typeface="Consolas" panose="020B0609020204030204" pitchFamily="49" charset="0"/>
              </a:rPr>
              <a:t> </a:t>
            </a:r>
            <a:r>
              <a:rPr lang="en-US" sz="1050" b="0" dirty="0">
                <a:solidFill>
                  <a:srgbClr val="7F0055"/>
                </a:solidFill>
                <a:latin typeface="Consolas" panose="020B0609020204030204" pitchFamily="49" charset="0"/>
                <a:cs typeface="Consolas" panose="020B0609020204030204" pitchFamily="49" charset="0"/>
              </a:rPr>
              <a:t>static</a:t>
            </a:r>
            <a:r>
              <a:rPr lang="en-US" sz="1050" b="0" dirty="0">
                <a:solidFill>
                  <a:srgbClr val="000000"/>
                </a:solidFill>
                <a:latin typeface="Consolas" panose="020B0609020204030204" pitchFamily="49" charset="0"/>
                <a:cs typeface="Consolas" panose="020B0609020204030204" pitchFamily="49" charset="0"/>
              </a:rPr>
              <a:t> </a:t>
            </a:r>
            <a:r>
              <a:rPr lang="en-US" sz="1050" b="0" dirty="0">
                <a:solidFill>
                  <a:srgbClr val="7F0055"/>
                </a:solidFill>
                <a:latin typeface="Consolas" panose="020B0609020204030204" pitchFamily="49" charset="0"/>
                <a:cs typeface="Consolas" panose="020B0609020204030204" pitchFamily="49" charset="0"/>
              </a:rPr>
              <a:t>void</a:t>
            </a:r>
            <a:r>
              <a:rPr lang="en-US" sz="1050" b="0" dirty="0">
                <a:solidFill>
                  <a:srgbClr val="000000"/>
                </a:solidFill>
                <a:latin typeface="Consolas" panose="020B0609020204030204" pitchFamily="49" charset="0"/>
                <a:cs typeface="Consolas" panose="020B0609020204030204" pitchFamily="49" charset="0"/>
              </a:rPr>
              <a:t> </a:t>
            </a:r>
            <a:r>
              <a:rPr lang="en-US" sz="1050" dirty="0" err="1">
                <a:solidFill>
                  <a:srgbClr val="000000"/>
                </a:solidFill>
                <a:latin typeface="Consolas" panose="020B0609020204030204" pitchFamily="49" charset="0"/>
                <a:cs typeface="Consolas" panose="020B0609020204030204" pitchFamily="49" charset="0"/>
              </a:rPr>
              <a:t>buildCodes</a:t>
            </a:r>
            <a:r>
              <a:rPr lang="en-US" sz="1050" b="0" dirty="0">
                <a:solidFill>
                  <a:srgbClr val="000000"/>
                </a:solidFill>
                <a:latin typeface="Consolas" panose="020B0609020204030204" pitchFamily="49" charset="0"/>
                <a:cs typeface="Consolas" panose="020B0609020204030204" pitchFamily="49" charset="0"/>
              </a:rPr>
              <a:t>(Node </a:t>
            </a:r>
            <a:r>
              <a:rPr lang="en-US" sz="1050" b="0" dirty="0">
                <a:solidFill>
                  <a:srgbClr val="6A3E3E"/>
                </a:solidFill>
                <a:latin typeface="Consolas" panose="020B0609020204030204" pitchFamily="49" charset="0"/>
                <a:cs typeface="Consolas" panose="020B0609020204030204" pitchFamily="49" charset="0"/>
              </a:rPr>
              <a:t>node</a:t>
            </a:r>
            <a:r>
              <a:rPr lang="en-US" sz="1050" b="0" dirty="0">
                <a:solidFill>
                  <a:srgbClr val="000000"/>
                </a:solidFill>
                <a:latin typeface="Consolas" panose="020B0609020204030204" pitchFamily="49" charset="0"/>
                <a:cs typeface="Consolas" panose="020B0609020204030204" pitchFamily="49" charset="0"/>
              </a:rPr>
              <a:t>, String[] </a:t>
            </a:r>
            <a:r>
              <a:rPr lang="en-US" sz="1050" b="0" dirty="0" err="1">
                <a:solidFill>
                  <a:srgbClr val="6A3E3E"/>
                </a:solidFill>
                <a:latin typeface="Consolas" panose="020B0609020204030204" pitchFamily="49" charset="0"/>
                <a:cs typeface="Consolas" panose="020B0609020204030204" pitchFamily="49" charset="0"/>
              </a:rPr>
              <a:t>codeBook</a:t>
            </a:r>
            <a:r>
              <a:rPr lang="en-US" sz="1050" b="0" dirty="0">
                <a:solidFill>
                  <a:srgbClr val="000000"/>
                </a:solidFill>
                <a:latin typeface="Consolas" panose="020B0609020204030204" pitchFamily="49" charset="0"/>
                <a:cs typeface="Consolas" panose="020B0609020204030204" pitchFamily="49" charset="0"/>
              </a:rPr>
              <a:t>,</a:t>
            </a:r>
            <a:br>
              <a:rPr lang="en-US" sz="1050" b="0" dirty="0">
                <a:solidFill>
                  <a:srgbClr val="000000"/>
                </a:solidFill>
                <a:latin typeface="Consolas" panose="020B0609020204030204" pitchFamily="49" charset="0"/>
                <a:cs typeface="Consolas" panose="020B0609020204030204" pitchFamily="49" charset="0"/>
              </a:rPr>
            </a:br>
            <a:r>
              <a:rPr lang="en-US" sz="1050" b="0" dirty="0">
                <a:solidFill>
                  <a:srgbClr val="000000"/>
                </a:solidFill>
                <a:latin typeface="Consolas" panose="020B0609020204030204" pitchFamily="49" charset="0"/>
                <a:cs typeface="Consolas" panose="020B0609020204030204" pitchFamily="49" charset="0"/>
              </a:rPr>
              <a:t>                                   String </a:t>
            </a:r>
            <a:r>
              <a:rPr lang="en-US" sz="1050" b="0" dirty="0">
                <a:solidFill>
                  <a:srgbClr val="6A3E3E"/>
                </a:solidFill>
                <a:latin typeface="Consolas" panose="020B0609020204030204" pitchFamily="49" charset="0"/>
                <a:cs typeface="Consolas" panose="020B0609020204030204" pitchFamily="49" charset="0"/>
              </a:rPr>
              <a:t>code</a:t>
            </a:r>
            <a:r>
              <a:rPr lang="en-US" sz="1050" b="0" dirty="0">
                <a:solidFill>
                  <a:srgbClr val="000000"/>
                </a:solidFill>
                <a:latin typeface="Consolas" panose="020B0609020204030204" pitchFamily="49" charset="0"/>
                <a:cs typeface="Consolas" panose="020B0609020204030204" pitchFamily="49" charset="0"/>
              </a:rPr>
              <a:t>)</a:t>
            </a:r>
          </a:p>
          <a:p>
            <a:pPr algn="l"/>
            <a:endParaRPr lang="en-IL" sz="1050" b="0" dirty="0">
              <a:latin typeface="Consolas" panose="020B0609020204030204" pitchFamily="49" charset="0"/>
              <a:cs typeface="Consolas" panose="020B0609020204030204" pitchFamily="49" charset="0"/>
            </a:endParaRPr>
          </a:p>
          <a:p>
            <a:pPr algn="l"/>
            <a:r>
              <a:rPr lang="en-US" sz="1050" b="0" dirty="0">
                <a:solidFill>
                  <a:srgbClr val="000000"/>
                </a:solidFill>
                <a:latin typeface="Consolas" panose="020B0609020204030204" pitchFamily="49" charset="0"/>
                <a:cs typeface="Consolas" panose="020B0609020204030204" pitchFamily="49" charset="0"/>
              </a:rPr>
              <a:t>    </a:t>
            </a:r>
            <a:r>
              <a:rPr lang="en-US" sz="1100" b="0" dirty="0">
                <a:solidFill>
                  <a:srgbClr val="3F7F5F"/>
                </a:solidFill>
                <a:latin typeface="Times New Roman" panose="02020603050405020304" pitchFamily="18" charset="0"/>
                <a:cs typeface="Times New Roman" panose="02020603050405020304" pitchFamily="18" charset="0"/>
              </a:rPr>
              <a:t>// Later:</a:t>
            </a:r>
          </a:p>
          <a:p>
            <a:pPr algn="l"/>
            <a:r>
              <a:rPr lang="en-US" sz="1050" b="0" dirty="0">
                <a:solidFill>
                  <a:srgbClr val="000000"/>
                </a:solidFill>
                <a:latin typeface="Consolas" panose="020B0609020204030204" pitchFamily="49" charset="0"/>
                <a:cs typeface="Consolas" panose="020B0609020204030204" pitchFamily="49" charset="0"/>
              </a:rPr>
              <a:t>    </a:t>
            </a:r>
            <a:r>
              <a:rPr lang="en-US" sz="1050" b="0" dirty="0">
                <a:solidFill>
                  <a:srgbClr val="7F0055"/>
                </a:solidFill>
                <a:latin typeface="Consolas" panose="020B0609020204030204" pitchFamily="49" charset="0"/>
                <a:cs typeface="Consolas" panose="020B0609020204030204" pitchFamily="49" charset="0"/>
              </a:rPr>
              <a:t>private</a:t>
            </a:r>
            <a:r>
              <a:rPr lang="en-US" sz="1050" b="0" dirty="0">
                <a:solidFill>
                  <a:srgbClr val="000000"/>
                </a:solidFill>
                <a:latin typeface="Consolas" panose="020B0609020204030204" pitchFamily="49" charset="0"/>
                <a:cs typeface="Consolas" panose="020B0609020204030204" pitchFamily="49" charset="0"/>
              </a:rPr>
              <a:t> </a:t>
            </a:r>
            <a:r>
              <a:rPr lang="en-US" sz="1050" b="0" dirty="0">
                <a:solidFill>
                  <a:srgbClr val="7F0055"/>
                </a:solidFill>
                <a:latin typeface="Consolas" panose="020B0609020204030204" pitchFamily="49" charset="0"/>
                <a:cs typeface="Consolas" panose="020B0609020204030204" pitchFamily="49" charset="0"/>
              </a:rPr>
              <a:t>static</a:t>
            </a:r>
            <a:r>
              <a:rPr lang="en-US" sz="1050" b="0" dirty="0">
                <a:solidFill>
                  <a:srgbClr val="000000"/>
                </a:solidFill>
                <a:latin typeface="Consolas" panose="020B0609020204030204" pitchFamily="49" charset="0"/>
                <a:cs typeface="Consolas" panose="020B0609020204030204" pitchFamily="49" charset="0"/>
              </a:rPr>
              <a:t> String compress(String </a:t>
            </a:r>
            <a:r>
              <a:rPr lang="en-US" sz="1050" b="0" dirty="0">
                <a:solidFill>
                  <a:srgbClr val="6A3E3E"/>
                </a:solidFill>
                <a:latin typeface="Consolas" panose="020B0609020204030204" pitchFamily="49" charset="0"/>
                <a:cs typeface="Consolas" panose="020B0609020204030204" pitchFamily="49" charset="0"/>
              </a:rPr>
              <a:t>text</a:t>
            </a:r>
            <a:r>
              <a:rPr lang="en-US" sz="1050" b="0" dirty="0">
                <a:solidFill>
                  <a:srgbClr val="000000"/>
                </a:solidFill>
                <a:latin typeface="Consolas" panose="020B0609020204030204" pitchFamily="49" charset="0"/>
                <a:cs typeface="Consolas" panose="020B0609020204030204" pitchFamily="49" charset="0"/>
              </a:rPr>
              <a:t>, String[] </a:t>
            </a:r>
            <a:r>
              <a:rPr lang="en-US" sz="1050" b="0" dirty="0" err="1">
                <a:solidFill>
                  <a:srgbClr val="6A3E3E"/>
                </a:solidFill>
                <a:latin typeface="Consolas" panose="020B0609020204030204" pitchFamily="49" charset="0"/>
                <a:cs typeface="Consolas" panose="020B0609020204030204" pitchFamily="49" charset="0"/>
              </a:rPr>
              <a:t>codeBook</a:t>
            </a:r>
            <a:r>
              <a:rPr lang="en-US" sz="1050" b="0" dirty="0">
                <a:solidFill>
                  <a:srgbClr val="000000"/>
                </a:solidFill>
                <a:latin typeface="Consolas" panose="020B0609020204030204" pitchFamily="49" charset="0"/>
                <a:cs typeface="Consolas" panose="020B0609020204030204" pitchFamily="49" charset="0"/>
              </a:rPr>
              <a:t>)</a:t>
            </a:r>
          </a:p>
          <a:p>
            <a:pPr algn="l"/>
            <a:endParaRPr lang="en-IL" sz="1050" b="0" dirty="0">
              <a:latin typeface="Consolas" panose="020B0609020204030204" pitchFamily="49" charset="0"/>
              <a:cs typeface="Consolas" panose="020B0609020204030204" pitchFamily="49" charset="0"/>
            </a:endParaRPr>
          </a:p>
          <a:p>
            <a:pPr algn="l"/>
            <a:r>
              <a:rPr lang="en-US" sz="1050" b="0" dirty="0">
                <a:solidFill>
                  <a:srgbClr val="7F0055"/>
                </a:solidFill>
                <a:latin typeface="Consolas" panose="020B0609020204030204" pitchFamily="49" charset="0"/>
                <a:cs typeface="Consolas" panose="020B0609020204030204" pitchFamily="49" charset="0"/>
              </a:rPr>
              <a:t>    private</a:t>
            </a:r>
            <a:r>
              <a:rPr lang="en-US" sz="1050" b="0" dirty="0">
                <a:solidFill>
                  <a:srgbClr val="000000"/>
                </a:solidFill>
                <a:latin typeface="Consolas" panose="020B0609020204030204" pitchFamily="49" charset="0"/>
                <a:cs typeface="Consolas" panose="020B0609020204030204" pitchFamily="49" charset="0"/>
              </a:rPr>
              <a:t> </a:t>
            </a:r>
            <a:r>
              <a:rPr lang="en-US" sz="1050" b="0" dirty="0">
                <a:solidFill>
                  <a:srgbClr val="7F0055"/>
                </a:solidFill>
                <a:latin typeface="Consolas" panose="020B0609020204030204" pitchFamily="49" charset="0"/>
                <a:cs typeface="Consolas" panose="020B0609020204030204" pitchFamily="49" charset="0"/>
              </a:rPr>
              <a:t>static</a:t>
            </a:r>
            <a:r>
              <a:rPr lang="en-US" sz="1050" b="0" dirty="0">
                <a:solidFill>
                  <a:srgbClr val="000000"/>
                </a:solidFill>
                <a:latin typeface="Consolas" panose="020B0609020204030204" pitchFamily="49" charset="0"/>
                <a:cs typeface="Consolas" panose="020B0609020204030204" pitchFamily="49" charset="0"/>
              </a:rPr>
              <a:t> String decompress(String </a:t>
            </a:r>
            <a:r>
              <a:rPr lang="en-US" sz="1050" b="0" dirty="0">
                <a:solidFill>
                  <a:srgbClr val="6A3E3E"/>
                </a:solidFill>
                <a:latin typeface="Consolas" panose="020B0609020204030204" pitchFamily="49" charset="0"/>
                <a:cs typeface="Consolas" panose="020B0609020204030204" pitchFamily="49" charset="0"/>
              </a:rPr>
              <a:t>compressed</a:t>
            </a:r>
            <a:r>
              <a:rPr lang="en-US" sz="1050" b="0" dirty="0">
                <a:solidFill>
                  <a:srgbClr val="000000"/>
                </a:solidFill>
                <a:latin typeface="Consolas" panose="020B0609020204030204" pitchFamily="49" charset="0"/>
                <a:cs typeface="Consolas" panose="020B0609020204030204" pitchFamily="49" charset="0"/>
              </a:rPr>
              <a:t>, Node </a:t>
            </a:r>
            <a:r>
              <a:rPr lang="en-US" sz="1050" b="0" dirty="0">
                <a:solidFill>
                  <a:srgbClr val="6A3E3E"/>
                </a:solidFill>
                <a:latin typeface="Consolas" panose="020B0609020204030204" pitchFamily="49" charset="0"/>
                <a:cs typeface="Consolas" panose="020B0609020204030204" pitchFamily="49" charset="0"/>
              </a:rPr>
              <a:t>root</a:t>
            </a:r>
            <a:r>
              <a:rPr lang="en-US" sz="1050" b="0" dirty="0">
                <a:solidFill>
                  <a:srgbClr val="000000"/>
                </a:solidFill>
                <a:latin typeface="Consolas" panose="020B0609020204030204" pitchFamily="49" charset="0"/>
                <a:cs typeface="Consolas" panose="020B0609020204030204" pitchFamily="49" charset="0"/>
              </a:rPr>
              <a:t>)</a:t>
            </a:r>
          </a:p>
          <a:p>
            <a:pPr algn="l"/>
            <a:r>
              <a:rPr lang="en-IL" sz="1050" b="0" dirty="0">
                <a:solidFill>
                  <a:srgbClr val="000000"/>
                </a:solidFill>
                <a:latin typeface="Consolas" panose="020B0609020204030204" pitchFamily="49" charset="0"/>
                <a:cs typeface="Consolas" panose="020B0609020204030204" pitchFamily="49" charset="0"/>
              </a:rPr>
              <a:t>}</a:t>
            </a:r>
            <a:endParaRPr lang="en-US" sz="1050" b="0" dirty="0">
              <a:solidFill>
                <a:srgbClr val="000000"/>
              </a:solidFill>
              <a:latin typeface="Consolas" panose="020B0609020204030204" pitchFamily="49" charset="0"/>
              <a:ea typeface="Consolas"/>
              <a:cs typeface="Consolas" panose="020B0609020204030204" pitchFamily="49" charset="0"/>
            </a:endParaRPr>
          </a:p>
        </p:txBody>
      </p:sp>
      <p:grpSp>
        <p:nvGrpSpPr>
          <p:cNvPr id="3" name="Group 2">
            <a:extLst>
              <a:ext uri="{FF2B5EF4-FFF2-40B4-BE49-F238E27FC236}">
                <a16:creationId xmlns:a16="http://schemas.microsoft.com/office/drawing/2014/main" id="{6EBBD093-F2E2-A946-89EB-FD6DBE0AE969}"/>
              </a:ext>
            </a:extLst>
          </p:cNvPr>
          <p:cNvGrpSpPr/>
          <p:nvPr/>
        </p:nvGrpSpPr>
        <p:grpSpPr>
          <a:xfrm>
            <a:off x="5257800" y="696686"/>
            <a:ext cx="3714997" cy="2960914"/>
            <a:chOff x="5257800" y="696686"/>
            <a:chExt cx="3714997" cy="2960914"/>
          </a:xfrm>
        </p:grpSpPr>
        <p:sp>
          <p:nvSpPr>
            <p:cNvPr id="65" name="Rectangle 64">
              <a:extLst>
                <a:ext uri="{FF2B5EF4-FFF2-40B4-BE49-F238E27FC236}">
                  <a16:creationId xmlns:a16="http://schemas.microsoft.com/office/drawing/2014/main" id="{581C00DB-29FD-A246-BD34-B5FC8395AA52}"/>
                </a:ext>
              </a:extLst>
            </p:cNvPr>
            <p:cNvSpPr>
              <a:spLocks noChangeArrowheads="1"/>
            </p:cNvSpPr>
            <p:nvPr/>
          </p:nvSpPr>
          <p:spPr bwMode="auto">
            <a:xfrm>
              <a:off x="5394366" y="1066800"/>
              <a:ext cx="3578431" cy="2590800"/>
            </a:xfrm>
            <a:prstGeom prst="rect">
              <a:avLst/>
            </a:prstGeom>
            <a:solidFill>
              <a:schemeClr val="bg1"/>
            </a:solidFill>
            <a:ln w="9525">
              <a:solidFill>
                <a:srgbClr val="293973"/>
              </a:solidFill>
              <a:miter lim="800000"/>
              <a:headEnd/>
              <a:tailEnd/>
            </a:ln>
            <a:effectLst>
              <a:outerShdw blurRad="50800" dist="38100" dir="2700000" algn="tl" rotWithShape="0">
                <a:prstClr val="black">
                  <a:alpha val="40000"/>
                </a:prstClr>
              </a:outerShdw>
            </a:effectLst>
          </p:spPr>
          <p:txBody>
            <a:bodyPr lIns="129600" tIns="72000" rIns="0" bIns="0" anchor="t" anchorCtr="0"/>
            <a:lstStyle/>
            <a:p>
              <a:pPr algn="l"/>
              <a:endParaRPr lang="en-US" sz="1100" b="0" dirty="0">
                <a:solidFill>
                  <a:srgbClr val="000000"/>
                </a:solidFill>
                <a:latin typeface="Consolas" panose="020B0609020204030204" pitchFamily="49" charset="0"/>
                <a:ea typeface="Consolas"/>
                <a:cs typeface="Consolas" panose="020B0609020204030204" pitchFamily="49" charset="0"/>
              </a:endParaRPr>
            </a:p>
          </p:txBody>
        </p:sp>
        <p:sp>
          <p:nvSpPr>
            <p:cNvPr id="7" name="Rounded Rectangular Callout 6">
              <a:extLst>
                <a:ext uri="{FF2B5EF4-FFF2-40B4-BE49-F238E27FC236}">
                  <a16:creationId xmlns:a16="http://schemas.microsoft.com/office/drawing/2014/main" id="{9783F489-ADF3-5240-90D4-2E423C4CD757}"/>
                </a:ext>
              </a:extLst>
            </p:cNvPr>
            <p:cNvSpPr/>
            <p:nvPr/>
          </p:nvSpPr>
          <p:spPr>
            <a:xfrm>
              <a:off x="5257800" y="696686"/>
              <a:ext cx="1621152" cy="460411"/>
            </a:xfrm>
            <a:prstGeom prst="wedgeRoundRectCallout">
              <a:avLst>
                <a:gd name="adj1" fmla="val -90881"/>
                <a:gd name="adj2" fmla="val 19091"/>
                <a:gd name="adj3" fmla="val 16667"/>
              </a:avLst>
            </a:prstGeom>
            <a:noFill/>
            <a:ln>
              <a:noFill/>
            </a:ln>
            <a:effectLst/>
          </p:spPr>
          <p:style>
            <a:lnRef idx="1">
              <a:schemeClr val="accent1"/>
            </a:lnRef>
            <a:fillRef idx="3">
              <a:schemeClr val="accent1"/>
            </a:fillRef>
            <a:effectRef idx="2">
              <a:schemeClr val="accent1"/>
            </a:effectRef>
            <a:fontRef idx="minor">
              <a:schemeClr val="lt1"/>
            </a:fontRef>
          </p:style>
          <p:txBody>
            <a:bodyPr lIns="108000" tIns="46800" rIns="0" rtlCol="0" anchor="ctr" anchorCtr="0"/>
            <a:lstStyle/>
            <a:p>
              <a:pPr algn="l" eaLnBrk="0" fontAlgn="base" hangingPunct="0">
                <a:spcBef>
                  <a:spcPts val="600"/>
                </a:spcBef>
                <a:spcAft>
                  <a:spcPct val="0"/>
                </a:spcAft>
              </a:pPr>
              <a:r>
                <a:rPr lang="en-US" sz="1400" b="0" dirty="0">
                  <a:solidFill>
                    <a:srgbClr val="000000"/>
                  </a:solidFill>
                  <a:latin typeface="Consolas" panose="020B0609020204030204" pitchFamily="49" charset="0"/>
                  <a:cs typeface="Consolas" panose="020B0609020204030204" pitchFamily="49" charset="0"/>
                </a:rPr>
                <a:t>main()</a:t>
              </a:r>
              <a:r>
                <a:rPr lang="en-US" sz="1400" b="0" dirty="0">
                  <a:solidFill>
                    <a:srgbClr val="000000"/>
                  </a:solidFill>
                  <a:latin typeface="Times New Roman" panose="02020603050405020304" pitchFamily="18" charset="0"/>
                  <a:cs typeface="Times New Roman" panose="02020603050405020304" pitchFamily="18" charset="0"/>
                </a:rPr>
                <a:t> method:</a:t>
              </a:r>
            </a:p>
          </p:txBody>
        </p:sp>
      </p:grpSp>
      <p:grpSp>
        <p:nvGrpSpPr>
          <p:cNvPr id="8" name="Group 7">
            <a:extLst>
              <a:ext uri="{FF2B5EF4-FFF2-40B4-BE49-F238E27FC236}">
                <a16:creationId xmlns:a16="http://schemas.microsoft.com/office/drawing/2014/main" id="{C027CE72-208E-7E40-81DE-44516CD9BD15}"/>
              </a:ext>
            </a:extLst>
          </p:cNvPr>
          <p:cNvGrpSpPr/>
          <p:nvPr/>
        </p:nvGrpSpPr>
        <p:grpSpPr>
          <a:xfrm>
            <a:off x="217473" y="3705707"/>
            <a:ext cx="8432482" cy="2828465"/>
            <a:chOff x="217473" y="3705707"/>
            <a:chExt cx="8432482" cy="2828465"/>
          </a:xfrm>
        </p:grpSpPr>
        <p:grpSp>
          <p:nvGrpSpPr>
            <p:cNvPr id="9" name="Group 8">
              <a:extLst>
                <a:ext uri="{FF2B5EF4-FFF2-40B4-BE49-F238E27FC236}">
                  <a16:creationId xmlns:a16="http://schemas.microsoft.com/office/drawing/2014/main" id="{9D0D0430-2C23-9249-B122-54EA3CC7B743}"/>
                </a:ext>
              </a:extLst>
            </p:cNvPr>
            <p:cNvGrpSpPr/>
            <p:nvPr/>
          </p:nvGrpSpPr>
          <p:grpSpPr>
            <a:xfrm>
              <a:off x="6992789" y="3719455"/>
              <a:ext cx="1657166" cy="2814717"/>
              <a:chOff x="5908272" y="3703078"/>
              <a:chExt cx="1657166" cy="2814717"/>
            </a:xfrm>
          </p:grpSpPr>
          <p:sp>
            <p:nvSpPr>
              <p:cNvPr id="43" name="TextBox 42">
                <a:extLst>
                  <a:ext uri="{FF2B5EF4-FFF2-40B4-BE49-F238E27FC236}">
                    <a16:creationId xmlns:a16="http://schemas.microsoft.com/office/drawing/2014/main" id="{AB58A54D-0DB3-AC48-825A-6166186AF59A}"/>
                  </a:ext>
                </a:extLst>
              </p:cNvPr>
              <p:cNvSpPr txBox="1"/>
              <p:nvPr/>
            </p:nvSpPr>
            <p:spPr>
              <a:xfrm>
                <a:off x="5908272" y="3703078"/>
                <a:ext cx="1657166" cy="278089"/>
              </a:xfrm>
              <a:prstGeom prst="rect">
                <a:avLst/>
              </a:prstGeom>
              <a:noFill/>
              <a:ln>
                <a:noFill/>
              </a:ln>
            </p:spPr>
            <p:txBody>
              <a:bodyPr wrap="square" lIns="0" tIns="46800" rIns="0" rtlCol="0">
                <a:spAutoFit/>
              </a:bodyPr>
              <a:lstStyle/>
              <a:p>
                <a:r>
                  <a:rPr lang="en-IL" sz="1200" b="0" dirty="0">
                    <a:latin typeface="Consolas" panose="020B0609020204030204" pitchFamily="49" charset="0"/>
                    <a:cs typeface="Consolas" panose="020B0609020204030204" pitchFamily="49" charset="0"/>
                  </a:rPr>
                  <a:t>codeBook</a:t>
                </a:r>
              </a:p>
            </p:txBody>
          </p:sp>
          <p:sp>
            <p:nvSpPr>
              <p:cNvPr id="44" name="TextBox 43">
                <a:extLst>
                  <a:ext uri="{FF2B5EF4-FFF2-40B4-BE49-F238E27FC236}">
                    <a16:creationId xmlns:a16="http://schemas.microsoft.com/office/drawing/2014/main" id="{067CA403-9258-AC4A-96F3-91030E563FF3}"/>
                  </a:ext>
                </a:extLst>
              </p:cNvPr>
              <p:cNvSpPr txBox="1"/>
              <p:nvPr/>
            </p:nvSpPr>
            <p:spPr>
              <a:xfrm>
                <a:off x="6172200" y="4315481"/>
                <a:ext cx="304800" cy="278089"/>
              </a:xfrm>
              <a:prstGeom prst="rect">
                <a:avLst/>
              </a:prstGeom>
              <a:noFill/>
              <a:ln>
                <a:noFill/>
              </a:ln>
            </p:spPr>
            <p:txBody>
              <a:bodyPr wrap="square" lIns="0" tIns="46800" rIns="0" rtlCol="0">
                <a:spAutoFit/>
              </a:bodyPr>
              <a:lstStyle/>
              <a:p>
                <a:r>
                  <a:rPr lang="en-US" sz="1200" b="0" dirty="0">
                    <a:latin typeface="Consolas" panose="020B0609020204030204" pitchFamily="49" charset="0"/>
                    <a:cs typeface="Consolas" panose="020B0609020204030204" pitchFamily="49" charset="0"/>
                  </a:rPr>
                  <a:t>'a'</a:t>
                </a:r>
                <a:endParaRPr lang="en-IL" sz="1200" b="0" dirty="0">
                  <a:latin typeface="Consolas" panose="020B0609020204030204" pitchFamily="49" charset="0"/>
                  <a:cs typeface="Consolas" panose="020B0609020204030204" pitchFamily="49" charset="0"/>
                </a:endParaRPr>
              </a:p>
            </p:txBody>
          </p:sp>
          <p:sp>
            <p:nvSpPr>
              <p:cNvPr id="45" name="TextBox 44">
                <a:extLst>
                  <a:ext uri="{FF2B5EF4-FFF2-40B4-BE49-F238E27FC236}">
                    <a16:creationId xmlns:a16="http://schemas.microsoft.com/office/drawing/2014/main" id="{2608D285-C209-2C4E-B2B1-53AC2054BF80}"/>
                  </a:ext>
                </a:extLst>
              </p:cNvPr>
              <p:cNvSpPr txBox="1"/>
              <p:nvPr/>
            </p:nvSpPr>
            <p:spPr>
              <a:xfrm>
                <a:off x="6477000" y="4372987"/>
                <a:ext cx="526036" cy="210608"/>
              </a:xfrm>
              <a:prstGeom prst="rect">
                <a:avLst/>
              </a:prstGeom>
              <a:solidFill>
                <a:schemeClr val="bg1">
                  <a:lumMod val="95000"/>
                </a:schemeClr>
              </a:solidFill>
              <a:ln>
                <a:solidFill>
                  <a:schemeClr val="tx1"/>
                </a:solidFill>
              </a:ln>
            </p:spPr>
            <p:txBody>
              <a:bodyPr wrap="square" lIns="72000" tIns="46800" rIns="0" rtlCol="0" anchor="ctr" anchorCtr="0">
                <a:noAutofit/>
              </a:bodyPr>
              <a:lstStyle/>
              <a:p>
                <a:pPr algn="l"/>
                <a:r>
                  <a:rPr lang="en-IL" sz="1200" b="0" dirty="0">
                    <a:latin typeface="Consolas" panose="020B0609020204030204" pitchFamily="49" charset="0"/>
                    <a:cs typeface="Consolas" panose="020B0609020204030204" pitchFamily="49" charset="0"/>
                  </a:rPr>
                  <a:t>0</a:t>
                </a:r>
              </a:p>
            </p:txBody>
          </p:sp>
          <p:sp>
            <p:nvSpPr>
              <p:cNvPr id="46" name="TextBox 45">
                <a:extLst>
                  <a:ext uri="{FF2B5EF4-FFF2-40B4-BE49-F238E27FC236}">
                    <a16:creationId xmlns:a16="http://schemas.microsoft.com/office/drawing/2014/main" id="{F0D12195-7A63-7144-B058-0191B9ED42FB}"/>
                  </a:ext>
                </a:extLst>
              </p:cNvPr>
              <p:cNvSpPr txBox="1"/>
              <p:nvPr/>
            </p:nvSpPr>
            <p:spPr>
              <a:xfrm>
                <a:off x="6172200" y="4526089"/>
                <a:ext cx="304800" cy="278089"/>
              </a:xfrm>
              <a:prstGeom prst="rect">
                <a:avLst/>
              </a:prstGeom>
              <a:noFill/>
              <a:ln>
                <a:noFill/>
              </a:ln>
            </p:spPr>
            <p:txBody>
              <a:bodyPr wrap="square" lIns="0" tIns="46800" rIns="0" rtlCol="0">
                <a:spAutoFit/>
              </a:bodyPr>
              <a:lstStyle/>
              <a:p>
                <a:r>
                  <a:rPr lang="en-US" sz="1200" b="0" dirty="0">
                    <a:latin typeface="Consolas" panose="020B0609020204030204" pitchFamily="49" charset="0"/>
                    <a:cs typeface="Consolas" panose="020B0609020204030204" pitchFamily="49" charset="0"/>
                  </a:rPr>
                  <a:t>'b'</a:t>
                </a:r>
                <a:endParaRPr lang="en-IL" sz="1200" b="0" dirty="0">
                  <a:latin typeface="Consolas" panose="020B0609020204030204" pitchFamily="49" charset="0"/>
                  <a:cs typeface="Consolas" panose="020B0609020204030204" pitchFamily="49" charset="0"/>
                </a:endParaRPr>
              </a:p>
            </p:txBody>
          </p:sp>
          <p:sp>
            <p:nvSpPr>
              <p:cNvPr id="47" name="TextBox 46">
                <a:extLst>
                  <a:ext uri="{FF2B5EF4-FFF2-40B4-BE49-F238E27FC236}">
                    <a16:creationId xmlns:a16="http://schemas.microsoft.com/office/drawing/2014/main" id="{FBEA6E3C-85BC-5A45-B88B-DC18CDC84076}"/>
                  </a:ext>
                </a:extLst>
              </p:cNvPr>
              <p:cNvSpPr txBox="1"/>
              <p:nvPr/>
            </p:nvSpPr>
            <p:spPr>
              <a:xfrm>
                <a:off x="6477000" y="4583595"/>
                <a:ext cx="526036" cy="210608"/>
              </a:xfrm>
              <a:prstGeom prst="rect">
                <a:avLst/>
              </a:prstGeom>
              <a:solidFill>
                <a:schemeClr val="bg1">
                  <a:lumMod val="95000"/>
                </a:schemeClr>
              </a:solidFill>
              <a:ln>
                <a:solidFill>
                  <a:schemeClr val="tx1"/>
                </a:solidFill>
              </a:ln>
            </p:spPr>
            <p:txBody>
              <a:bodyPr wrap="square" lIns="72000" tIns="46800" rIns="0" rtlCol="0" anchor="ctr" anchorCtr="0">
                <a:noAutofit/>
              </a:bodyPr>
              <a:lstStyle/>
              <a:p>
                <a:pPr algn="l"/>
                <a:r>
                  <a:rPr lang="en-IL" sz="1200" b="0" dirty="0">
                    <a:latin typeface="Consolas" panose="020B0609020204030204" pitchFamily="49" charset="0"/>
                    <a:cs typeface="Consolas" panose="020B0609020204030204" pitchFamily="49" charset="0"/>
                  </a:rPr>
                  <a:t>111</a:t>
                </a:r>
              </a:p>
            </p:txBody>
          </p:sp>
          <p:sp>
            <p:nvSpPr>
              <p:cNvPr id="48" name="TextBox 47">
                <a:extLst>
                  <a:ext uri="{FF2B5EF4-FFF2-40B4-BE49-F238E27FC236}">
                    <a16:creationId xmlns:a16="http://schemas.microsoft.com/office/drawing/2014/main" id="{8CC760F6-E3B9-A448-9EA4-09D58B6D86DF}"/>
                  </a:ext>
                </a:extLst>
              </p:cNvPr>
              <p:cNvSpPr txBox="1"/>
              <p:nvPr/>
            </p:nvSpPr>
            <p:spPr>
              <a:xfrm>
                <a:off x="6172200" y="4736697"/>
                <a:ext cx="304800" cy="278089"/>
              </a:xfrm>
              <a:prstGeom prst="rect">
                <a:avLst/>
              </a:prstGeom>
              <a:noFill/>
              <a:ln>
                <a:noFill/>
              </a:ln>
            </p:spPr>
            <p:txBody>
              <a:bodyPr wrap="square" lIns="0" tIns="46800" rIns="0" rtlCol="0">
                <a:spAutoFit/>
              </a:bodyPr>
              <a:lstStyle/>
              <a:p>
                <a:r>
                  <a:rPr lang="en-US" sz="1200" b="0" dirty="0">
                    <a:latin typeface="Consolas" panose="020B0609020204030204" pitchFamily="49" charset="0"/>
                    <a:cs typeface="Consolas" panose="020B0609020204030204" pitchFamily="49" charset="0"/>
                  </a:rPr>
                  <a:t>'c'</a:t>
                </a:r>
                <a:endParaRPr lang="en-IL" sz="1200" b="0" dirty="0">
                  <a:latin typeface="Consolas" panose="020B0609020204030204" pitchFamily="49" charset="0"/>
                  <a:cs typeface="Consolas" panose="020B0609020204030204" pitchFamily="49" charset="0"/>
                </a:endParaRPr>
              </a:p>
            </p:txBody>
          </p:sp>
          <p:sp>
            <p:nvSpPr>
              <p:cNvPr id="49" name="TextBox 48">
                <a:extLst>
                  <a:ext uri="{FF2B5EF4-FFF2-40B4-BE49-F238E27FC236}">
                    <a16:creationId xmlns:a16="http://schemas.microsoft.com/office/drawing/2014/main" id="{939E987E-3CB4-C64C-A759-64AA2AD24819}"/>
                  </a:ext>
                </a:extLst>
              </p:cNvPr>
              <p:cNvSpPr txBox="1"/>
              <p:nvPr/>
            </p:nvSpPr>
            <p:spPr>
              <a:xfrm>
                <a:off x="6477000" y="4794203"/>
                <a:ext cx="526036" cy="210608"/>
              </a:xfrm>
              <a:prstGeom prst="rect">
                <a:avLst/>
              </a:prstGeom>
              <a:solidFill>
                <a:schemeClr val="bg1">
                  <a:lumMod val="95000"/>
                </a:schemeClr>
              </a:solidFill>
              <a:ln>
                <a:solidFill>
                  <a:schemeClr val="tx1"/>
                </a:solidFill>
              </a:ln>
            </p:spPr>
            <p:txBody>
              <a:bodyPr wrap="square" lIns="72000" tIns="46800" rIns="0" rtlCol="0" anchor="ctr" anchorCtr="0">
                <a:noAutofit/>
              </a:bodyPr>
              <a:lstStyle/>
              <a:p>
                <a:pPr algn="l"/>
                <a:r>
                  <a:rPr lang="en-IL" sz="1200" b="0" dirty="0">
                    <a:latin typeface="Consolas" panose="020B0609020204030204" pitchFamily="49" charset="0"/>
                    <a:cs typeface="Consolas" panose="020B0609020204030204" pitchFamily="49" charset="0"/>
                  </a:rPr>
                  <a:t>1000</a:t>
                </a:r>
              </a:p>
            </p:txBody>
          </p:sp>
          <p:sp>
            <p:nvSpPr>
              <p:cNvPr id="50" name="TextBox 49">
                <a:extLst>
                  <a:ext uri="{FF2B5EF4-FFF2-40B4-BE49-F238E27FC236}">
                    <a16:creationId xmlns:a16="http://schemas.microsoft.com/office/drawing/2014/main" id="{89CCAD2A-42F3-DF45-BF42-190C70075F53}"/>
                  </a:ext>
                </a:extLst>
              </p:cNvPr>
              <p:cNvSpPr txBox="1"/>
              <p:nvPr/>
            </p:nvSpPr>
            <p:spPr>
              <a:xfrm>
                <a:off x="6172200" y="4947305"/>
                <a:ext cx="304800" cy="278089"/>
              </a:xfrm>
              <a:prstGeom prst="rect">
                <a:avLst/>
              </a:prstGeom>
              <a:noFill/>
              <a:ln>
                <a:noFill/>
              </a:ln>
            </p:spPr>
            <p:txBody>
              <a:bodyPr wrap="square" lIns="0" tIns="46800" rIns="0" rtlCol="0">
                <a:spAutoFit/>
              </a:bodyPr>
              <a:lstStyle/>
              <a:p>
                <a:r>
                  <a:rPr lang="en-US" sz="1200" b="0" dirty="0">
                    <a:latin typeface="Consolas" panose="020B0609020204030204" pitchFamily="49" charset="0"/>
                    <a:cs typeface="Consolas" panose="020B0609020204030204" pitchFamily="49" charset="0"/>
                  </a:rPr>
                  <a:t>'d'</a:t>
                </a:r>
                <a:endParaRPr lang="en-IL" sz="1200" b="0" dirty="0">
                  <a:latin typeface="Consolas" panose="020B0609020204030204" pitchFamily="49" charset="0"/>
                  <a:cs typeface="Consolas" panose="020B0609020204030204" pitchFamily="49" charset="0"/>
                </a:endParaRPr>
              </a:p>
            </p:txBody>
          </p:sp>
          <p:sp>
            <p:nvSpPr>
              <p:cNvPr id="51" name="TextBox 50">
                <a:extLst>
                  <a:ext uri="{FF2B5EF4-FFF2-40B4-BE49-F238E27FC236}">
                    <a16:creationId xmlns:a16="http://schemas.microsoft.com/office/drawing/2014/main" id="{25DA5C83-AF9C-9A41-8D86-7438CF6274B5}"/>
                  </a:ext>
                </a:extLst>
              </p:cNvPr>
              <p:cNvSpPr txBox="1"/>
              <p:nvPr/>
            </p:nvSpPr>
            <p:spPr>
              <a:xfrm>
                <a:off x="6477000" y="5004811"/>
                <a:ext cx="526036" cy="210608"/>
              </a:xfrm>
              <a:prstGeom prst="rect">
                <a:avLst/>
              </a:prstGeom>
              <a:solidFill>
                <a:schemeClr val="bg1">
                  <a:lumMod val="95000"/>
                </a:schemeClr>
              </a:solidFill>
              <a:ln>
                <a:solidFill>
                  <a:schemeClr val="tx1"/>
                </a:solidFill>
              </a:ln>
            </p:spPr>
            <p:txBody>
              <a:bodyPr wrap="square" lIns="72000" tIns="46800" rIns="0" rtlCol="0" anchor="ctr" anchorCtr="0">
                <a:noAutofit/>
              </a:bodyPr>
              <a:lstStyle/>
              <a:p>
                <a:pPr algn="l"/>
                <a:r>
                  <a:rPr lang="en-IL" sz="1200" b="0" dirty="0">
                    <a:latin typeface="Consolas" panose="020B0609020204030204" pitchFamily="49" charset="0"/>
                    <a:cs typeface="Consolas" panose="020B0609020204030204" pitchFamily="49" charset="0"/>
                  </a:rPr>
                  <a:t>1001</a:t>
                </a:r>
              </a:p>
            </p:txBody>
          </p:sp>
          <p:sp>
            <p:nvSpPr>
              <p:cNvPr id="52" name="TextBox 51">
                <a:extLst>
                  <a:ext uri="{FF2B5EF4-FFF2-40B4-BE49-F238E27FC236}">
                    <a16:creationId xmlns:a16="http://schemas.microsoft.com/office/drawing/2014/main" id="{2F17183A-3436-2141-A732-25B148A62546}"/>
                  </a:ext>
                </a:extLst>
              </p:cNvPr>
              <p:cNvSpPr txBox="1"/>
              <p:nvPr/>
            </p:nvSpPr>
            <p:spPr>
              <a:xfrm>
                <a:off x="6169916" y="5157913"/>
                <a:ext cx="304800" cy="278089"/>
              </a:xfrm>
              <a:prstGeom prst="rect">
                <a:avLst/>
              </a:prstGeom>
              <a:noFill/>
              <a:ln>
                <a:noFill/>
              </a:ln>
            </p:spPr>
            <p:txBody>
              <a:bodyPr wrap="square" lIns="0" tIns="46800" rIns="0" rtlCol="0">
                <a:spAutoFit/>
              </a:bodyPr>
              <a:lstStyle/>
              <a:p>
                <a:r>
                  <a:rPr lang="en-US" sz="1200" b="0" dirty="0">
                    <a:latin typeface="Consolas" panose="020B0609020204030204" pitchFamily="49" charset="0"/>
                    <a:cs typeface="Consolas" panose="020B0609020204030204" pitchFamily="49" charset="0"/>
                  </a:rPr>
                  <a:t>'e'</a:t>
                </a:r>
                <a:endParaRPr lang="en-IL" sz="1200" b="0" dirty="0">
                  <a:latin typeface="Consolas" panose="020B0609020204030204" pitchFamily="49" charset="0"/>
                  <a:cs typeface="Consolas" panose="020B0609020204030204" pitchFamily="49" charset="0"/>
                </a:endParaRPr>
              </a:p>
            </p:txBody>
          </p:sp>
          <p:sp>
            <p:nvSpPr>
              <p:cNvPr id="53" name="TextBox 52">
                <a:extLst>
                  <a:ext uri="{FF2B5EF4-FFF2-40B4-BE49-F238E27FC236}">
                    <a16:creationId xmlns:a16="http://schemas.microsoft.com/office/drawing/2014/main" id="{D91316B1-9CA8-DF4B-9ED6-64048598DFC3}"/>
                  </a:ext>
                </a:extLst>
              </p:cNvPr>
              <p:cNvSpPr txBox="1"/>
              <p:nvPr/>
            </p:nvSpPr>
            <p:spPr>
              <a:xfrm>
                <a:off x="6474716" y="5215419"/>
                <a:ext cx="526036" cy="210608"/>
              </a:xfrm>
              <a:prstGeom prst="rect">
                <a:avLst/>
              </a:prstGeom>
              <a:solidFill>
                <a:schemeClr val="bg1">
                  <a:lumMod val="95000"/>
                </a:schemeClr>
              </a:solidFill>
              <a:ln>
                <a:solidFill>
                  <a:schemeClr val="tx1"/>
                </a:solidFill>
              </a:ln>
            </p:spPr>
            <p:txBody>
              <a:bodyPr wrap="square" lIns="72000" tIns="46800" rIns="0" rtlCol="0" anchor="ctr" anchorCtr="0">
                <a:noAutofit/>
              </a:bodyPr>
              <a:lstStyle/>
              <a:p>
                <a:pPr algn="l"/>
                <a:r>
                  <a:rPr lang="en-IL" sz="1200" b="0" dirty="0">
                    <a:latin typeface="Consolas" panose="020B0609020204030204" pitchFamily="49" charset="0"/>
                    <a:cs typeface="Consolas" panose="020B0609020204030204" pitchFamily="49" charset="0"/>
                  </a:rPr>
                  <a:t>1010</a:t>
                </a:r>
              </a:p>
            </p:txBody>
          </p:sp>
          <p:sp>
            <p:nvSpPr>
              <p:cNvPr id="54" name="TextBox 53">
                <a:extLst>
                  <a:ext uri="{FF2B5EF4-FFF2-40B4-BE49-F238E27FC236}">
                    <a16:creationId xmlns:a16="http://schemas.microsoft.com/office/drawing/2014/main" id="{0BA1EBD7-E606-784F-A28F-02349DDE6992}"/>
                  </a:ext>
                </a:extLst>
              </p:cNvPr>
              <p:cNvSpPr txBox="1"/>
              <p:nvPr/>
            </p:nvSpPr>
            <p:spPr>
              <a:xfrm>
                <a:off x="6169916" y="5368521"/>
                <a:ext cx="304800" cy="278089"/>
              </a:xfrm>
              <a:prstGeom prst="rect">
                <a:avLst/>
              </a:prstGeom>
              <a:noFill/>
              <a:ln>
                <a:noFill/>
              </a:ln>
            </p:spPr>
            <p:txBody>
              <a:bodyPr wrap="square" lIns="0" tIns="46800" rIns="0" rtlCol="0">
                <a:spAutoFit/>
              </a:bodyPr>
              <a:lstStyle/>
              <a:p>
                <a:r>
                  <a:rPr lang="en-US" sz="1200" b="0" dirty="0">
                    <a:latin typeface="Consolas" panose="020B0609020204030204" pitchFamily="49" charset="0"/>
                    <a:cs typeface="Consolas" panose="020B0609020204030204" pitchFamily="49" charset="0"/>
                  </a:rPr>
                  <a:t>'f'</a:t>
                </a:r>
                <a:endParaRPr lang="en-IL" sz="1200" b="0" dirty="0">
                  <a:latin typeface="Consolas" panose="020B0609020204030204" pitchFamily="49" charset="0"/>
                  <a:cs typeface="Consolas" panose="020B0609020204030204" pitchFamily="49" charset="0"/>
                </a:endParaRPr>
              </a:p>
            </p:txBody>
          </p:sp>
          <p:sp>
            <p:nvSpPr>
              <p:cNvPr id="55" name="TextBox 54">
                <a:extLst>
                  <a:ext uri="{FF2B5EF4-FFF2-40B4-BE49-F238E27FC236}">
                    <a16:creationId xmlns:a16="http://schemas.microsoft.com/office/drawing/2014/main" id="{CD5C5E8E-6FF0-9E43-9449-BEDB38D60BF7}"/>
                  </a:ext>
                </a:extLst>
              </p:cNvPr>
              <p:cNvSpPr txBox="1"/>
              <p:nvPr/>
            </p:nvSpPr>
            <p:spPr>
              <a:xfrm>
                <a:off x="6474716" y="5426027"/>
                <a:ext cx="526036" cy="210608"/>
              </a:xfrm>
              <a:prstGeom prst="rect">
                <a:avLst/>
              </a:prstGeom>
              <a:solidFill>
                <a:schemeClr val="bg1">
                  <a:lumMod val="95000"/>
                </a:schemeClr>
              </a:solidFill>
              <a:ln>
                <a:solidFill>
                  <a:schemeClr val="tx1"/>
                </a:solidFill>
              </a:ln>
            </p:spPr>
            <p:txBody>
              <a:bodyPr wrap="square" lIns="72000" tIns="46800" rIns="0" rtlCol="0" anchor="ctr" anchorCtr="0">
                <a:noAutofit/>
              </a:bodyPr>
              <a:lstStyle/>
              <a:p>
                <a:pPr algn="l"/>
                <a:r>
                  <a:rPr lang="en-IL" sz="1200" b="0" dirty="0">
                    <a:latin typeface="Consolas" panose="020B0609020204030204" pitchFamily="49" charset="0"/>
                    <a:cs typeface="Consolas" panose="020B0609020204030204" pitchFamily="49" charset="0"/>
                  </a:rPr>
                  <a:t>1011</a:t>
                </a:r>
              </a:p>
            </p:txBody>
          </p:sp>
          <p:sp>
            <p:nvSpPr>
              <p:cNvPr id="56" name="TextBox 55">
                <a:extLst>
                  <a:ext uri="{FF2B5EF4-FFF2-40B4-BE49-F238E27FC236}">
                    <a16:creationId xmlns:a16="http://schemas.microsoft.com/office/drawing/2014/main" id="{952BD5DE-1C86-7D40-934C-1B7328721176}"/>
                  </a:ext>
                </a:extLst>
              </p:cNvPr>
              <p:cNvSpPr txBox="1"/>
              <p:nvPr/>
            </p:nvSpPr>
            <p:spPr>
              <a:xfrm>
                <a:off x="6169916" y="5579129"/>
                <a:ext cx="304800" cy="278089"/>
              </a:xfrm>
              <a:prstGeom prst="rect">
                <a:avLst/>
              </a:prstGeom>
              <a:noFill/>
              <a:ln>
                <a:noFill/>
              </a:ln>
            </p:spPr>
            <p:txBody>
              <a:bodyPr wrap="square" lIns="0" tIns="46800" rIns="0" rtlCol="0">
                <a:spAutoFit/>
              </a:bodyPr>
              <a:lstStyle/>
              <a:p>
                <a:r>
                  <a:rPr lang="en-US" sz="1200" b="0" dirty="0">
                    <a:latin typeface="Consolas" panose="020B0609020204030204" pitchFamily="49" charset="0"/>
                    <a:cs typeface="Consolas" panose="020B0609020204030204" pitchFamily="49" charset="0"/>
                  </a:rPr>
                  <a:t>'g'</a:t>
                </a:r>
                <a:endParaRPr lang="en-IL" sz="1200" b="0" dirty="0">
                  <a:latin typeface="Consolas" panose="020B0609020204030204" pitchFamily="49" charset="0"/>
                  <a:cs typeface="Consolas" panose="020B0609020204030204" pitchFamily="49" charset="0"/>
                </a:endParaRPr>
              </a:p>
            </p:txBody>
          </p:sp>
          <p:sp>
            <p:nvSpPr>
              <p:cNvPr id="57" name="TextBox 56">
                <a:extLst>
                  <a:ext uri="{FF2B5EF4-FFF2-40B4-BE49-F238E27FC236}">
                    <a16:creationId xmlns:a16="http://schemas.microsoft.com/office/drawing/2014/main" id="{F9094EC5-7A44-9744-BE9F-FBFC10CDACD9}"/>
                  </a:ext>
                </a:extLst>
              </p:cNvPr>
              <p:cNvSpPr txBox="1"/>
              <p:nvPr/>
            </p:nvSpPr>
            <p:spPr>
              <a:xfrm>
                <a:off x="6474716" y="5636635"/>
                <a:ext cx="526036" cy="210608"/>
              </a:xfrm>
              <a:prstGeom prst="rect">
                <a:avLst/>
              </a:prstGeom>
              <a:solidFill>
                <a:schemeClr val="bg1">
                  <a:lumMod val="95000"/>
                </a:schemeClr>
              </a:solidFill>
              <a:ln>
                <a:solidFill>
                  <a:schemeClr val="tx1"/>
                </a:solidFill>
              </a:ln>
            </p:spPr>
            <p:txBody>
              <a:bodyPr wrap="square" lIns="72000" tIns="46800" rIns="0" rtlCol="0" anchor="ctr" anchorCtr="0">
                <a:noAutofit/>
              </a:bodyPr>
              <a:lstStyle/>
              <a:p>
                <a:pPr algn="l"/>
                <a:r>
                  <a:rPr lang="en-IL" sz="1200" b="0" dirty="0">
                    <a:latin typeface="Consolas" panose="020B0609020204030204" pitchFamily="49" charset="0"/>
                    <a:cs typeface="Consolas" panose="020B0609020204030204" pitchFamily="49" charset="0"/>
                  </a:rPr>
                  <a:t>1100</a:t>
                </a:r>
              </a:p>
            </p:txBody>
          </p:sp>
          <p:sp>
            <p:nvSpPr>
              <p:cNvPr id="59" name="TextBox 58">
                <a:extLst>
                  <a:ext uri="{FF2B5EF4-FFF2-40B4-BE49-F238E27FC236}">
                    <a16:creationId xmlns:a16="http://schemas.microsoft.com/office/drawing/2014/main" id="{BFA40F45-521A-3A46-A2BE-152525BD6CEE}"/>
                  </a:ext>
                </a:extLst>
              </p:cNvPr>
              <p:cNvSpPr txBox="1"/>
              <p:nvPr/>
            </p:nvSpPr>
            <p:spPr>
              <a:xfrm>
                <a:off x="6169916" y="5789737"/>
                <a:ext cx="304800" cy="278089"/>
              </a:xfrm>
              <a:prstGeom prst="rect">
                <a:avLst/>
              </a:prstGeom>
              <a:noFill/>
              <a:ln>
                <a:noFill/>
              </a:ln>
            </p:spPr>
            <p:txBody>
              <a:bodyPr wrap="square" lIns="0" tIns="46800" rIns="0" rtlCol="0">
                <a:spAutoFit/>
              </a:bodyPr>
              <a:lstStyle/>
              <a:p>
                <a:r>
                  <a:rPr lang="en-US" sz="1200" b="0" dirty="0">
                    <a:latin typeface="Consolas" panose="020B0609020204030204" pitchFamily="49" charset="0"/>
                    <a:cs typeface="Consolas" panose="020B0609020204030204" pitchFamily="49" charset="0"/>
                  </a:rPr>
                  <a:t>'h'</a:t>
                </a:r>
                <a:endParaRPr lang="en-IL" sz="1200" b="0" dirty="0">
                  <a:latin typeface="Consolas" panose="020B0609020204030204" pitchFamily="49" charset="0"/>
                  <a:cs typeface="Consolas" panose="020B0609020204030204" pitchFamily="49" charset="0"/>
                </a:endParaRPr>
              </a:p>
            </p:txBody>
          </p:sp>
          <p:sp>
            <p:nvSpPr>
              <p:cNvPr id="60" name="TextBox 59">
                <a:extLst>
                  <a:ext uri="{FF2B5EF4-FFF2-40B4-BE49-F238E27FC236}">
                    <a16:creationId xmlns:a16="http://schemas.microsoft.com/office/drawing/2014/main" id="{778DF69F-C605-7A40-9A6E-FC0F93BF43DC}"/>
                  </a:ext>
                </a:extLst>
              </p:cNvPr>
              <p:cNvSpPr txBox="1"/>
              <p:nvPr/>
            </p:nvSpPr>
            <p:spPr>
              <a:xfrm>
                <a:off x="6474716" y="5847243"/>
                <a:ext cx="526036" cy="210608"/>
              </a:xfrm>
              <a:prstGeom prst="rect">
                <a:avLst/>
              </a:prstGeom>
              <a:solidFill>
                <a:schemeClr val="bg1">
                  <a:lumMod val="95000"/>
                </a:schemeClr>
              </a:solidFill>
              <a:ln>
                <a:solidFill>
                  <a:schemeClr val="tx1"/>
                </a:solidFill>
              </a:ln>
            </p:spPr>
            <p:txBody>
              <a:bodyPr wrap="square" lIns="72000" tIns="46800" rIns="0" rtlCol="0" anchor="ctr" anchorCtr="0">
                <a:noAutofit/>
              </a:bodyPr>
              <a:lstStyle/>
              <a:p>
                <a:pPr algn="l"/>
                <a:r>
                  <a:rPr lang="en-IL" sz="1200" b="0" dirty="0">
                    <a:latin typeface="Consolas" panose="020B0609020204030204" pitchFamily="49" charset="0"/>
                    <a:cs typeface="Consolas" panose="020B0609020204030204" pitchFamily="49" charset="0"/>
                  </a:rPr>
                  <a:t>1101</a:t>
                </a:r>
              </a:p>
            </p:txBody>
          </p:sp>
          <p:sp>
            <p:nvSpPr>
              <p:cNvPr id="61" name="TextBox 60">
                <a:extLst>
                  <a:ext uri="{FF2B5EF4-FFF2-40B4-BE49-F238E27FC236}">
                    <a16:creationId xmlns:a16="http://schemas.microsoft.com/office/drawing/2014/main" id="{56967FB7-B0F3-7049-A3DC-452F976A2074}"/>
                  </a:ext>
                </a:extLst>
              </p:cNvPr>
              <p:cNvSpPr txBox="1"/>
              <p:nvPr/>
            </p:nvSpPr>
            <p:spPr>
              <a:xfrm>
                <a:off x="6179564" y="3927101"/>
                <a:ext cx="304800" cy="278089"/>
              </a:xfrm>
              <a:prstGeom prst="rect">
                <a:avLst/>
              </a:prstGeom>
              <a:noFill/>
              <a:ln>
                <a:noFill/>
              </a:ln>
            </p:spPr>
            <p:txBody>
              <a:bodyPr wrap="square" lIns="0" tIns="46800" rIns="0" rtlCol="0">
                <a:spAutoFit/>
              </a:bodyPr>
              <a:lstStyle/>
              <a:p>
                <a:r>
                  <a:rPr lang="en-US" sz="1200" b="0" dirty="0">
                    <a:latin typeface="Consolas" panose="020B0609020204030204" pitchFamily="49" charset="0"/>
                    <a:cs typeface="Consolas" panose="020B0609020204030204" pitchFamily="49" charset="0"/>
                  </a:rPr>
                  <a:t>0</a:t>
                </a:r>
              </a:p>
            </p:txBody>
          </p:sp>
          <p:sp>
            <p:nvSpPr>
              <p:cNvPr id="62" name="TextBox 61">
                <a:extLst>
                  <a:ext uri="{FF2B5EF4-FFF2-40B4-BE49-F238E27FC236}">
                    <a16:creationId xmlns:a16="http://schemas.microsoft.com/office/drawing/2014/main" id="{0DE4D85D-2C4C-3541-88BC-E671830268FF}"/>
                  </a:ext>
                </a:extLst>
              </p:cNvPr>
              <p:cNvSpPr txBox="1"/>
              <p:nvPr/>
            </p:nvSpPr>
            <p:spPr>
              <a:xfrm>
                <a:off x="6477000" y="3953321"/>
                <a:ext cx="526036" cy="210608"/>
              </a:xfrm>
              <a:prstGeom prst="rect">
                <a:avLst/>
              </a:prstGeom>
              <a:solidFill>
                <a:schemeClr val="bg1">
                  <a:lumMod val="95000"/>
                </a:schemeClr>
              </a:solidFill>
              <a:ln>
                <a:solidFill>
                  <a:schemeClr val="tx1"/>
                </a:solidFill>
              </a:ln>
            </p:spPr>
            <p:txBody>
              <a:bodyPr wrap="square" lIns="72000" tIns="46800" rIns="0" rtlCol="0" anchor="ctr" anchorCtr="0">
                <a:noAutofit/>
              </a:bodyPr>
              <a:lstStyle/>
              <a:p>
                <a:pPr algn="l"/>
                <a:endParaRPr lang="en-IL" sz="1200" b="0" dirty="0">
                  <a:latin typeface="Consolas" panose="020B0609020204030204" pitchFamily="49" charset="0"/>
                  <a:cs typeface="Consolas" panose="020B0609020204030204" pitchFamily="49" charset="0"/>
                </a:endParaRPr>
              </a:p>
            </p:txBody>
          </p:sp>
          <p:sp>
            <p:nvSpPr>
              <p:cNvPr id="63" name="TextBox 62">
                <a:extLst>
                  <a:ext uri="{FF2B5EF4-FFF2-40B4-BE49-F238E27FC236}">
                    <a16:creationId xmlns:a16="http://schemas.microsoft.com/office/drawing/2014/main" id="{73AF0443-96FE-8E4F-8B30-410DE448B6E4}"/>
                  </a:ext>
                </a:extLst>
              </p:cNvPr>
              <p:cNvSpPr txBox="1"/>
              <p:nvPr/>
            </p:nvSpPr>
            <p:spPr>
              <a:xfrm>
                <a:off x="6096000" y="4106423"/>
                <a:ext cx="381000" cy="278089"/>
              </a:xfrm>
              <a:prstGeom prst="rect">
                <a:avLst/>
              </a:prstGeom>
              <a:noFill/>
              <a:ln>
                <a:noFill/>
              </a:ln>
            </p:spPr>
            <p:txBody>
              <a:bodyPr wrap="square" lIns="0" tIns="46800" rIns="0" rtlCol="0">
                <a:spAutoFit/>
              </a:bodyPr>
              <a:lstStyle/>
              <a:p>
                <a:r>
                  <a:rPr lang="en-US" sz="1200" b="0" dirty="0">
                    <a:latin typeface="Times New Roman" panose="02020603050405020304" pitchFamily="18" charset="0"/>
                    <a:cs typeface="Times New Roman" panose="02020603050405020304" pitchFamily="18" charset="0"/>
                  </a:rPr>
                  <a:t>...</a:t>
                </a:r>
                <a:endParaRPr lang="en-IL" sz="1200" b="0" dirty="0">
                  <a:latin typeface="Times New Roman" panose="02020603050405020304" pitchFamily="18" charset="0"/>
                  <a:cs typeface="Times New Roman" panose="02020603050405020304" pitchFamily="18" charset="0"/>
                </a:endParaRPr>
              </a:p>
            </p:txBody>
          </p:sp>
          <p:sp>
            <p:nvSpPr>
              <p:cNvPr id="66" name="TextBox 65">
                <a:extLst>
                  <a:ext uri="{FF2B5EF4-FFF2-40B4-BE49-F238E27FC236}">
                    <a16:creationId xmlns:a16="http://schemas.microsoft.com/office/drawing/2014/main" id="{EDCB1FD7-EE3C-7141-B2F0-3CAFDBBAE7FE}"/>
                  </a:ext>
                </a:extLst>
              </p:cNvPr>
              <p:cNvSpPr txBox="1"/>
              <p:nvPr/>
            </p:nvSpPr>
            <p:spPr>
              <a:xfrm>
                <a:off x="6477000" y="4163929"/>
                <a:ext cx="526036" cy="210608"/>
              </a:xfrm>
              <a:prstGeom prst="rect">
                <a:avLst/>
              </a:prstGeom>
              <a:solidFill>
                <a:schemeClr val="bg1">
                  <a:lumMod val="95000"/>
                </a:schemeClr>
              </a:solidFill>
              <a:ln>
                <a:solidFill>
                  <a:schemeClr val="tx1"/>
                </a:solidFill>
              </a:ln>
            </p:spPr>
            <p:txBody>
              <a:bodyPr wrap="square" lIns="72000" tIns="46800" rIns="0" rtlCol="0" anchor="b" anchorCtr="0">
                <a:noAutofit/>
              </a:bodyPr>
              <a:lstStyle/>
              <a:p>
                <a:pPr algn="l"/>
                <a:r>
                  <a:rPr lang="en-IL" sz="1200" b="0" dirty="0">
                    <a:latin typeface="Times New Roman" panose="02020603050405020304" pitchFamily="18" charset="0"/>
                    <a:cs typeface="Times New Roman" panose="02020603050405020304" pitchFamily="18" charset="0"/>
                  </a:rPr>
                  <a:t>...</a:t>
                </a:r>
              </a:p>
            </p:txBody>
          </p:sp>
          <p:sp>
            <p:nvSpPr>
              <p:cNvPr id="67" name="TextBox 66">
                <a:extLst>
                  <a:ext uri="{FF2B5EF4-FFF2-40B4-BE49-F238E27FC236}">
                    <a16:creationId xmlns:a16="http://schemas.microsoft.com/office/drawing/2014/main" id="{15D1DE10-0F21-6F4A-8959-2C25BFFDE78C}"/>
                  </a:ext>
                </a:extLst>
              </p:cNvPr>
              <p:cNvSpPr txBox="1"/>
              <p:nvPr/>
            </p:nvSpPr>
            <p:spPr>
              <a:xfrm>
                <a:off x="6139180" y="6239706"/>
                <a:ext cx="304800" cy="278089"/>
              </a:xfrm>
              <a:prstGeom prst="rect">
                <a:avLst/>
              </a:prstGeom>
              <a:noFill/>
              <a:ln>
                <a:noFill/>
              </a:ln>
            </p:spPr>
            <p:txBody>
              <a:bodyPr wrap="square" lIns="0" tIns="46800" rIns="0" rtlCol="0">
                <a:spAutoFit/>
              </a:bodyPr>
              <a:lstStyle/>
              <a:p>
                <a:r>
                  <a:rPr lang="en-US" sz="1200" b="0" dirty="0">
                    <a:latin typeface="Consolas" panose="020B0609020204030204" pitchFamily="49" charset="0"/>
                    <a:cs typeface="Consolas" panose="020B0609020204030204" pitchFamily="49" charset="0"/>
                  </a:rPr>
                  <a:t>255</a:t>
                </a:r>
              </a:p>
            </p:txBody>
          </p:sp>
          <p:sp>
            <p:nvSpPr>
              <p:cNvPr id="68" name="TextBox 67">
                <a:extLst>
                  <a:ext uri="{FF2B5EF4-FFF2-40B4-BE49-F238E27FC236}">
                    <a16:creationId xmlns:a16="http://schemas.microsoft.com/office/drawing/2014/main" id="{965D5B92-2D25-594B-A20F-6D34C028F73D}"/>
                  </a:ext>
                </a:extLst>
              </p:cNvPr>
              <p:cNvSpPr txBox="1"/>
              <p:nvPr/>
            </p:nvSpPr>
            <p:spPr>
              <a:xfrm>
                <a:off x="6473837" y="6268459"/>
                <a:ext cx="526036" cy="210608"/>
              </a:xfrm>
              <a:prstGeom prst="rect">
                <a:avLst/>
              </a:prstGeom>
              <a:solidFill>
                <a:schemeClr val="bg1">
                  <a:lumMod val="95000"/>
                </a:schemeClr>
              </a:solidFill>
              <a:ln>
                <a:solidFill>
                  <a:schemeClr val="tx1"/>
                </a:solidFill>
              </a:ln>
            </p:spPr>
            <p:txBody>
              <a:bodyPr wrap="square" lIns="72000" tIns="46800" rIns="0" rtlCol="0" anchor="ctr" anchorCtr="0">
                <a:noAutofit/>
              </a:bodyPr>
              <a:lstStyle/>
              <a:p>
                <a:pPr algn="l"/>
                <a:endParaRPr lang="en-IL" sz="1200" b="0" dirty="0">
                  <a:latin typeface="Consolas" panose="020B0609020204030204" pitchFamily="49" charset="0"/>
                  <a:cs typeface="Consolas" panose="020B0609020204030204" pitchFamily="49" charset="0"/>
                </a:endParaRPr>
              </a:p>
            </p:txBody>
          </p:sp>
          <p:sp>
            <p:nvSpPr>
              <p:cNvPr id="69" name="TextBox 68">
                <a:extLst>
                  <a:ext uri="{FF2B5EF4-FFF2-40B4-BE49-F238E27FC236}">
                    <a16:creationId xmlns:a16="http://schemas.microsoft.com/office/drawing/2014/main" id="{39D5C193-6416-FD45-97A2-4B01FEBAF4A0}"/>
                  </a:ext>
                </a:extLst>
              </p:cNvPr>
              <p:cNvSpPr txBox="1"/>
              <p:nvPr/>
            </p:nvSpPr>
            <p:spPr>
              <a:xfrm>
                <a:off x="6101080" y="6000345"/>
                <a:ext cx="381000" cy="278089"/>
              </a:xfrm>
              <a:prstGeom prst="rect">
                <a:avLst/>
              </a:prstGeom>
              <a:noFill/>
              <a:ln>
                <a:noFill/>
              </a:ln>
            </p:spPr>
            <p:txBody>
              <a:bodyPr wrap="square" lIns="0" tIns="46800" rIns="0" rtlCol="0">
                <a:spAutoFit/>
              </a:bodyPr>
              <a:lstStyle/>
              <a:p>
                <a:r>
                  <a:rPr lang="en-US" sz="1200" b="0" dirty="0">
                    <a:latin typeface="Times New Roman" panose="02020603050405020304" pitchFamily="18" charset="0"/>
                    <a:cs typeface="Times New Roman" panose="02020603050405020304" pitchFamily="18" charset="0"/>
                  </a:rPr>
                  <a:t>...</a:t>
                </a:r>
                <a:endParaRPr lang="en-IL" sz="1200" b="0" dirty="0">
                  <a:latin typeface="Times New Roman" panose="02020603050405020304" pitchFamily="18" charset="0"/>
                  <a:cs typeface="Times New Roman" panose="02020603050405020304" pitchFamily="18" charset="0"/>
                </a:endParaRPr>
              </a:p>
            </p:txBody>
          </p:sp>
          <p:sp>
            <p:nvSpPr>
              <p:cNvPr id="70" name="TextBox 69">
                <a:extLst>
                  <a:ext uri="{FF2B5EF4-FFF2-40B4-BE49-F238E27FC236}">
                    <a16:creationId xmlns:a16="http://schemas.microsoft.com/office/drawing/2014/main" id="{8612CD11-6818-BF4B-B4EB-5660F79A220B}"/>
                  </a:ext>
                </a:extLst>
              </p:cNvPr>
              <p:cNvSpPr txBox="1"/>
              <p:nvPr/>
            </p:nvSpPr>
            <p:spPr>
              <a:xfrm>
                <a:off x="6473837" y="6057851"/>
                <a:ext cx="526036" cy="210608"/>
              </a:xfrm>
              <a:prstGeom prst="rect">
                <a:avLst/>
              </a:prstGeom>
              <a:solidFill>
                <a:schemeClr val="bg1">
                  <a:lumMod val="95000"/>
                </a:schemeClr>
              </a:solidFill>
              <a:ln>
                <a:solidFill>
                  <a:schemeClr val="tx1"/>
                </a:solidFill>
              </a:ln>
            </p:spPr>
            <p:txBody>
              <a:bodyPr wrap="square" lIns="72000" tIns="46800" rIns="0" rtlCol="0" anchor="b" anchorCtr="0">
                <a:noAutofit/>
              </a:bodyPr>
              <a:lstStyle/>
              <a:p>
                <a:pPr algn="l"/>
                <a:r>
                  <a:rPr lang="en-IL" sz="1200" b="0" dirty="0">
                    <a:latin typeface="Times New Roman" panose="02020603050405020304" pitchFamily="18" charset="0"/>
                    <a:cs typeface="Times New Roman" panose="02020603050405020304" pitchFamily="18" charset="0"/>
                  </a:rPr>
                  <a:t>...</a:t>
                </a:r>
              </a:p>
            </p:txBody>
          </p:sp>
        </p:grpSp>
        <p:sp>
          <p:nvSpPr>
            <p:cNvPr id="10" name="Down Arrow 9">
              <a:extLst>
                <a:ext uri="{FF2B5EF4-FFF2-40B4-BE49-F238E27FC236}">
                  <a16:creationId xmlns:a16="http://schemas.microsoft.com/office/drawing/2014/main" id="{97ED7338-1C69-5946-8B9F-D7869305681A}"/>
                </a:ext>
              </a:extLst>
            </p:cNvPr>
            <p:cNvSpPr/>
            <p:nvPr/>
          </p:nvSpPr>
          <p:spPr bwMode="auto">
            <a:xfrm rot="16200000" flipH="1">
              <a:off x="496974" y="4603669"/>
              <a:ext cx="338555" cy="735008"/>
            </a:xfrm>
            <a:prstGeom prst="downArrow">
              <a:avLst/>
            </a:prstGeom>
            <a:solidFill>
              <a:srgbClr val="C00000"/>
            </a:solidFill>
            <a:ln w="9525" cap="flat" cmpd="sng" algn="ctr">
              <a:no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2"/>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sz="3200" b="1" i="0" u="none" strike="noStrike" cap="none" normalizeH="0" baseline="0" dirty="0">
                <a:ln>
                  <a:noFill/>
                </a:ln>
                <a:solidFill>
                  <a:schemeClr val="tx1"/>
                </a:solidFill>
                <a:effectLst/>
                <a:latin typeface="Arial" pitchFamily="34" charset="0"/>
              </a:endParaRPr>
            </a:p>
          </p:txBody>
        </p:sp>
        <p:sp>
          <p:nvSpPr>
            <p:cNvPr id="11" name="Rectangle 10">
              <a:extLst>
                <a:ext uri="{FF2B5EF4-FFF2-40B4-BE49-F238E27FC236}">
                  <a16:creationId xmlns:a16="http://schemas.microsoft.com/office/drawing/2014/main" id="{D73CAF2D-DCFA-A24B-B3DF-0026D9B4FCE9}"/>
                </a:ext>
              </a:extLst>
            </p:cNvPr>
            <p:cNvSpPr/>
            <p:nvPr/>
          </p:nvSpPr>
          <p:spPr>
            <a:xfrm>
              <a:off x="217473" y="4241295"/>
              <a:ext cx="1147728" cy="584775"/>
            </a:xfrm>
            <a:prstGeom prst="rect">
              <a:avLst/>
            </a:prstGeom>
          </p:spPr>
          <p:txBody>
            <a:bodyPr wrap="square">
              <a:spAutoFit/>
            </a:bodyPr>
            <a:lstStyle/>
            <a:p>
              <a:pPr algn="l"/>
              <a:r>
                <a:rPr lang="en-IL" sz="1600" b="0" dirty="0">
                  <a:latin typeface="Times New Roman" panose="02020603050405020304" pitchFamily="18" charset="0"/>
                  <a:cs typeface="Times New Roman" panose="02020603050405020304" pitchFamily="18" charset="0"/>
                </a:rPr>
                <a:t>corpus analysis</a:t>
              </a:r>
              <a:endParaRPr lang="en-IL" sz="1200" b="0" dirty="0">
                <a:latin typeface="Times New Roman" panose="02020603050405020304" pitchFamily="18" charset="0"/>
                <a:cs typeface="Times New Roman" panose="02020603050405020304" pitchFamily="18" charset="0"/>
              </a:endParaRPr>
            </a:p>
          </p:txBody>
        </p:sp>
        <p:pic>
          <p:nvPicPr>
            <p:cNvPr id="12" name="Picture 11">
              <a:extLst>
                <a:ext uri="{FF2B5EF4-FFF2-40B4-BE49-F238E27FC236}">
                  <a16:creationId xmlns:a16="http://schemas.microsoft.com/office/drawing/2014/main" id="{5CA60E25-234C-C041-8512-C0F3C1F7B99F}"/>
                </a:ext>
              </a:extLst>
            </p:cNvPr>
            <p:cNvPicPr>
              <a:picLocks noChangeAspect="1"/>
            </p:cNvPicPr>
            <p:nvPr/>
          </p:nvPicPr>
          <p:blipFill>
            <a:blip r:embed="rId3"/>
            <a:stretch>
              <a:fillRect/>
            </a:stretch>
          </p:blipFill>
          <p:spPr>
            <a:xfrm>
              <a:off x="2691024" y="3892027"/>
              <a:ext cx="3737443" cy="2590800"/>
            </a:xfrm>
            <a:prstGeom prst="rect">
              <a:avLst/>
            </a:prstGeom>
          </p:spPr>
        </p:pic>
        <p:sp>
          <p:nvSpPr>
            <p:cNvPr id="13" name="Down Arrow 12">
              <a:extLst>
                <a:ext uri="{FF2B5EF4-FFF2-40B4-BE49-F238E27FC236}">
                  <a16:creationId xmlns:a16="http://schemas.microsoft.com/office/drawing/2014/main" id="{246FEE25-8DE5-4548-AA08-6E0A162271BD}"/>
                </a:ext>
              </a:extLst>
            </p:cNvPr>
            <p:cNvSpPr/>
            <p:nvPr/>
          </p:nvSpPr>
          <p:spPr bwMode="auto">
            <a:xfrm rot="16200000" flipH="1">
              <a:off x="2460143" y="4613225"/>
              <a:ext cx="338555" cy="735008"/>
            </a:xfrm>
            <a:prstGeom prst="downArrow">
              <a:avLst/>
            </a:prstGeom>
            <a:solidFill>
              <a:srgbClr val="C00000"/>
            </a:solidFill>
            <a:ln w="9525" cap="flat" cmpd="sng" algn="ctr">
              <a:no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2"/>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sz="3200" b="1" i="0" u="none" strike="noStrike" cap="none" normalizeH="0" baseline="0" dirty="0">
                <a:ln>
                  <a:noFill/>
                </a:ln>
                <a:solidFill>
                  <a:schemeClr val="tx1"/>
                </a:solidFill>
                <a:effectLst/>
                <a:latin typeface="Arial" pitchFamily="34" charset="0"/>
              </a:endParaRPr>
            </a:p>
          </p:txBody>
        </p:sp>
        <p:sp>
          <p:nvSpPr>
            <p:cNvPr id="14" name="Rectangle 13">
              <a:extLst>
                <a:ext uri="{FF2B5EF4-FFF2-40B4-BE49-F238E27FC236}">
                  <a16:creationId xmlns:a16="http://schemas.microsoft.com/office/drawing/2014/main" id="{5587E322-180A-0C49-810D-B63D676A0784}"/>
                </a:ext>
              </a:extLst>
            </p:cNvPr>
            <p:cNvSpPr/>
            <p:nvPr/>
          </p:nvSpPr>
          <p:spPr>
            <a:xfrm>
              <a:off x="2151211" y="4487162"/>
              <a:ext cx="1147728" cy="307777"/>
            </a:xfrm>
            <a:prstGeom prst="rect">
              <a:avLst/>
            </a:prstGeom>
          </p:spPr>
          <p:txBody>
            <a:bodyPr wrap="square">
              <a:spAutoFit/>
            </a:bodyPr>
            <a:lstStyle/>
            <a:p>
              <a:pPr algn="l"/>
              <a:r>
                <a:rPr lang="en-IL" sz="1400" b="0" dirty="0">
                  <a:latin typeface="Consolas" panose="020B0609020204030204" pitchFamily="49" charset="0"/>
                  <a:cs typeface="Consolas" panose="020B0609020204030204" pitchFamily="49" charset="0"/>
                </a:rPr>
                <a:t>buildTree</a:t>
              </a:r>
            </a:p>
          </p:txBody>
        </p:sp>
        <p:sp>
          <p:nvSpPr>
            <p:cNvPr id="15" name="Down Arrow 14">
              <a:extLst>
                <a:ext uri="{FF2B5EF4-FFF2-40B4-BE49-F238E27FC236}">
                  <a16:creationId xmlns:a16="http://schemas.microsoft.com/office/drawing/2014/main" id="{7FDECAAC-A8F0-114F-B92D-89F4CA6DDA71}"/>
                </a:ext>
              </a:extLst>
            </p:cNvPr>
            <p:cNvSpPr/>
            <p:nvPr/>
          </p:nvSpPr>
          <p:spPr bwMode="auto">
            <a:xfrm rot="16200000" flipH="1">
              <a:off x="6507231" y="4482987"/>
              <a:ext cx="306866" cy="1027174"/>
            </a:xfrm>
            <a:prstGeom prst="downArrow">
              <a:avLst/>
            </a:prstGeom>
            <a:solidFill>
              <a:srgbClr val="C00000"/>
            </a:solidFill>
            <a:ln w="9525" cap="flat" cmpd="sng" algn="ctr">
              <a:no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2"/>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sz="3200" b="1" i="0" u="none" strike="noStrike" cap="none" normalizeH="0" baseline="0" dirty="0">
                <a:ln>
                  <a:noFill/>
                </a:ln>
                <a:solidFill>
                  <a:schemeClr val="tx1"/>
                </a:solidFill>
                <a:effectLst/>
                <a:latin typeface="Arial" pitchFamily="34" charset="0"/>
              </a:endParaRPr>
            </a:p>
          </p:txBody>
        </p:sp>
        <p:sp>
          <p:nvSpPr>
            <p:cNvPr id="16" name="Rectangle 15">
              <a:extLst>
                <a:ext uri="{FF2B5EF4-FFF2-40B4-BE49-F238E27FC236}">
                  <a16:creationId xmlns:a16="http://schemas.microsoft.com/office/drawing/2014/main" id="{88DDEB64-6A95-784D-A1DE-BE9ED87151B6}"/>
                </a:ext>
              </a:extLst>
            </p:cNvPr>
            <p:cNvSpPr/>
            <p:nvPr/>
          </p:nvSpPr>
          <p:spPr>
            <a:xfrm>
              <a:off x="6033911" y="4516114"/>
              <a:ext cx="1393445" cy="307777"/>
            </a:xfrm>
            <a:prstGeom prst="rect">
              <a:avLst/>
            </a:prstGeom>
          </p:spPr>
          <p:txBody>
            <a:bodyPr wrap="square">
              <a:spAutoFit/>
            </a:bodyPr>
            <a:lstStyle/>
            <a:p>
              <a:pPr algn="l"/>
              <a:r>
                <a:rPr lang="en-IL" sz="1400" b="0" dirty="0">
                  <a:latin typeface="Consolas" panose="020B0609020204030204" pitchFamily="49" charset="0"/>
                  <a:cs typeface="Consolas" panose="020B0609020204030204" pitchFamily="49" charset="0"/>
                </a:rPr>
                <a:t>buildCodes</a:t>
              </a:r>
            </a:p>
          </p:txBody>
        </p:sp>
        <p:sp>
          <p:nvSpPr>
            <p:cNvPr id="17" name="TextBox 16">
              <a:extLst>
                <a:ext uri="{FF2B5EF4-FFF2-40B4-BE49-F238E27FC236}">
                  <a16:creationId xmlns:a16="http://schemas.microsoft.com/office/drawing/2014/main" id="{B4FEB0A8-C5D9-2E4A-8123-6E526F1AB102}"/>
                </a:ext>
              </a:extLst>
            </p:cNvPr>
            <p:cNvSpPr txBox="1"/>
            <p:nvPr/>
          </p:nvSpPr>
          <p:spPr>
            <a:xfrm>
              <a:off x="889377" y="3705707"/>
              <a:ext cx="1657166" cy="278089"/>
            </a:xfrm>
            <a:prstGeom prst="rect">
              <a:avLst/>
            </a:prstGeom>
            <a:noFill/>
            <a:ln>
              <a:noFill/>
            </a:ln>
          </p:spPr>
          <p:txBody>
            <a:bodyPr wrap="square" lIns="0" tIns="46800" rIns="0" rtlCol="0">
              <a:spAutoFit/>
            </a:bodyPr>
            <a:lstStyle/>
            <a:p>
              <a:r>
                <a:rPr lang="en-IL" sz="1200" b="0" dirty="0">
                  <a:latin typeface="Consolas" panose="020B0609020204030204" pitchFamily="49" charset="0"/>
                  <a:cs typeface="Consolas" panose="020B0609020204030204" pitchFamily="49" charset="0"/>
                </a:rPr>
                <a:t>freq</a:t>
              </a:r>
            </a:p>
          </p:txBody>
        </p:sp>
        <p:grpSp>
          <p:nvGrpSpPr>
            <p:cNvPr id="18" name="Group 17">
              <a:extLst>
                <a:ext uri="{FF2B5EF4-FFF2-40B4-BE49-F238E27FC236}">
                  <a16:creationId xmlns:a16="http://schemas.microsoft.com/office/drawing/2014/main" id="{E2275FB6-85F5-1741-937C-8A21AB6B54F1}"/>
                </a:ext>
              </a:extLst>
            </p:cNvPr>
            <p:cNvGrpSpPr/>
            <p:nvPr/>
          </p:nvGrpSpPr>
          <p:grpSpPr>
            <a:xfrm>
              <a:off x="1125946" y="3943478"/>
              <a:ext cx="907036" cy="2590694"/>
              <a:chOff x="9610645" y="2427852"/>
              <a:chExt cx="907036" cy="2590694"/>
            </a:xfrm>
          </p:grpSpPr>
          <p:sp>
            <p:nvSpPr>
              <p:cNvPr id="19" name="TextBox 18">
                <a:extLst>
                  <a:ext uri="{FF2B5EF4-FFF2-40B4-BE49-F238E27FC236}">
                    <a16:creationId xmlns:a16="http://schemas.microsoft.com/office/drawing/2014/main" id="{6E9B4410-C14E-C847-A3A8-7E196EC00891}"/>
                  </a:ext>
                </a:extLst>
              </p:cNvPr>
              <p:cNvSpPr txBox="1"/>
              <p:nvPr/>
            </p:nvSpPr>
            <p:spPr>
              <a:xfrm>
                <a:off x="9686845" y="2816232"/>
                <a:ext cx="304800" cy="278089"/>
              </a:xfrm>
              <a:prstGeom prst="rect">
                <a:avLst/>
              </a:prstGeom>
              <a:noFill/>
              <a:ln>
                <a:noFill/>
              </a:ln>
            </p:spPr>
            <p:txBody>
              <a:bodyPr wrap="square" lIns="0" tIns="46800" rIns="0" rtlCol="0">
                <a:spAutoFit/>
              </a:bodyPr>
              <a:lstStyle/>
              <a:p>
                <a:r>
                  <a:rPr lang="en-US" sz="1200" b="0" dirty="0">
                    <a:latin typeface="Consolas" panose="020B0609020204030204" pitchFamily="49" charset="0"/>
                    <a:cs typeface="Consolas" panose="020B0609020204030204" pitchFamily="49" charset="0"/>
                  </a:rPr>
                  <a:t>'a'</a:t>
                </a:r>
                <a:endParaRPr lang="en-IL" sz="1200" b="0" dirty="0">
                  <a:latin typeface="Consolas" panose="020B0609020204030204" pitchFamily="49" charset="0"/>
                  <a:cs typeface="Consolas" panose="020B0609020204030204" pitchFamily="49" charset="0"/>
                </a:endParaRPr>
              </a:p>
            </p:txBody>
          </p:sp>
          <p:sp>
            <p:nvSpPr>
              <p:cNvPr id="20" name="TextBox 19">
                <a:extLst>
                  <a:ext uri="{FF2B5EF4-FFF2-40B4-BE49-F238E27FC236}">
                    <a16:creationId xmlns:a16="http://schemas.microsoft.com/office/drawing/2014/main" id="{92824865-FF44-6944-ABE9-9E0D85E21A47}"/>
                  </a:ext>
                </a:extLst>
              </p:cNvPr>
              <p:cNvSpPr txBox="1"/>
              <p:nvPr/>
            </p:nvSpPr>
            <p:spPr>
              <a:xfrm>
                <a:off x="9991645" y="2873738"/>
                <a:ext cx="526036" cy="210608"/>
              </a:xfrm>
              <a:prstGeom prst="rect">
                <a:avLst/>
              </a:prstGeom>
              <a:solidFill>
                <a:schemeClr val="bg1">
                  <a:lumMod val="95000"/>
                </a:schemeClr>
              </a:solidFill>
              <a:ln>
                <a:solidFill>
                  <a:schemeClr val="tx1"/>
                </a:solidFill>
              </a:ln>
            </p:spPr>
            <p:txBody>
              <a:bodyPr wrap="square" lIns="72000" tIns="46800" rIns="0" rtlCol="0" anchor="ctr" anchorCtr="0">
                <a:noAutofit/>
              </a:bodyPr>
              <a:lstStyle/>
              <a:p>
                <a:pPr algn="l"/>
                <a:r>
                  <a:rPr lang="en-IL" sz="1200" b="0" dirty="0">
                    <a:latin typeface="Consolas" panose="020B0609020204030204" pitchFamily="49" charset="0"/>
                    <a:cs typeface="Consolas" panose="020B0609020204030204" pitchFamily="49" charset="0"/>
                  </a:rPr>
                  <a:t>8</a:t>
                </a:r>
              </a:p>
            </p:txBody>
          </p:sp>
          <p:sp>
            <p:nvSpPr>
              <p:cNvPr id="21" name="TextBox 20">
                <a:extLst>
                  <a:ext uri="{FF2B5EF4-FFF2-40B4-BE49-F238E27FC236}">
                    <a16:creationId xmlns:a16="http://schemas.microsoft.com/office/drawing/2014/main" id="{CF7F0406-0C70-774F-BAE6-2C0026A4AD6D}"/>
                  </a:ext>
                </a:extLst>
              </p:cNvPr>
              <p:cNvSpPr txBox="1"/>
              <p:nvPr/>
            </p:nvSpPr>
            <p:spPr>
              <a:xfrm>
                <a:off x="9686845" y="3026840"/>
                <a:ext cx="304800" cy="278089"/>
              </a:xfrm>
              <a:prstGeom prst="rect">
                <a:avLst/>
              </a:prstGeom>
              <a:noFill/>
              <a:ln>
                <a:noFill/>
              </a:ln>
            </p:spPr>
            <p:txBody>
              <a:bodyPr wrap="square" lIns="0" tIns="46800" rIns="0" rtlCol="0">
                <a:spAutoFit/>
              </a:bodyPr>
              <a:lstStyle/>
              <a:p>
                <a:r>
                  <a:rPr lang="en-US" sz="1200" b="0" dirty="0">
                    <a:latin typeface="Consolas" panose="020B0609020204030204" pitchFamily="49" charset="0"/>
                    <a:cs typeface="Consolas" panose="020B0609020204030204" pitchFamily="49" charset="0"/>
                  </a:rPr>
                  <a:t>'b'</a:t>
                </a:r>
                <a:endParaRPr lang="en-IL" sz="1200" b="0" dirty="0">
                  <a:latin typeface="Consolas" panose="020B0609020204030204" pitchFamily="49" charset="0"/>
                  <a:cs typeface="Consolas" panose="020B0609020204030204" pitchFamily="49" charset="0"/>
                </a:endParaRPr>
              </a:p>
            </p:txBody>
          </p:sp>
          <p:sp>
            <p:nvSpPr>
              <p:cNvPr id="22" name="TextBox 21">
                <a:extLst>
                  <a:ext uri="{FF2B5EF4-FFF2-40B4-BE49-F238E27FC236}">
                    <a16:creationId xmlns:a16="http://schemas.microsoft.com/office/drawing/2014/main" id="{E593BC29-9D4C-2044-8B13-711CD0A21B8D}"/>
                  </a:ext>
                </a:extLst>
              </p:cNvPr>
              <p:cNvSpPr txBox="1"/>
              <p:nvPr/>
            </p:nvSpPr>
            <p:spPr>
              <a:xfrm>
                <a:off x="9991645" y="3084346"/>
                <a:ext cx="526036" cy="210608"/>
              </a:xfrm>
              <a:prstGeom prst="rect">
                <a:avLst/>
              </a:prstGeom>
              <a:solidFill>
                <a:schemeClr val="bg1">
                  <a:lumMod val="95000"/>
                </a:schemeClr>
              </a:solidFill>
              <a:ln>
                <a:solidFill>
                  <a:schemeClr val="tx1"/>
                </a:solidFill>
              </a:ln>
            </p:spPr>
            <p:txBody>
              <a:bodyPr wrap="square" lIns="72000" tIns="46800" rIns="0" rtlCol="0" anchor="ctr" anchorCtr="0">
                <a:noAutofit/>
              </a:bodyPr>
              <a:lstStyle/>
              <a:p>
                <a:pPr algn="l"/>
                <a:r>
                  <a:rPr lang="en-IL" sz="1200" b="0" dirty="0">
                    <a:latin typeface="Consolas" panose="020B0609020204030204" pitchFamily="49" charset="0"/>
                    <a:cs typeface="Consolas" panose="020B0609020204030204" pitchFamily="49" charset="0"/>
                  </a:rPr>
                  <a:t>3</a:t>
                </a:r>
              </a:p>
            </p:txBody>
          </p:sp>
          <p:sp>
            <p:nvSpPr>
              <p:cNvPr id="23" name="TextBox 22">
                <a:extLst>
                  <a:ext uri="{FF2B5EF4-FFF2-40B4-BE49-F238E27FC236}">
                    <a16:creationId xmlns:a16="http://schemas.microsoft.com/office/drawing/2014/main" id="{76543D5C-190B-DA4D-A55A-6CC6DFF92930}"/>
                  </a:ext>
                </a:extLst>
              </p:cNvPr>
              <p:cNvSpPr txBox="1"/>
              <p:nvPr/>
            </p:nvSpPr>
            <p:spPr>
              <a:xfrm>
                <a:off x="9686845" y="3237448"/>
                <a:ext cx="304800" cy="278089"/>
              </a:xfrm>
              <a:prstGeom prst="rect">
                <a:avLst/>
              </a:prstGeom>
              <a:noFill/>
              <a:ln>
                <a:noFill/>
              </a:ln>
            </p:spPr>
            <p:txBody>
              <a:bodyPr wrap="square" lIns="0" tIns="46800" rIns="0" rtlCol="0">
                <a:spAutoFit/>
              </a:bodyPr>
              <a:lstStyle/>
              <a:p>
                <a:r>
                  <a:rPr lang="en-US" sz="1200" b="0" dirty="0">
                    <a:latin typeface="Consolas" panose="020B0609020204030204" pitchFamily="49" charset="0"/>
                    <a:cs typeface="Consolas" panose="020B0609020204030204" pitchFamily="49" charset="0"/>
                  </a:rPr>
                  <a:t>'c'</a:t>
                </a:r>
                <a:endParaRPr lang="en-IL" sz="1200" b="0" dirty="0">
                  <a:latin typeface="Consolas" panose="020B0609020204030204" pitchFamily="49" charset="0"/>
                  <a:cs typeface="Consolas" panose="020B0609020204030204" pitchFamily="49" charset="0"/>
                </a:endParaRPr>
              </a:p>
            </p:txBody>
          </p:sp>
          <p:sp>
            <p:nvSpPr>
              <p:cNvPr id="24" name="TextBox 23">
                <a:extLst>
                  <a:ext uri="{FF2B5EF4-FFF2-40B4-BE49-F238E27FC236}">
                    <a16:creationId xmlns:a16="http://schemas.microsoft.com/office/drawing/2014/main" id="{38D0C97A-78C6-6042-A365-4FBBAD12CB72}"/>
                  </a:ext>
                </a:extLst>
              </p:cNvPr>
              <p:cNvSpPr txBox="1"/>
              <p:nvPr/>
            </p:nvSpPr>
            <p:spPr>
              <a:xfrm>
                <a:off x="9991645" y="3294954"/>
                <a:ext cx="526036" cy="210608"/>
              </a:xfrm>
              <a:prstGeom prst="rect">
                <a:avLst/>
              </a:prstGeom>
              <a:solidFill>
                <a:schemeClr val="bg1">
                  <a:lumMod val="95000"/>
                </a:schemeClr>
              </a:solidFill>
              <a:ln>
                <a:solidFill>
                  <a:schemeClr val="tx1"/>
                </a:solidFill>
              </a:ln>
            </p:spPr>
            <p:txBody>
              <a:bodyPr wrap="square" lIns="72000" tIns="46800" rIns="0" rtlCol="0" anchor="ctr" anchorCtr="0">
                <a:noAutofit/>
              </a:bodyPr>
              <a:lstStyle/>
              <a:p>
                <a:pPr algn="l"/>
                <a:r>
                  <a:rPr lang="en-IL" sz="1200" b="0" dirty="0">
                    <a:latin typeface="Consolas" panose="020B0609020204030204" pitchFamily="49" charset="0"/>
                    <a:cs typeface="Consolas" panose="020B0609020204030204" pitchFamily="49" charset="0"/>
                  </a:rPr>
                  <a:t>1</a:t>
                </a:r>
              </a:p>
            </p:txBody>
          </p:sp>
          <p:sp>
            <p:nvSpPr>
              <p:cNvPr id="25" name="TextBox 24">
                <a:extLst>
                  <a:ext uri="{FF2B5EF4-FFF2-40B4-BE49-F238E27FC236}">
                    <a16:creationId xmlns:a16="http://schemas.microsoft.com/office/drawing/2014/main" id="{9AA7FFF0-6250-BD4E-AEE9-42A2C1B4A936}"/>
                  </a:ext>
                </a:extLst>
              </p:cNvPr>
              <p:cNvSpPr txBox="1"/>
              <p:nvPr/>
            </p:nvSpPr>
            <p:spPr>
              <a:xfrm>
                <a:off x="9686845" y="3448056"/>
                <a:ext cx="304800" cy="278089"/>
              </a:xfrm>
              <a:prstGeom prst="rect">
                <a:avLst/>
              </a:prstGeom>
              <a:noFill/>
              <a:ln>
                <a:noFill/>
              </a:ln>
            </p:spPr>
            <p:txBody>
              <a:bodyPr wrap="square" lIns="0" tIns="46800" rIns="0" rtlCol="0">
                <a:spAutoFit/>
              </a:bodyPr>
              <a:lstStyle/>
              <a:p>
                <a:r>
                  <a:rPr lang="en-US" sz="1200" b="0" dirty="0">
                    <a:latin typeface="Consolas" panose="020B0609020204030204" pitchFamily="49" charset="0"/>
                    <a:cs typeface="Consolas" panose="020B0609020204030204" pitchFamily="49" charset="0"/>
                  </a:rPr>
                  <a:t>'d'</a:t>
                </a:r>
                <a:endParaRPr lang="en-IL" sz="1200" b="0" dirty="0">
                  <a:latin typeface="Consolas" panose="020B0609020204030204" pitchFamily="49" charset="0"/>
                  <a:cs typeface="Consolas" panose="020B0609020204030204" pitchFamily="49" charset="0"/>
                </a:endParaRPr>
              </a:p>
            </p:txBody>
          </p:sp>
          <p:sp>
            <p:nvSpPr>
              <p:cNvPr id="26" name="TextBox 25">
                <a:extLst>
                  <a:ext uri="{FF2B5EF4-FFF2-40B4-BE49-F238E27FC236}">
                    <a16:creationId xmlns:a16="http://schemas.microsoft.com/office/drawing/2014/main" id="{A0F6B3F6-5A34-D34D-B185-C6863E8CCE68}"/>
                  </a:ext>
                </a:extLst>
              </p:cNvPr>
              <p:cNvSpPr txBox="1"/>
              <p:nvPr/>
            </p:nvSpPr>
            <p:spPr>
              <a:xfrm>
                <a:off x="9991645" y="3505562"/>
                <a:ext cx="526036" cy="210608"/>
              </a:xfrm>
              <a:prstGeom prst="rect">
                <a:avLst/>
              </a:prstGeom>
              <a:solidFill>
                <a:schemeClr val="bg1">
                  <a:lumMod val="95000"/>
                </a:schemeClr>
              </a:solidFill>
              <a:ln>
                <a:solidFill>
                  <a:schemeClr val="tx1"/>
                </a:solidFill>
              </a:ln>
            </p:spPr>
            <p:txBody>
              <a:bodyPr wrap="square" lIns="72000" tIns="46800" rIns="0" rtlCol="0" anchor="ctr" anchorCtr="0">
                <a:noAutofit/>
              </a:bodyPr>
              <a:lstStyle/>
              <a:p>
                <a:pPr algn="l"/>
                <a:r>
                  <a:rPr lang="en-IL" sz="1200" b="0" dirty="0">
                    <a:latin typeface="Consolas" panose="020B0609020204030204" pitchFamily="49" charset="0"/>
                    <a:cs typeface="Consolas" panose="020B0609020204030204" pitchFamily="49" charset="0"/>
                  </a:rPr>
                  <a:t>1</a:t>
                </a:r>
              </a:p>
            </p:txBody>
          </p:sp>
          <p:sp>
            <p:nvSpPr>
              <p:cNvPr id="27" name="TextBox 26">
                <a:extLst>
                  <a:ext uri="{FF2B5EF4-FFF2-40B4-BE49-F238E27FC236}">
                    <a16:creationId xmlns:a16="http://schemas.microsoft.com/office/drawing/2014/main" id="{467068D5-B60E-4343-B7C5-C8E3121D755A}"/>
                  </a:ext>
                </a:extLst>
              </p:cNvPr>
              <p:cNvSpPr txBox="1"/>
              <p:nvPr/>
            </p:nvSpPr>
            <p:spPr>
              <a:xfrm>
                <a:off x="9684561" y="3658664"/>
                <a:ext cx="304800" cy="278089"/>
              </a:xfrm>
              <a:prstGeom prst="rect">
                <a:avLst/>
              </a:prstGeom>
              <a:noFill/>
              <a:ln>
                <a:noFill/>
              </a:ln>
            </p:spPr>
            <p:txBody>
              <a:bodyPr wrap="square" lIns="0" tIns="46800" rIns="0" rtlCol="0">
                <a:spAutoFit/>
              </a:bodyPr>
              <a:lstStyle/>
              <a:p>
                <a:r>
                  <a:rPr lang="en-US" sz="1200" b="0" dirty="0">
                    <a:latin typeface="Consolas" panose="020B0609020204030204" pitchFamily="49" charset="0"/>
                    <a:cs typeface="Consolas" panose="020B0609020204030204" pitchFamily="49" charset="0"/>
                  </a:rPr>
                  <a:t>'e'</a:t>
                </a:r>
                <a:endParaRPr lang="en-IL" sz="1200" b="0" dirty="0">
                  <a:latin typeface="Consolas" panose="020B0609020204030204" pitchFamily="49" charset="0"/>
                  <a:cs typeface="Consolas" panose="020B0609020204030204" pitchFamily="49" charset="0"/>
                </a:endParaRPr>
              </a:p>
            </p:txBody>
          </p:sp>
          <p:sp>
            <p:nvSpPr>
              <p:cNvPr id="28" name="TextBox 27">
                <a:extLst>
                  <a:ext uri="{FF2B5EF4-FFF2-40B4-BE49-F238E27FC236}">
                    <a16:creationId xmlns:a16="http://schemas.microsoft.com/office/drawing/2014/main" id="{5614C0D8-C5D1-AA44-9AF5-B0343D5A2480}"/>
                  </a:ext>
                </a:extLst>
              </p:cNvPr>
              <p:cNvSpPr txBox="1"/>
              <p:nvPr/>
            </p:nvSpPr>
            <p:spPr>
              <a:xfrm>
                <a:off x="9989361" y="3716170"/>
                <a:ext cx="526036" cy="210608"/>
              </a:xfrm>
              <a:prstGeom prst="rect">
                <a:avLst/>
              </a:prstGeom>
              <a:solidFill>
                <a:schemeClr val="bg1">
                  <a:lumMod val="95000"/>
                </a:schemeClr>
              </a:solidFill>
              <a:ln>
                <a:solidFill>
                  <a:schemeClr val="tx1"/>
                </a:solidFill>
              </a:ln>
            </p:spPr>
            <p:txBody>
              <a:bodyPr wrap="square" lIns="72000" tIns="46800" rIns="0" rtlCol="0" anchor="ctr" anchorCtr="0">
                <a:noAutofit/>
              </a:bodyPr>
              <a:lstStyle/>
              <a:p>
                <a:pPr algn="l"/>
                <a:r>
                  <a:rPr lang="en-IL" sz="1200" b="0" dirty="0">
                    <a:latin typeface="Consolas" panose="020B0609020204030204" pitchFamily="49" charset="0"/>
                    <a:cs typeface="Consolas" panose="020B0609020204030204" pitchFamily="49" charset="0"/>
                  </a:rPr>
                  <a:t>1</a:t>
                </a:r>
              </a:p>
            </p:txBody>
          </p:sp>
          <p:sp>
            <p:nvSpPr>
              <p:cNvPr id="29" name="TextBox 28">
                <a:extLst>
                  <a:ext uri="{FF2B5EF4-FFF2-40B4-BE49-F238E27FC236}">
                    <a16:creationId xmlns:a16="http://schemas.microsoft.com/office/drawing/2014/main" id="{DD75B379-4CDC-1347-AF79-CE48A2EE55AF}"/>
                  </a:ext>
                </a:extLst>
              </p:cNvPr>
              <p:cNvSpPr txBox="1"/>
              <p:nvPr/>
            </p:nvSpPr>
            <p:spPr>
              <a:xfrm>
                <a:off x="9684561" y="3869272"/>
                <a:ext cx="304800" cy="278089"/>
              </a:xfrm>
              <a:prstGeom prst="rect">
                <a:avLst/>
              </a:prstGeom>
              <a:noFill/>
              <a:ln>
                <a:noFill/>
              </a:ln>
            </p:spPr>
            <p:txBody>
              <a:bodyPr wrap="square" lIns="0" tIns="46800" rIns="0" rtlCol="0">
                <a:spAutoFit/>
              </a:bodyPr>
              <a:lstStyle/>
              <a:p>
                <a:r>
                  <a:rPr lang="en-US" sz="1200" b="0" dirty="0">
                    <a:latin typeface="Consolas" panose="020B0609020204030204" pitchFamily="49" charset="0"/>
                    <a:cs typeface="Consolas" panose="020B0609020204030204" pitchFamily="49" charset="0"/>
                  </a:rPr>
                  <a:t>'f'</a:t>
                </a:r>
                <a:endParaRPr lang="en-IL" sz="1200" b="0" dirty="0">
                  <a:latin typeface="Consolas" panose="020B0609020204030204" pitchFamily="49" charset="0"/>
                  <a:cs typeface="Consolas" panose="020B0609020204030204" pitchFamily="49" charset="0"/>
                </a:endParaRPr>
              </a:p>
            </p:txBody>
          </p:sp>
          <p:sp>
            <p:nvSpPr>
              <p:cNvPr id="30" name="TextBox 29">
                <a:extLst>
                  <a:ext uri="{FF2B5EF4-FFF2-40B4-BE49-F238E27FC236}">
                    <a16:creationId xmlns:a16="http://schemas.microsoft.com/office/drawing/2014/main" id="{C26D191F-AFA2-4E4D-B11A-E2AE393E29B5}"/>
                  </a:ext>
                </a:extLst>
              </p:cNvPr>
              <p:cNvSpPr txBox="1"/>
              <p:nvPr/>
            </p:nvSpPr>
            <p:spPr>
              <a:xfrm>
                <a:off x="9989361" y="3926778"/>
                <a:ext cx="526036" cy="210608"/>
              </a:xfrm>
              <a:prstGeom prst="rect">
                <a:avLst/>
              </a:prstGeom>
              <a:solidFill>
                <a:schemeClr val="bg1">
                  <a:lumMod val="95000"/>
                </a:schemeClr>
              </a:solidFill>
              <a:ln>
                <a:solidFill>
                  <a:schemeClr val="tx1"/>
                </a:solidFill>
              </a:ln>
            </p:spPr>
            <p:txBody>
              <a:bodyPr wrap="square" lIns="72000" tIns="46800" rIns="0" rtlCol="0" anchor="ctr" anchorCtr="0">
                <a:noAutofit/>
              </a:bodyPr>
              <a:lstStyle/>
              <a:p>
                <a:pPr algn="l"/>
                <a:r>
                  <a:rPr lang="en-IL" sz="1200" b="0" dirty="0">
                    <a:latin typeface="Consolas" panose="020B0609020204030204" pitchFamily="49" charset="0"/>
                    <a:cs typeface="Consolas" panose="020B0609020204030204" pitchFamily="49" charset="0"/>
                  </a:rPr>
                  <a:t>1</a:t>
                </a:r>
              </a:p>
            </p:txBody>
          </p:sp>
          <p:sp>
            <p:nvSpPr>
              <p:cNvPr id="31" name="TextBox 30">
                <a:extLst>
                  <a:ext uri="{FF2B5EF4-FFF2-40B4-BE49-F238E27FC236}">
                    <a16:creationId xmlns:a16="http://schemas.microsoft.com/office/drawing/2014/main" id="{D50192D6-BCDC-104E-895D-D30FA89898D7}"/>
                  </a:ext>
                </a:extLst>
              </p:cNvPr>
              <p:cNvSpPr txBox="1"/>
              <p:nvPr/>
            </p:nvSpPr>
            <p:spPr>
              <a:xfrm>
                <a:off x="9684561" y="4079880"/>
                <a:ext cx="304800" cy="278089"/>
              </a:xfrm>
              <a:prstGeom prst="rect">
                <a:avLst/>
              </a:prstGeom>
              <a:noFill/>
              <a:ln>
                <a:noFill/>
              </a:ln>
            </p:spPr>
            <p:txBody>
              <a:bodyPr wrap="square" lIns="0" tIns="46800" rIns="0" rtlCol="0">
                <a:spAutoFit/>
              </a:bodyPr>
              <a:lstStyle/>
              <a:p>
                <a:r>
                  <a:rPr lang="en-US" sz="1200" b="0" dirty="0">
                    <a:latin typeface="Consolas" panose="020B0609020204030204" pitchFamily="49" charset="0"/>
                    <a:cs typeface="Consolas" panose="020B0609020204030204" pitchFamily="49" charset="0"/>
                  </a:rPr>
                  <a:t>'g'</a:t>
                </a:r>
                <a:endParaRPr lang="en-IL" sz="1200" b="0" dirty="0">
                  <a:latin typeface="Consolas" panose="020B0609020204030204" pitchFamily="49" charset="0"/>
                  <a:cs typeface="Consolas" panose="020B0609020204030204" pitchFamily="49" charset="0"/>
                </a:endParaRPr>
              </a:p>
            </p:txBody>
          </p:sp>
          <p:sp>
            <p:nvSpPr>
              <p:cNvPr id="32" name="TextBox 31">
                <a:extLst>
                  <a:ext uri="{FF2B5EF4-FFF2-40B4-BE49-F238E27FC236}">
                    <a16:creationId xmlns:a16="http://schemas.microsoft.com/office/drawing/2014/main" id="{4DDD73F4-BB4A-6A4B-A750-D657ACAA1503}"/>
                  </a:ext>
                </a:extLst>
              </p:cNvPr>
              <p:cNvSpPr txBox="1"/>
              <p:nvPr/>
            </p:nvSpPr>
            <p:spPr>
              <a:xfrm>
                <a:off x="9989361" y="4137386"/>
                <a:ext cx="526036" cy="210608"/>
              </a:xfrm>
              <a:prstGeom prst="rect">
                <a:avLst/>
              </a:prstGeom>
              <a:solidFill>
                <a:schemeClr val="bg1">
                  <a:lumMod val="95000"/>
                </a:schemeClr>
              </a:solidFill>
              <a:ln>
                <a:solidFill>
                  <a:schemeClr val="tx1"/>
                </a:solidFill>
              </a:ln>
            </p:spPr>
            <p:txBody>
              <a:bodyPr wrap="square" lIns="72000" tIns="46800" rIns="0" rtlCol="0" anchor="ctr" anchorCtr="0">
                <a:noAutofit/>
              </a:bodyPr>
              <a:lstStyle/>
              <a:p>
                <a:pPr algn="l"/>
                <a:r>
                  <a:rPr lang="en-IL" sz="1200" b="0" dirty="0">
                    <a:latin typeface="Consolas" panose="020B0609020204030204" pitchFamily="49" charset="0"/>
                    <a:cs typeface="Consolas" panose="020B0609020204030204" pitchFamily="49" charset="0"/>
                  </a:rPr>
                  <a:t>1</a:t>
                </a:r>
              </a:p>
            </p:txBody>
          </p:sp>
          <p:sp>
            <p:nvSpPr>
              <p:cNvPr id="33" name="TextBox 32">
                <a:extLst>
                  <a:ext uri="{FF2B5EF4-FFF2-40B4-BE49-F238E27FC236}">
                    <a16:creationId xmlns:a16="http://schemas.microsoft.com/office/drawing/2014/main" id="{4848AD59-F0FA-284D-A736-0D67AEB436A3}"/>
                  </a:ext>
                </a:extLst>
              </p:cNvPr>
              <p:cNvSpPr txBox="1"/>
              <p:nvPr/>
            </p:nvSpPr>
            <p:spPr>
              <a:xfrm>
                <a:off x="9684561" y="4290488"/>
                <a:ext cx="304800" cy="278089"/>
              </a:xfrm>
              <a:prstGeom prst="rect">
                <a:avLst/>
              </a:prstGeom>
              <a:noFill/>
              <a:ln>
                <a:noFill/>
              </a:ln>
            </p:spPr>
            <p:txBody>
              <a:bodyPr wrap="square" lIns="0" tIns="46800" rIns="0" rtlCol="0">
                <a:spAutoFit/>
              </a:bodyPr>
              <a:lstStyle/>
              <a:p>
                <a:r>
                  <a:rPr lang="en-US" sz="1200" b="0" dirty="0">
                    <a:latin typeface="Consolas" panose="020B0609020204030204" pitchFamily="49" charset="0"/>
                    <a:cs typeface="Consolas" panose="020B0609020204030204" pitchFamily="49" charset="0"/>
                  </a:rPr>
                  <a:t>'h'</a:t>
                </a:r>
                <a:endParaRPr lang="en-IL" sz="1200" b="0" dirty="0">
                  <a:latin typeface="Consolas" panose="020B0609020204030204" pitchFamily="49" charset="0"/>
                  <a:cs typeface="Consolas" panose="020B0609020204030204" pitchFamily="49" charset="0"/>
                </a:endParaRPr>
              </a:p>
            </p:txBody>
          </p:sp>
          <p:sp>
            <p:nvSpPr>
              <p:cNvPr id="34" name="TextBox 33">
                <a:extLst>
                  <a:ext uri="{FF2B5EF4-FFF2-40B4-BE49-F238E27FC236}">
                    <a16:creationId xmlns:a16="http://schemas.microsoft.com/office/drawing/2014/main" id="{6567F929-F25A-CB44-BFAA-B2580A19BE01}"/>
                  </a:ext>
                </a:extLst>
              </p:cNvPr>
              <p:cNvSpPr txBox="1"/>
              <p:nvPr/>
            </p:nvSpPr>
            <p:spPr>
              <a:xfrm>
                <a:off x="9989361" y="4347994"/>
                <a:ext cx="526036" cy="210608"/>
              </a:xfrm>
              <a:prstGeom prst="rect">
                <a:avLst/>
              </a:prstGeom>
              <a:solidFill>
                <a:schemeClr val="bg1">
                  <a:lumMod val="95000"/>
                </a:schemeClr>
              </a:solidFill>
              <a:ln>
                <a:solidFill>
                  <a:schemeClr val="tx1"/>
                </a:solidFill>
              </a:ln>
            </p:spPr>
            <p:txBody>
              <a:bodyPr wrap="square" lIns="72000" tIns="46800" rIns="0" rtlCol="0" anchor="ctr" anchorCtr="0">
                <a:noAutofit/>
              </a:bodyPr>
              <a:lstStyle/>
              <a:p>
                <a:pPr algn="l"/>
                <a:r>
                  <a:rPr lang="en-IL" sz="1200" b="0" dirty="0">
                    <a:latin typeface="Consolas" panose="020B0609020204030204" pitchFamily="49" charset="0"/>
                    <a:cs typeface="Consolas" panose="020B0609020204030204" pitchFamily="49" charset="0"/>
                  </a:rPr>
                  <a:t>1</a:t>
                </a:r>
              </a:p>
            </p:txBody>
          </p:sp>
          <p:sp>
            <p:nvSpPr>
              <p:cNvPr id="35" name="TextBox 34">
                <a:extLst>
                  <a:ext uri="{FF2B5EF4-FFF2-40B4-BE49-F238E27FC236}">
                    <a16:creationId xmlns:a16="http://schemas.microsoft.com/office/drawing/2014/main" id="{F123182C-0160-C249-8B7E-CBE91EFCECA9}"/>
                  </a:ext>
                </a:extLst>
              </p:cNvPr>
              <p:cNvSpPr txBox="1"/>
              <p:nvPr/>
            </p:nvSpPr>
            <p:spPr>
              <a:xfrm>
                <a:off x="9694209" y="2427852"/>
                <a:ext cx="304800" cy="278089"/>
              </a:xfrm>
              <a:prstGeom prst="rect">
                <a:avLst/>
              </a:prstGeom>
              <a:noFill/>
              <a:ln>
                <a:noFill/>
              </a:ln>
            </p:spPr>
            <p:txBody>
              <a:bodyPr wrap="square" lIns="0" tIns="46800" rIns="0" rtlCol="0">
                <a:spAutoFit/>
              </a:bodyPr>
              <a:lstStyle/>
              <a:p>
                <a:r>
                  <a:rPr lang="en-US" sz="1200" b="0" dirty="0">
                    <a:latin typeface="Consolas" panose="020B0609020204030204" pitchFamily="49" charset="0"/>
                    <a:cs typeface="Consolas" panose="020B0609020204030204" pitchFamily="49" charset="0"/>
                  </a:rPr>
                  <a:t>0</a:t>
                </a:r>
              </a:p>
            </p:txBody>
          </p:sp>
          <p:sp>
            <p:nvSpPr>
              <p:cNvPr id="36" name="TextBox 35">
                <a:extLst>
                  <a:ext uri="{FF2B5EF4-FFF2-40B4-BE49-F238E27FC236}">
                    <a16:creationId xmlns:a16="http://schemas.microsoft.com/office/drawing/2014/main" id="{4C8D48B7-D585-DF40-A7CA-376400CD395D}"/>
                  </a:ext>
                </a:extLst>
              </p:cNvPr>
              <p:cNvSpPr txBox="1"/>
              <p:nvPr/>
            </p:nvSpPr>
            <p:spPr>
              <a:xfrm>
                <a:off x="9991645" y="2454072"/>
                <a:ext cx="526036" cy="210608"/>
              </a:xfrm>
              <a:prstGeom prst="rect">
                <a:avLst/>
              </a:prstGeom>
              <a:solidFill>
                <a:schemeClr val="bg1">
                  <a:lumMod val="95000"/>
                </a:schemeClr>
              </a:solidFill>
              <a:ln>
                <a:solidFill>
                  <a:schemeClr val="tx1"/>
                </a:solidFill>
              </a:ln>
            </p:spPr>
            <p:txBody>
              <a:bodyPr wrap="square" lIns="72000" tIns="46800" rIns="0" rtlCol="0" anchor="ctr" anchorCtr="0">
                <a:noAutofit/>
              </a:bodyPr>
              <a:lstStyle/>
              <a:p>
                <a:pPr algn="l"/>
                <a:endParaRPr lang="en-IL" sz="1200" b="0" dirty="0">
                  <a:latin typeface="Consolas" panose="020B0609020204030204" pitchFamily="49" charset="0"/>
                  <a:cs typeface="Consolas" panose="020B0609020204030204" pitchFamily="49" charset="0"/>
                </a:endParaRPr>
              </a:p>
            </p:txBody>
          </p:sp>
          <p:sp>
            <p:nvSpPr>
              <p:cNvPr id="37" name="TextBox 36">
                <a:extLst>
                  <a:ext uri="{FF2B5EF4-FFF2-40B4-BE49-F238E27FC236}">
                    <a16:creationId xmlns:a16="http://schemas.microsoft.com/office/drawing/2014/main" id="{990BFE90-2DF7-DE4E-84AF-1C6C214391B5}"/>
                  </a:ext>
                </a:extLst>
              </p:cNvPr>
              <p:cNvSpPr txBox="1"/>
              <p:nvPr/>
            </p:nvSpPr>
            <p:spPr>
              <a:xfrm>
                <a:off x="9610645" y="2607174"/>
                <a:ext cx="381000" cy="278089"/>
              </a:xfrm>
              <a:prstGeom prst="rect">
                <a:avLst/>
              </a:prstGeom>
              <a:noFill/>
              <a:ln>
                <a:noFill/>
              </a:ln>
            </p:spPr>
            <p:txBody>
              <a:bodyPr wrap="square" lIns="0" tIns="46800" rIns="0" rtlCol="0">
                <a:spAutoFit/>
              </a:bodyPr>
              <a:lstStyle/>
              <a:p>
                <a:r>
                  <a:rPr lang="en-US" sz="1200" b="0" dirty="0">
                    <a:latin typeface="Times New Roman" panose="02020603050405020304" pitchFamily="18" charset="0"/>
                    <a:cs typeface="Times New Roman" panose="02020603050405020304" pitchFamily="18" charset="0"/>
                  </a:rPr>
                  <a:t>...</a:t>
                </a:r>
                <a:endParaRPr lang="en-IL" sz="1200" b="0" dirty="0">
                  <a:latin typeface="Times New Roman" panose="02020603050405020304" pitchFamily="18" charset="0"/>
                  <a:cs typeface="Times New Roman" panose="02020603050405020304" pitchFamily="18" charset="0"/>
                </a:endParaRPr>
              </a:p>
            </p:txBody>
          </p:sp>
          <p:sp>
            <p:nvSpPr>
              <p:cNvPr id="38" name="TextBox 37">
                <a:extLst>
                  <a:ext uri="{FF2B5EF4-FFF2-40B4-BE49-F238E27FC236}">
                    <a16:creationId xmlns:a16="http://schemas.microsoft.com/office/drawing/2014/main" id="{81134996-4A39-1E48-948F-3485607672A3}"/>
                  </a:ext>
                </a:extLst>
              </p:cNvPr>
              <p:cNvSpPr txBox="1"/>
              <p:nvPr/>
            </p:nvSpPr>
            <p:spPr>
              <a:xfrm>
                <a:off x="9991645" y="2664680"/>
                <a:ext cx="526036" cy="210608"/>
              </a:xfrm>
              <a:prstGeom prst="rect">
                <a:avLst/>
              </a:prstGeom>
              <a:solidFill>
                <a:schemeClr val="bg1">
                  <a:lumMod val="95000"/>
                </a:schemeClr>
              </a:solidFill>
              <a:ln>
                <a:solidFill>
                  <a:schemeClr val="tx1"/>
                </a:solidFill>
              </a:ln>
            </p:spPr>
            <p:txBody>
              <a:bodyPr wrap="square" lIns="72000" tIns="46800" rIns="0" rtlCol="0" anchor="b" anchorCtr="0">
                <a:noAutofit/>
              </a:bodyPr>
              <a:lstStyle/>
              <a:p>
                <a:pPr algn="l"/>
                <a:r>
                  <a:rPr lang="en-IL" sz="1200" b="0" dirty="0">
                    <a:latin typeface="Times New Roman" panose="02020603050405020304" pitchFamily="18" charset="0"/>
                    <a:cs typeface="Times New Roman" panose="02020603050405020304" pitchFamily="18" charset="0"/>
                  </a:rPr>
                  <a:t>...</a:t>
                </a:r>
              </a:p>
            </p:txBody>
          </p:sp>
          <p:sp>
            <p:nvSpPr>
              <p:cNvPr id="39" name="TextBox 38">
                <a:extLst>
                  <a:ext uri="{FF2B5EF4-FFF2-40B4-BE49-F238E27FC236}">
                    <a16:creationId xmlns:a16="http://schemas.microsoft.com/office/drawing/2014/main" id="{EB78877D-0152-2E44-96BA-8AD45EAC564B}"/>
                  </a:ext>
                </a:extLst>
              </p:cNvPr>
              <p:cNvSpPr txBox="1"/>
              <p:nvPr/>
            </p:nvSpPr>
            <p:spPr>
              <a:xfrm>
                <a:off x="9653825" y="4740457"/>
                <a:ext cx="304800" cy="278089"/>
              </a:xfrm>
              <a:prstGeom prst="rect">
                <a:avLst/>
              </a:prstGeom>
              <a:noFill/>
              <a:ln>
                <a:noFill/>
              </a:ln>
            </p:spPr>
            <p:txBody>
              <a:bodyPr wrap="square" lIns="0" tIns="46800" rIns="0" rtlCol="0">
                <a:spAutoFit/>
              </a:bodyPr>
              <a:lstStyle/>
              <a:p>
                <a:r>
                  <a:rPr lang="en-US" sz="1200" b="0" dirty="0">
                    <a:latin typeface="Consolas" panose="020B0609020204030204" pitchFamily="49" charset="0"/>
                    <a:cs typeface="Consolas" panose="020B0609020204030204" pitchFamily="49" charset="0"/>
                  </a:rPr>
                  <a:t>255</a:t>
                </a:r>
              </a:p>
            </p:txBody>
          </p:sp>
          <p:sp>
            <p:nvSpPr>
              <p:cNvPr id="40" name="TextBox 39">
                <a:extLst>
                  <a:ext uri="{FF2B5EF4-FFF2-40B4-BE49-F238E27FC236}">
                    <a16:creationId xmlns:a16="http://schemas.microsoft.com/office/drawing/2014/main" id="{83FED2A7-92C9-1942-924C-1C04AC6BA454}"/>
                  </a:ext>
                </a:extLst>
              </p:cNvPr>
              <p:cNvSpPr txBox="1"/>
              <p:nvPr/>
            </p:nvSpPr>
            <p:spPr>
              <a:xfrm>
                <a:off x="9988482" y="4769210"/>
                <a:ext cx="526036" cy="210608"/>
              </a:xfrm>
              <a:prstGeom prst="rect">
                <a:avLst/>
              </a:prstGeom>
              <a:solidFill>
                <a:schemeClr val="bg1">
                  <a:lumMod val="95000"/>
                </a:schemeClr>
              </a:solidFill>
              <a:ln>
                <a:solidFill>
                  <a:schemeClr val="tx1"/>
                </a:solidFill>
              </a:ln>
            </p:spPr>
            <p:txBody>
              <a:bodyPr wrap="square" lIns="72000" tIns="46800" rIns="0" rtlCol="0" anchor="ctr" anchorCtr="0">
                <a:noAutofit/>
              </a:bodyPr>
              <a:lstStyle/>
              <a:p>
                <a:pPr algn="l"/>
                <a:endParaRPr lang="en-IL" sz="1200" b="0" dirty="0">
                  <a:latin typeface="Consolas" panose="020B0609020204030204" pitchFamily="49" charset="0"/>
                  <a:cs typeface="Consolas" panose="020B0609020204030204" pitchFamily="49" charset="0"/>
                </a:endParaRPr>
              </a:p>
            </p:txBody>
          </p:sp>
          <p:sp>
            <p:nvSpPr>
              <p:cNvPr id="41" name="TextBox 40">
                <a:extLst>
                  <a:ext uri="{FF2B5EF4-FFF2-40B4-BE49-F238E27FC236}">
                    <a16:creationId xmlns:a16="http://schemas.microsoft.com/office/drawing/2014/main" id="{91AE9C9B-958D-5644-9C04-BFC5415BB38F}"/>
                  </a:ext>
                </a:extLst>
              </p:cNvPr>
              <p:cNvSpPr txBox="1"/>
              <p:nvPr/>
            </p:nvSpPr>
            <p:spPr>
              <a:xfrm>
                <a:off x="9615725" y="4501096"/>
                <a:ext cx="381000" cy="278089"/>
              </a:xfrm>
              <a:prstGeom prst="rect">
                <a:avLst/>
              </a:prstGeom>
              <a:noFill/>
              <a:ln>
                <a:noFill/>
              </a:ln>
            </p:spPr>
            <p:txBody>
              <a:bodyPr wrap="square" lIns="0" tIns="46800" rIns="0" rtlCol="0">
                <a:spAutoFit/>
              </a:bodyPr>
              <a:lstStyle/>
              <a:p>
                <a:r>
                  <a:rPr lang="en-US" sz="1200" b="0" dirty="0">
                    <a:latin typeface="Times New Roman" panose="02020603050405020304" pitchFamily="18" charset="0"/>
                    <a:cs typeface="Times New Roman" panose="02020603050405020304" pitchFamily="18" charset="0"/>
                  </a:rPr>
                  <a:t>...</a:t>
                </a:r>
                <a:endParaRPr lang="en-IL" sz="1200" b="0" dirty="0">
                  <a:latin typeface="Times New Roman" panose="02020603050405020304" pitchFamily="18" charset="0"/>
                  <a:cs typeface="Times New Roman" panose="02020603050405020304" pitchFamily="18" charset="0"/>
                </a:endParaRPr>
              </a:p>
            </p:txBody>
          </p:sp>
          <p:sp>
            <p:nvSpPr>
              <p:cNvPr id="42" name="TextBox 41">
                <a:extLst>
                  <a:ext uri="{FF2B5EF4-FFF2-40B4-BE49-F238E27FC236}">
                    <a16:creationId xmlns:a16="http://schemas.microsoft.com/office/drawing/2014/main" id="{6D5B3338-F941-264B-BB76-86852F8A241B}"/>
                  </a:ext>
                </a:extLst>
              </p:cNvPr>
              <p:cNvSpPr txBox="1"/>
              <p:nvPr/>
            </p:nvSpPr>
            <p:spPr>
              <a:xfrm>
                <a:off x="9988482" y="4558602"/>
                <a:ext cx="526036" cy="210608"/>
              </a:xfrm>
              <a:prstGeom prst="rect">
                <a:avLst/>
              </a:prstGeom>
              <a:solidFill>
                <a:schemeClr val="bg1">
                  <a:lumMod val="95000"/>
                </a:schemeClr>
              </a:solidFill>
              <a:ln>
                <a:solidFill>
                  <a:schemeClr val="tx1"/>
                </a:solidFill>
              </a:ln>
            </p:spPr>
            <p:txBody>
              <a:bodyPr wrap="square" lIns="72000" tIns="46800" rIns="0" rtlCol="0" anchor="b" anchorCtr="0">
                <a:noAutofit/>
              </a:bodyPr>
              <a:lstStyle/>
              <a:p>
                <a:pPr algn="l"/>
                <a:r>
                  <a:rPr lang="en-IL" sz="1200" b="0" dirty="0">
                    <a:latin typeface="Times New Roman" panose="02020603050405020304" pitchFamily="18" charset="0"/>
                    <a:cs typeface="Times New Roman" panose="02020603050405020304" pitchFamily="18" charset="0"/>
                  </a:rPr>
                  <a:t>...</a:t>
                </a:r>
              </a:p>
            </p:txBody>
          </p:sp>
        </p:grpSp>
      </p:grpSp>
    </p:spTree>
    <p:extLst>
      <p:ext uri="{BB962C8B-B14F-4D97-AF65-F5344CB8AC3E}">
        <p14:creationId xmlns:p14="http://schemas.microsoft.com/office/powerpoint/2010/main" val="15882167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4">
                                            <p:txEl>
                                              <p:pRg st="6" end="6"/>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64">
                                            <p:txEl>
                                              <p:pRg st="7" end="7"/>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64">
                                            <p:txEl>
                                              <p:pRg st="8" end="8"/>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64">
                                            <p:txEl>
                                              <p:pRg st="9" end="9"/>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64">
                                            <p:txEl>
                                              <p:pRg st="11" end="11"/>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64">
                                            <p:txEl>
                                              <p:pRg st="12" end="12"/>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64">
                                            <p:txEl>
                                              <p:pRg st="14" end="14"/>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64">
                                            <p:txEl>
                                              <p:pRg st="15" end="15"/>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8E29DF-072E-354E-8B5E-245D26B4315F}"/>
              </a:ext>
            </a:extLst>
          </p:cNvPr>
          <p:cNvSpPr>
            <a:spLocks noGrp="1"/>
          </p:cNvSpPr>
          <p:nvPr>
            <p:ph type="title"/>
          </p:nvPr>
        </p:nvSpPr>
        <p:spPr/>
        <p:txBody>
          <a:bodyPr/>
          <a:lstStyle/>
          <a:p>
            <a:r>
              <a:rPr lang="en-US" dirty="0"/>
              <a:t>Character frequency</a:t>
            </a:r>
          </a:p>
        </p:txBody>
      </p:sp>
      <p:sp>
        <p:nvSpPr>
          <p:cNvPr id="95" name="TextBox 94">
            <a:extLst>
              <a:ext uri="{FF2B5EF4-FFF2-40B4-BE49-F238E27FC236}">
                <a16:creationId xmlns:a16="http://schemas.microsoft.com/office/drawing/2014/main" id="{2643F276-B202-7143-8000-DFF92E4F4CE4}"/>
              </a:ext>
            </a:extLst>
          </p:cNvPr>
          <p:cNvSpPr txBox="1"/>
          <p:nvPr/>
        </p:nvSpPr>
        <p:spPr>
          <a:xfrm>
            <a:off x="6229330" y="1161369"/>
            <a:ext cx="1657166" cy="278089"/>
          </a:xfrm>
          <a:prstGeom prst="rect">
            <a:avLst/>
          </a:prstGeom>
          <a:noFill/>
          <a:ln>
            <a:noFill/>
          </a:ln>
        </p:spPr>
        <p:txBody>
          <a:bodyPr wrap="square" lIns="0" tIns="46800" rIns="0" rtlCol="0">
            <a:spAutoFit/>
          </a:bodyPr>
          <a:lstStyle/>
          <a:p>
            <a:r>
              <a:rPr lang="en-IL" sz="1200" b="0" dirty="0">
                <a:latin typeface="Consolas" panose="020B0609020204030204" pitchFamily="49" charset="0"/>
                <a:cs typeface="Consolas" panose="020B0609020204030204" pitchFamily="49" charset="0"/>
              </a:rPr>
              <a:t>freq</a:t>
            </a:r>
          </a:p>
        </p:txBody>
      </p:sp>
      <p:sp>
        <p:nvSpPr>
          <p:cNvPr id="96" name="TextBox 95">
            <a:extLst>
              <a:ext uri="{FF2B5EF4-FFF2-40B4-BE49-F238E27FC236}">
                <a16:creationId xmlns:a16="http://schemas.microsoft.com/office/drawing/2014/main" id="{03EC414A-B37B-C048-A551-BA877AE2069C}"/>
              </a:ext>
            </a:extLst>
          </p:cNvPr>
          <p:cNvSpPr txBox="1"/>
          <p:nvPr/>
        </p:nvSpPr>
        <p:spPr>
          <a:xfrm>
            <a:off x="7391400" y="1829055"/>
            <a:ext cx="304800" cy="278089"/>
          </a:xfrm>
          <a:prstGeom prst="rect">
            <a:avLst/>
          </a:prstGeom>
          <a:noFill/>
          <a:ln>
            <a:noFill/>
          </a:ln>
        </p:spPr>
        <p:txBody>
          <a:bodyPr wrap="square" lIns="0" tIns="46800" rIns="0" rtlCol="0">
            <a:spAutoFit/>
          </a:bodyPr>
          <a:lstStyle/>
          <a:p>
            <a:r>
              <a:rPr lang="en-US" sz="1200" b="0" dirty="0">
                <a:latin typeface="Consolas" panose="020B0609020204030204" pitchFamily="49" charset="0"/>
                <a:cs typeface="Consolas" panose="020B0609020204030204" pitchFamily="49" charset="0"/>
              </a:rPr>
              <a:t>'a'</a:t>
            </a:r>
            <a:endParaRPr lang="en-IL" sz="1200" b="0" dirty="0">
              <a:latin typeface="Consolas" panose="020B0609020204030204" pitchFamily="49" charset="0"/>
              <a:cs typeface="Consolas" panose="020B0609020204030204" pitchFamily="49" charset="0"/>
            </a:endParaRPr>
          </a:p>
        </p:txBody>
      </p:sp>
      <p:sp>
        <p:nvSpPr>
          <p:cNvPr id="97" name="TextBox 96">
            <a:extLst>
              <a:ext uri="{FF2B5EF4-FFF2-40B4-BE49-F238E27FC236}">
                <a16:creationId xmlns:a16="http://schemas.microsoft.com/office/drawing/2014/main" id="{EBCD80FF-88BD-3445-BD31-16406A740B15}"/>
              </a:ext>
            </a:extLst>
          </p:cNvPr>
          <p:cNvSpPr txBox="1"/>
          <p:nvPr/>
        </p:nvSpPr>
        <p:spPr>
          <a:xfrm>
            <a:off x="6798058" y="1866447"/>
            <a:ext cx="526036" cy="210608"/>
          </a:xfrm>
          <a:prstGeom prst="rect">
            <a:avLst/>
          </a:prstGeom>
          <a:solidFill>
            <a:schemeClr val="bg1">
              <a:lumMod val="95000"/>
            </a:schemeClr>
          </a:solidFill>
          <a:ln>
            <a:solidFill>
              <a:schemeClr val="tx1"/>
            </a:solidFill>
          </a:ln>
        </p:spPr>
        <p:txBody>
          <a:bodyPr wrap="square" lIns="72000" tIns="46800" rIns="72000" rtlCol="0" anchor="ctr" anchorCtr="0">
            <a:noAutofit/>
          </a:bodyPr>
          <a:lstStyle/>
          <a:p>
            <a:pPr algn="r"/>
            <a:r>
              <a:rPr lang="en-IL" sz="1200" b="0" dirty="0">
                <a:latin typeface="Times New Roman" panose="02020603050405020304" pitchFamily="18" charset="0"/>
                <a:cs typeface="Times New Roman" panose="02020603050405020304" pitchFamily="18" charset="0"/>
              </a:rPr>
              <a:t>8</a:t>
            </a:r>
          </a:p>
        </p:txBody>
      </p:sp>
      <p:sp>
        <p:nvSpPr>
          <p:cNvPr id="98" name="TextBox 97">
            <a:extLst>
              <a:ext uri="{FF2B5EF4-FFF2-40B4-BE49-F238E27FC236}">
                <a16:creationId xmlns:a16="http://schemas.microsoft.com/office/drawing/2014/main" id="{867AA559-1BCE-9846-B72F-6E8C177977FD}"/>
              </a:ext>
            </a:extLst>
          </p:cNvPr>
          <p:cNvSpPr txBox="1"/>
          <p:nvPr/>
        </p:nvSpPr>
        <p:spPr>
          <a:xfrm>
            <a:off x="7391400" y="2039663"/>
            <a:ext cx="304800" cy="278089"/>
          </a:xfrm>
          <a:prstGeom prst="rect">
            <a:avLst/>
          </a:prstGeom>
          <a:noFill/>
          <a:ln>
            <a:noFill/>
          </a:ln>
        </p:spPr>
        <p:txBody>
          <a:bodyPr wrap="square" lIns="0" tIns="46800" rIns="0" rtlCol="0">
            <a:spAutoFit/>
          </a:bodyPr>
          <a:lstStyle/>
          <a:p>
            <a:r>
              <a:rPr lang="en-US" sz="1200" b="0" dirty="0">
                <a:latin typeface="Consolas" panose="020B0609020204030204" pitchFamily="49" charset="0"/>
                <a:cs typeface="Consolas" panose="020B0609020204030204" pitchFamily="49" charset="0"/>
              </a:rPr>
              <a:t>'b'</a:t>
            </a:r>
            <a:endParaRPr lang="en-IL" sz="1200" b="0" dirty="0">
              <a:latin typeface="Consolas" panose="020B0609020204030204" pitchFamily="49" charset="0"/>
              <a:cs typeface="Consolas" panose="020B0609020204030204" pitchFamily="49" charset="0"/>
            </a:endParaRPr>
          </a:p>
        </p:txBody>
      </p:sp>
      <p:sp>
        <p:nvSpPr>
          <p:cNvPr id="99" name="TextBox 98">
            <a:extLst>
              <a:ext uri="{FF2B5EF4-FFF2-40B4-BE49-F238E27FC236}">
                <a16:creationId xmlns:a16="http://schemas.microsoft.com/office/drawing/2014/main" id="{5D57728B-FF6E-BA4E-93EE-0F803537B8DB}"/>
              </a:ext>
            </a:extLst>
          </p:cNvPr>
          <p:cNvSpPr txBox="1"/>
          <p:nvPr/>
        </p:nvSpPr>
        <p:spPr>
          <a:xfrm>
            <a:off x="6798058" y="2077055"/>
            <a:ext cx="526036" cy="210608"/>
          </a:xfrm>
          <a:prstGeom prst="rect">
            <a:avLst/>
          </a:prstGeom>
          <a:solidFill>
            <a:schemeClr val="bg1">
              <a:lumMod val="95000"/>
            </a:schemeClr>
          </a:solidFill>
          <a:ln>
            <a:solidFill>
              <a:schemeClr val="tx1"/>
            </a:solidFill>
          </a:ln>
        </p:spPr>
        <p:txBody>
          <a:bodyPr wrap="square" lIns="72000" tIns="46800" rIns="72000" rtlCol="0" anchor="ctr" anchorCtr="0">
            <a:noAutofit/>
          </a:bodyPr>
          <a:lstStyle/>
          <a:p>
            <a:pPr algn="r"/>
            <a:r>
              <a:rPr lang="en-IL" sz="1200" b="0" dirty="0">
                <a:latin typeface="Times New Roman" panose="02020603050405020304" pitchFamily="18" charset="0"/>
                <a:cs typeface="Times New Roman" panose="02020603050405020304" pitchFamily="18" charset="0"/>
              </a:rPr>
              <a:t>3</a:t>
            </a:r>
          </a:p>
        </p:txBody>
      </p:sp>
      <p:sp>
        <p:nvSpPr>
          <p:cNvPr id="100" name="TextBox 99">
            <a:extLst>
              <a:ext uri="{FF2B5EF4-FFF2-40B4-BE49-F238E27FC236}">
                <a16:creationId xmlns:a16="http://schemas.microsoft.com/office/drawing/2014/main" id="{485F9A35-E8D0-C744-AE51-D2A947A73E59}"/>
              </a:ext>
            </a:extLst>
          </p:cNvPr>
          <p:cNvSpPr txBox="1"/>
          <p:nvPr/>
        </p:nvSpPr>
        <p:spPr>
          <a:xfrm>
            <a:off x="7391400" y="2250271"/>
            <a:ext cx="304800" cy="278089"/>
          </a:xfrm>
          <a:prstGeom prst="rect">
            <a:avLst/>
          </a:prstGeom>
          <a:noFill/>
          <a:ln>
            <a:noFill/>
          </a:ln>
        </p:spPr>
        <p:txBody>
          <a:bodyPr wrap="square" lIns="0" tIns="46800" rIns="0" rtlCol="0">
            <a:spAutoFit/>
          </a:bodyPr>
          <a:lstStyle/>
          <a:p>
            <a:r>
              <a:rPr lang="en-US" sz="1200" b="0" dirty="0">
                <a:latin typeface="Consolas" panose="020B0609020204030204" pitchFamily="49" charset="0"/>
                <a:cs typeface="Consolas" panose="020B0609020204030204" pitchFamily="49" charset="0"/>
              </a:rPr>
              <a:t>'c'</a:t>
            </a:r>
            <a:endParaRPr lang="en-IL" sz="1200" b="0" dirty="0">
              <a:latin typeface="Consolas" panose="020B0609020204030204" pitchFamily="49" charset="0"/>
              <a:cs typeface="Consolas" panose="020B0609020204030204" pitchFamily="49" charset="0"/>
            </a:endParaRPr>
          </a:p>
        </p:txBody>
      </p:sp>
      <p:sp>
        <p:nvSpPr>
          <p:cNvPr id="101" name="TextBox 100">
            <a:extLst>
              <a:ext uri="{FF2B5EF4-FFF2-40B4-BE49-F238E27FC236}">
                <a16:creationId xmlns:a16="http://schemas.microsoft.com/office/drawing/2014/main" id="{C6056DCB-B5CF-814E-8C68-38BA6F83FE41}"/>
              </a:ext>
            </a:extLst>
          </p:cNvPr>
          <p:cNvSpPr txBox="1"/>
          <p:nvPr/>
        </p:nvSpPr>
        <p:spPr>
          <a:xfrm>
            <a:off x="6798058" y="2287663"/>
            <a:ext cx="526036" cy="210608"/>
          </a:xfrm>
          <a:prstGeom prst="rect">
            <a:avLst/>
          </a:prstGeom>
          <a:solidFill>
            <a:schemeClr val="bg1">
              <a:lumMod val="95000"/>
            </a:schemeClr>
          </a:solidFill>
          <a:ln>
            <a:solidFill>
              <a:schemeClr val="tx1"/>
            </a:solidFill>
          </a:ln>
        </p:spPr>
        <p:txBody>
          <a:bodyPr wrap="square" lIns="72000" tIns="46800" rIns="72000" rtlCol="0" anchor="ctr" anchorCtr="0">
            <a:noAutofit/>
          </a:bodyPr>
          <a:lstStyle/>
          <a:p>
            <a:pPr algn="r"/>
            <a:r>
              <a:rPr lang="en-IL" sz="1200" b="0" dirty="0">
                <a:latin typeface="Times New Roman" panose="02020603050405020304" pitchFamily="18" charset="0"/>
                <a:cs typeface="Times New Roman" panose="02020603050405020304" pitchFamily="18" charset="0"/>
              </a:rPr>
              <a:t>1</a:t>
            </a:r>
          </a:p>
        </p:txBody>
      </p:sp>
      <p:sp>
        <p:nvSpPr>
          <p:cNvPr id="102" name="TextBox 101">
            <a:extLst>
              <a:ext uri="{FF2B5EF4-FFF2-40B4-BE49-F238E27FC236}">
                <a16:creationId xmlns:a16="http://schemas.microsoft.com/office/drawing/2014/main" id="{A34DBECA-CCB5-D54B-86CC-7C2B3041B526}"/>
              </a:ext>
            </a:extLst>
          </p:cNvPr>
          <p:cNvSpPr txBox="1"/>
          <p:nvPr/>
        </p:nvSpPr>
        <p:spPr>
          <a:xfrm>
            <a:off x="7391400" y="2460879"/>
            <a:ext cx="304800" cy="278089"/>
          </a:xfrm>
          <a:prstGeom prst="rect">
            <a:avLst/>
          </a:prstGeom>
          <a:noFill/>
          <a:ln>
            <a:noFill/>
          </a:ln>
        </p:spPr>
        <p:txBody>
          <a:bodyPr wrap="square" lIns="0" tIns="46800" rIns="0" rtlCol="0">
            <a:spAutoFit/>
          </a:bodyPr>
          <a:lstStyle/>
          <a:p>
            <a:r>
              <a:rPr lang="en-US" sz="1200" b="0" dirty="0">
                <a:latin typeface="Consolas" panose="020B0609020204030204" pitchFamily="49" charset="0"/>
                <a:cs typeface="Consolas" panose="020B0609020204030204" pitchFamily="49" charset="0"/>
              </a:rPr>
              <a:t>'d'</a:t>
            </a:r>
            <a:endParaRPr lang="en-IL" sz="1200" b="0" dirty="0">
              <a:latin typeface="Consolas" panose="020B0609020204030204" pitchFamily="49" charset="0"/>
              <a:cs typeface="Consolas" panose="020B0609020204030204" pitchFamily="49" charset="0"/>
            </a:endParaRPr>
          </a:p>
        </p:txBody>
      </p:sp>
      <p:sp>
        <p:nvSpPr>
          <p:cNvPr id="103" name="TextBox 102">
            <a:extLst>
              <a:ext uri="{FF2B5EF4-FFF2-40B4-BE49-F238E27FC236}">
                <a16:creationId xmlns:a16="http://schemas.microsoft.com/office/drawing/2014/main" id="{6D805A06-AD46-C544-A112-5C2256A8FCD9}"/>
              </a:ext>
            </a:extLst>
          </p:cNvPr>
          <p:cNvSpPr txBox="1"/>
          <p:nvPr/>
        </p:nvSpPr>
        <p:spPr>
          <a:xfrm>
            <a:off x="6798058" y="2498271"/>
            <a:ext cx="526036" cy="210608"/>
          </a:xfrm>
          <a:prstGeom prst="rect">
            <a:avLst/>
          </a:prstGeom>
          <a:solidFill>
            <a:schemeClr val="bg1">
              <a:lumMod val="95000"/>
            </a:schemeClr>
          </a:solidFill>
          <a:ln>
            <a:solidFill>
              <a:schemeClr val="tx1"/>
            </a:solidFill>
          </a:ln>
        </p:spPr>
        <p:txBody>
          <a:bodyPr wrap="square" lIns="72000" tIns="46800" rIns="72000" rtlCol="0" anchor="ctr" anchorCtr="0">
            <a:noAutofit/>
          </a:bodyPr>
          <a:lstStyle/>
          <a:p>
            <a:pPr algn="r"/>
            <a:r>
              <a:rPr lang="en-IL" sz="1200" b="0" dirty="0">
                <a:latin typeface="Times New Roman" panose="02020603050405020304" pitchFamily="18" charset="0"/>
                <a:cs typeface="Times New Roman" panose="02020603050405020304" pitchFamily="18" charset="0"/>
              </a:rPr>
              <a:t>1</a:t>
            </a:r>
          </a:p>
        </p:txBody>
      </p:sp>
      <p:sp>
        <p:nvSpPr>
          <p:cNvPr id="104" name="TextBox 103">
            <a:extLst>
              <a:ext uri="{FF2B5EF4-FFF2-40B4-BE49-F238E27FC236}">
                <a16:creationId xmlns:a16="http://schemas.microsoft.com/office/drawing/2014/main" id="{5013F31D-C5E4-E741-892E-80612CF84649}"/>
              </a:ext>
            </a:extLst>
          </p:cNvPr>
          <p:cNvSpPr txBox="1"/>
          <p:nvPr/>
        </p:nvSpPr>
        <p:spPr>
          <a:xfrm>
            <a:off x="7389116" y="2671487"/>
            <a:ext cx="304800" cy="278089"/>
          </a:xfrm>
          <a:prstGeom prst="rect">
            <a:avLst/>
          </a:prstGeom>
          <a:noFill/>
          <a:ln>
            <a:noFill/>
          </a:ln>
        </p:spPr>
        <p:txBody>
          <a:bodyPr wrap="square" lIns="0" tIns="46800" rIns="0" rtlCol="0">
            <a:spAutoFit/>
          </a:bodyPr>
          <a:lstStyle/>
          <a:p>
            <a:r>
              <a:rPr lang="en-US" sz="1200" b="0" dirty="0">
                <a:latin typeface="Consolas" panose="020B0609020204030204" pitchFamily="49" charset="0"/>
                <a:cs typeface="Consolas" panose="020B0609020204030204" pitchFamily="49" charset="0"/>
              </a:rPr>
              <a:t>'e'</a:t>
            </a:r>
            <a:endParaRPr lang="en-IL" sz="1200" b="0" dirty="0">
              <a:latin typeface="Consolas" panose="020B0609020204030204" pitchFamily="49" charset="0"/>
              <a:cs typeface="Consolas" panose="020B0609020204030204" pitchFamily="49" charset="0"/>
            </a:endParaRPr>
          </a:p>
        </p:txBody>
      </p:sp>
      <p:sp>
        <p:nvSpPr>
          <p:cNvPr id="105" name="TextBox 104">
            <a:extLst>
              <a:ext uri="{FF2B5EF4-FFF2-40B4-BE49-F238E27FC236}">
                <a16:creationId xmlns:a16="http://schemas.microsoft.com/office/drawing/2014/main" id="{AAE1BCDE-7663-BE43-AF32-CEF4FC82EC9D}"/>
              </a:ext>
            </a:extLst>
          </p:cNvPr>
          <p:cNvSpPr txBox="1"/>
          <p:nvPr/>
        </p:nvSpPr>
        <p:spPr>
          <a:xfrm>
            <a:off x="6795774" y="2708879"/>
            <a:ext cx="526036" cy="210608"/>
          </a:xfrm>
          <a:prstGeom prst="rect">
            <a:avLst/>
          </a:prstGeom>
          <a:solidFill>
            <a:schemeClr val="bg1">
              <a:lumMod val="95000"/>
            </a:schemeClr>
          </a:solidFill>
          <a:ln>
            <a:solidFill>
              <a:schemeClr val="tx1"/>
            </a:solidFill>
          </a:ln>
        </p:spPr>
        <p:txBody>
          <a:bodyPr wrap="square" lIns="72000" tIns="46800" rIns="72000" rtlCol="0" anchor="ctr" anchorCtr="0">
            <a:noAutofit/>
          </a:bodyPr>
          <a:lstStyle/>
          <a:p>
            <a:pPr algn="r"/>
            <a:r>
              <a:rPr lang="en-IL" sz="1200" b="0" dirty="0">
                <a:latin typeface="Times New Roman" panose="02020603050405020304" pitchFamily="18" charset="0"/>
                <a:cs typeface="Times New Roman" panose="02020603050405020304" pitchFamily="18" charset="0"/>
              </a:rPr>
              <a:t>1</a:t>
            </a:r>
          </a:p>
        </p:txBody>
      </p:sp>
      <p:sp>
        <p:nvSpPr>
          <p:cNvPr id="106" name="TextBox 105">
            <a:extLst>
              <a:ext uri="{FF2B5EF4-FFF2-40B4-BE49-F238E27FC236}">
                <a16:creationId xmlns:a16="http://schemas.microsoft.com/office/drawing/2014/main" id="{5FE9B3B0-E863-1F40-94ED-9D83656B8D42}"/>
              </a:ext>
            </a:extLst>
          </p:cNvPr>
          <p:cNvSpPr txBox="1"/>
          <p:nvPr/>
        </p:nvSpPr>
        <p:spPr>
          <a:xfrm>
            <a:off x="7389116" y="2882095"/>
            <a:ext cx="304800" cy="278089"/>
          </a:xfrm>
          <a:prstGeom prst="rect">
            <a:avLst/>
          </a:prstGeom>
          <a:noFill/>
          <a:ln>
            <a:noFill/>
          </a:ln>
        </p:spPr>
        <p:txBody>
          <a:bodyPr wrap="square" lIns="0" tIns="46800" rIns="0" rtlCol="0">
            <a:spAutoFit/>
          </a:bodyPr>
          <a:lstStyle/>
          <a:p>
            <a:r>
              <a:rPr lang="en-US" sz="1200" b="0" dirty="0">
                <a:latin typeface="Consolas" panose="020B0609020204030204" pitchFamily="49" charset="0"/>
                <a:cs typeface="Consolas" panose="020B0609020204030204" pitchFamily="49" charset="0"/>
              </a:rPr>
              <a:t>'f'</a:t>
            </a:r>
            <a:endParaRPr lang="en-IL" sz="1200" b="0" dirty="0">
              <a:latin typeface="Consolas" panose="020B0609020204030204" pitchFamily="49" charset="0"/>
              <a:cs typeface="Consolas" panose="020B0609020204030204" pitchFamily="49" charset="0"/>
            </a:endParaRPr>
          </a:p>
        </p:txBody>
      </p:sp>
      <p:sp>
        <p:nvSpPr>
          <p:cNvPr id="107" name="TextBox 106">
            <a:extLst>
              <a:ext uri="{FF2B5EF4-FFF2-40B4-BE49-F238E27FC236}">
                <a16:creationId xmlns:a16="http://schemas.microsoft.com/office/drawing/2014/main" id="{4F6BA603-1D14-8F48-9B39-723FD7ABCB1F}"/>
              </a:ext>
            </a:extLst>
          </p:cNvPr>
          <p:cNvSpPr txBox="1"/>
          <p:nvPr/>
        </p:nvSpPr>
        <p:spPr>
          <a:xfrm>
            <a:off x="6795774" y="2919487"/>
            <a:ext cx="526036" cy="210608"/>
          </a:xfrm>
          <a:prstGeom prst="rect">
            <a:avLst/>
          </a:prstGeom>
          <a:solidFill>
            <a:schemeClr val="bg1">
              <a:lumMod val="95000"/>
            </a:schemeClr>
          </a:solidFill>
          <a:ln>
            <a:solidFill>
              <a:schemeClr val="tx1"/>
            </a:solidFill>
          </a:ln>
        </p:spPr>
        <p:txBody>
          <a:bodyPr wrap="square" lIns="72000" tIns="46800" rIns="72000" rtlCol="0" anchor="ctr" anchorCtr="0">
            <a:noAutofit/>
          </a:bodyPr>
          <a:lstStyle/>
          <a:p>
            <a:pPr algn="r"/>
            <a:r>
              <a:rPr lang="en-IL" sz="1200" b="0" dirty="0">
                <a:latin typeface="Times New Roman" panose="02020603050405020304" pitchFamily="18" charset="0"/>
                <a:cs typeface="Times New Roman" panose="02020603050405020304" pitchFamily="18" charset="0"/>
              </a:rPr>
              <a:t>1</a:t>
            </a:r>
          </a:p>
        </p:txBody>
      </p:sp>
      <p:sp>
        <p:nvSpPr>
          <p:cNvPr id="108" name="TextBox 107">
            <a:extLst>
              <a:ext uri="{FF2B5EF4-FFF2-40B4-BE49-F238E27FC236}">
                <a16:creationId xmlns:a16="http://schemas.microsoft.com/office/drawing/2014/main" id="{DFB612BA-BB31-1848-B360-400C8C798A3E}"/>
              </a:ext>
            </a:extLst>
          </p:cNvPr>
          <p:cNvSpPr txBox="1"/>
          <p:nvPr/>
        </p:nvSpPr>
        <p:spPr>
          <a:xfrm>
            <a:off x="7389116" y="3092703"/>
            <a:ext cx="304800" cy="278089"/>
          </a:xfrm>
          <a:prstGeom prst="rect">
            <a:avLst/>
          </a:prstGeom>
          <a:noFill/>
          <a:ln>
            <a:noFill/>
          </a:ln>
        </p:spPr>
        <p:txBody>
          <a:bodyPr wrap="square" lIns="0" tIns="46800" rIns="0" rtlCol="0">
            <a:spAutoFit/>
          </a:bodyPr>
          <a:lstStyle/>
          <a:p>
            <a:r>
              <a:rPr lang="en-US" sz="1200" b="0" dirty="0">
                <a:latin typeface="Consolas" panose="020B0609020204030204" pitchFamily="49" charset="0"/>
                <a:cs typeface="Consolas" panose="020B0609020204030204" pitchFamily="49" charset="0"/>
              </a:rPr>
              <a:t>'g'</a:t>
            </a:r>
            <a:endParaRPr lang="en-IL" sz="1200" b="0" dirty="0">
              <a:latin typeface="Consolas" panose="020B0609020204030204" pitchFamily="49" charset="0"/>
              <a:cs typeface="Consolas" panose="020B0609020204030204" pitchFamily="49" charset="0"/>
            </a:endParaRPr>
          </a:p>
        </p:txBody>
      </p:sp>
      <p:sp>
        <p:nvSpPr>
          <p:cNvPr id="109" name="TextBox 108">
            <a:extLst>
              <a:ext uri="{FF2B5EF4-FFF2-40B4-BE49-F238E27FC236}">
                <a16:creationId xmlns:a16="http://schemas.microsoft.com/office/drawing/2014/main" id="{57F15C1E-B914-FD4C-8F52-62887073551D}"/>
              </a:ext>
            </a:extLst>
          </p:cNvPr>
          <p:cNvSpPr txBox="1"/>
          <p:nvPr/>
        </p:nvSpPr>
        <p:spPr>
          <a:xfrm>
            <a:off x="6795774" y="3130095"/>
            <a:ext cx="526036" cy="210608"/>
          </a:xfrm>
          <a:prstGeom prst="rect">
            <a:avLst/>
          </a:prstGeom>
          <a:solidFill>
            <a:schemeClr val="bg1">
              <a:lumMod val="95000"/>
            </a:schemeClr>
          </a:solidFill>
          <a:ln>
            <a:solidFill>
              <a:schemeClr val="tx1"/>
            </a:solidFill>
          </a:ln>
        </p:spPr>
        <p:txBody>
          <a:bodyPr wrap="square" lIns="72000" tIns="46800" rIns="72000" rtlCol="0" anchor="ctr" anchorCtr="0">
            <a:noAutofit/>
          </a:bodyPr>
          <a:lstStyle/>
          <a:p>
            <a:pPr algn="r"/>
            <a:r>
              <a:rPr lang="en-IL" sz="1200" b="0" dirty="0">
                <a:latin typeface="Times New Roman" panose="02020603050405020304" pitchFamily="18" charset="0"/>
                <a:cs typeface="Times New Roman" panose="02020603050405020304" pitchFamily="18" charset="0"/>
              </a:rPr>
              <a:t>1</a:t>
            </a:r>
          </a:p>
        </p:txBody>
      </p:sp>
      <p:sp>
        <p:nvSpPr>
          <p:cNvPr id="110" name="TextBox 109">
            <a:extLst>
              <a:ext uri="{FF2B5EF4-FFF2-40B4-BE49-F238E27FC236}">
                <a16:creationId xmlns:a16="http://schemas.microsoft.com/office/drawing/2014/main" id="{20819AE2-AB48-3C48-A780-AEE10F0996EE}"/>
              </a:ext>
            </a:extLst>
          </p:cNvPr>
          <p:cNvSpPr txBox="1"/>
          <p:nvPr/>
        </p:nvSpPr>
        <p:spPr>
          <a:xfrm>
            <a:off x="7389116" y="3303311"/>
            <a:ext cx="304800" cy="278089"/>
          </a:xfrm>
          <a:prstGeom prst="rect">
            <a:avLst/>
          </a:prstGeom>
          <a:noFill/>
          <a:ln>
            <a:noFill/>
          </a:ln>
        </p:spPr>
        <p:txBody>
          <a:bodyPr wrap="square" lIns="0" tIns="46800" rIns="0" rtlCol="0">
            <a:spAutoFit/>
          </a:bodyPr>
          <a:lstStyle/>
          <a:p>
            <a:r>
              <a:rPr lang="en-US" sz="1200" b="0" dirty="0">
                <a:latin typeface="Consolas" panose="020B0609020204030204" pitchFamily="49" charset="0"/>
                <a:cs typeface="Consolas" panose="020B0609020204030204" pitchFamily="49" charset="0"/>
              </a:rPr>
              <a:t>'h'</a:t>
            </a:r>
            <a:endParaRPr lang="en-IL" sz="1200" b="0" dirty="0">
              <a:latin typeface="Consolas" panose="020B0609020204030204" pitchFamily="49" charset="0"/>
              <a:cs typeface="Consolas" panose="020B0609020204030204" pitchFamily="49" charset="0"/>
            </a:endParaRPr>
          </a:p>
        </p:txBody>
      </p:sp>
      <p:sp>
        <p:nvSpPr>
          <p:cNvPr id="111" name="TextBox 110">
            <a:extLst>
              <a:ext uri="{FF2B5EF4-FFF2-40B4-BE49-F238E27FC236}">
                <a16:creationId xmlns:a16="http://schemas.microsoft.com/office/drawing/2014/main" id="{56FF9AF7-B0F3-2B48-8023-E033A12EEAB9}"/>
              </a:ext>
            </a:extLst>
          </p:cNvPr>
          <p:cNvSpPr txBox="1"/>
          <p:nvPr/>
        </p:nvSpPr>
        <p:spPr>
          <a:xfrm>
            <a:off x="6795774" y="3340703"/>
            <a:ext cx="526036" cy="210608"/>
          </a:xfrm>
          <a:prstGeom prst="rect">
            <a:avLst/>
          </a:prstGeom>
          <a:solidFill>
            <a:schemeClr val="bg1">
              <a:lumMod val="95000"/>
            </a:schemeClr>
          </a:solidFill>
          <a:ln>
            <a:solidFill>
              <a:schemeClr val="tx1"/>
            </a:solidFill>
          </a:ln>
        </p:spPr>
        <p:txBody>
          <a:bodyPr wrap="square" lIns="72000" tIns="46800" rIns="72000" rtlCol="0" anchor="ctr" anchorCtr="0">
            <a:noAutofit/>
          </a:bodyPr>
          <a:lstStyle/>
          <a:p>
            <a:pPr algn="r"/>
            <a:r>
              <a:rPr lang="en-IL" sz="1200" b="0" dirty="0">
                <a:latin typeface="Times New Roman" panose="02020603050405020304" pitchFamily="18" charset="0"/>
                <a:cs typeface="Times New Roman" panose="02020603050405020304" pitchFamily="18" charset="0"/>
              </a:rPr>
              <a:t>1</a:t>
            </a:r>
          </a:p>
        </p:txBody>
      </p:sp>
      <p:sp>
        <p:nvSpPr>
          <p:cNvPr id="112" name="TextBox 111">
            <a:extLst>
              <a:ext uri="{FF2B5EF4-FFF2-40B4-BE49-F238E27FC236}">
                <a16:creationId xmlns:a16="http://schemas.microsoft.com/office/drawing/2014/main" id="{F453BFB4-F5E0-814E-861B-DFFB2F2FC3A2}"/>
              </a:ext>
            </a:extLst>
          </p:cNvPr>
          <p:cNvSpPr txBox="1"/>
          <p:nvPr/>
        </p:nvSpPr>
        <p:spPr>
          <a:xfrm>
            <a:off x="6500622" y="1420561"/>
            <a:ext cx="304800" cy="278089"/>
          </a:xfrm>
          <a:prstGeom prst="rect">
            <a:avLst/>
          </a:prstGeom>
          <a:noFill/>
          <a:ln>
            <a:noFill/>
          </a:ln>
        </p:spPr>
        <p:txBody>
          <a:bodyPr wrap="square" lIns="0" tIns="46800" rIns="0" rtlCol="0">
            <a:spAutoFit/>
          </a:bodyPr>
          <a:lstStyle/>
          <a:p>
            <a:r>
              <a:rPr lang="en-US" sz="1200" b="0" dirty="0">
                <a:latin typeface="Consolas" panose="020B0609020204030204" pitchFamily="49" charset="0"/>
                <a:cs typeface="Consolas" panose="020B0609020204030204" pitchFamily="49" charset="0"/>
              </a:rPr>
              <a:t>0</a:t>
            </a:r>
          </a:p>
        </p:txBody>
      </p:sp>
      <p:sp>
        <p:nvSpPr>
          <p:cNvPr id="113" name="TextBox 112">
            <a:extLst>
              <a:ext uri="{FF2B5EF4-FFF2-40B4-BE49-F238E27FC236}">
                <a16:creationId xmlns:a16="http://schemas.microsoft.com/office/drawing/2014/main" id="{02290DB7-F39B-8F4E-9582-848D88C4C764}"/>
              </a:ext>
            </a:extLst>
          </p:cNvPr>
          <p:cNvSpPr txBox="1"/>
          <p:nvPr/>
        </p:nvSpPr>
        <p:spPr>
          <a:xfrm>
            <a:off x="6798058" y="1446781"/>
            <a:ext cx="526036" cy="210608"/>
          </a:xfrm>
          <a:prstGeom prst="rect">
            <a:avLst/>
          </a:prstGeom>
          <a:solidFill>
            <a:schemeClr val="bg1">
              <a:lumMod val="95000"/>
            </a:schemeClr>
          </a:solidFill>
          <a:ln>
            <a:solidFill>
              <a:schemeClr val="tx1"/>
            </a:solidFill>
          </a:ln>
        </p:spPr>
        <p:txBody>
          <a:bodyPr wrap="square" lIns="72000" tIns="46800" rIns="0" rtlCol="0" anchor="ctr" anchorCtr="0">
            <a:noAutofit/>
          </a:bodyPr>
          <a:lstStyle/>
          <a:p>
            <a:pPr algn="l"/>
            <a:endParaRPr lang="en-IL" sz="1200" b="0" dirty="0">
              <a:latin typeface="Consolas" panose="020B0609020204030204" pitchFamily="49" charset="0"/>
              <a:cs typeface="Consolas" panose="020B0609020204030204" pitchFamily="49" charset="0"/>
            </a:endParaRPr>
          </a:p>
        </p:txBody>
      </p:sp>
      <p:sp>
        <p:nvSpPr>
          <p:cNvPr id="114" name="TextBox 113">
            <a:extLst>
              <a:ext uri="{FF2B5EF4-FFF2-40B4-BE49-F238E27FC236}">
                <a16:creationId xmlns:a16="http://schemas.microsoft.com/office/drawing/2014/main" id="{C8A5F3B8-82C6-7A47-8FEB-DC51D1E810ED}"/>
              </a:ext>
            </a:extLst>
          </p:cNvPr>
          <p:cNvSpPr txBox="1"/>
          <p:nvPr/>
        </p:nvSpPr>
        <p:spPr>
          <a:xfrm>
            <a:off x="6417058" y="1599883"/>
            <a:ext cx="381000" cy="278089"/>
          </a:xfrm>
          <a:prstGeom prst="rect">
            <a:avLst/>
          </a:prstGeom>
          <a:noFill/>
          <a:ln>
            <a:noFill/>
          </a:ln>
        </p:spPr>
        <p:txBody>
          <a:bodyPr wrap="square" lIns="0" tIns="46800" rIns="0" rtlCol="0">
            <a:spAutoFit/>
          </a:bodyPr>
          <a:lstStyle/>
          <a:p>
            <a:r>
              <a:rPr lang="en-US" sz="1200" b="0" dirty="0">
                <a:latin typeface="Times New Roman" panose="02020603050405020304" pitchFamily="18" charset="0"/>
                <a:cs typeface="Times New Roman" panose="02020603050405020304" pitchFamily="18" charset="0"/>
              </a:rPr>
              <a:t>...</a:t>
            </a:r>
            <a:endParaRPr lang="en-IL" sz="1200" b="0" dirty="0">
              <a:latin typeface="Times New Roman" panose="02020603050405020304" pitchFamily="18" charset="0"/>
              <a:cs typeface="Times New Roman" panose="02020603050405020304" pitchFamily="18" charset="0"/>
            </a:endParaRPr>
          </a:p>
        </p:txBody>
      </p:sp>
      <p:sp>
        <p:nvSpPr>
          <p:cNvPr id="115" name="TextBox 114">
            <a:extLst>
              <a:ext uri="{FF2B5EF4-FFF2-40B4-BE49-F238E27FC236}">
                <a16:creationId xmlns:a16="http://schemas.microsoft.com/office/drawing/2014/main" id="{620B3A10-74B0-B847-AD32-F62CAF3E068B}"/>
              </a:ext>
            </a:extLst>
          </p:cNvPr>
          <p:cNvSpPr txBox="1"/>
          <p:nvPr/>
        </p:nvSpPr>
        <p:spPr>
          <a:xfrm>
            <a:off x="6798058" y="1657389"/>
            <a:ext cx="526036" cy="210608"/>
          </a:xfrm>
          <a:prstGeom prst="rect">
            <a:avLst/>
          </a:prstGeom>
          <a:solidFill>
            <a:schemeClr val="bg1">
              <a:lumMod val="95000"/>
            </a:schemeClr>
          </a:solidFill>
          <a:ln>
            <a:solidFill>
              <a:schemeClr val="tx1"/>
            </a:solidFill>
          </a:ln>
        </p:spPr>
        <p:txBody>
          <a:bodyPr wrap="square" lIns="72000" tIns="46800" rIns="0" rtlCol="0" anchor="b" anchorCtr="0">
            <a:noAutofit/>
          </a:bodyPr>
          <a:lstStyle/>
          <a:p>
            <a:pPr algn="l"/>
            <a:r>
              <a:rPr lang="en-IL" sz="1200" b="0" dirty="0">
                <a:latin typeface="Times New Roman" panose="02020603050405020304" pitchFamily="18" charset="0"/>
                <a:cs typeface="Times New Roman" panose="02020603050405020304" pitchFamily="18" charset="0"/>
              </a:rPr>
              <a:t>...</a:t>
            </a:r>
          </a:p>
        </p:txBody>
      </p:sp>
      <p:sp>
        <p:nvSpPr>
          <p:cNvPr id="116" name="TextBox 115">
            <a:extLst>
              <a:ext uri="{FF2B5EF4-FFF2-40B4-BE49-F238E27FC236}">
                <a16:creationId xmlns:a16="http://schemas.microsoft.com/office/drawing/2014/main" id="{5E50EFE1-7E50-514F-B545-C78D1B0D3FCE}"/>
              </a:ext>
            </a:extLst>
          </p:cNvPr>
          <p:cNvSpPr txBox="1"/>
          <p:nvPr/>
        </p:nvSpPr>
        <p:spPr>
          <a:xfrm>
            <a:off x="6460238" y="3733166"/>
            <a:ext cx="304800" cy="278089"/>
          </a:xfrm>
          <a:prstGeom prst="rect">
            <a:avLst/>
          </a:prstGeom>
          <a:noFill/>
          <a:ln>
            <a:noFill/>
          </a:ln>
        </p:spPr>
        <p:txBody>
          <a:bodyPr wrap="square" lIns="0" tIns="46800" rIns="0" rtlCol="0">
            <a:spAutoFit/>
          </a:bodyPr>
          <a:lstStyle/>
          <a:p>
            <a:r>
              <a:rPr lang="en-US" sz="1200" b="0" dirty="0">
                <a:latin typeface="Consolas" panose="020B0609020204030204" pitchFamily="49" charset="0"/>
                <a:cs typeface="Consolas" panose="020B0609020204030204" pitchFamily="49" charset="0"/>
              </a:rPr>
              <a:t>255</a:t>
            </a:r>
          </a:p>
        </p:txBody>
      </p:sp>
      <p:sp>
        <p:nvSpPr>
          <p:cNvPr id="117" name="TextBox 116">
            <a:extLst>
              <a:ext uri="{FF2B5EF4-FFF2-40B4-BE49-F238E27FC236}">
                <a16:creationId xmlns:a16="http://schemas.microsoft.com/office/drawing/2014/main" id="{78644F6A-5913-4F46-8B2C-0B16C5C90C15}"/>
              </a:ext>
            </a:extLst>
          </p:cNvPr>
          <p:cNvSpPr txBox="1"/>
          <p:nvPr/>
        </p:nvSpPr>
        <p:spPr>
          <a:xfrm>
            <a:off x="6794895" y="3761919"/>
            <a:ext cx="526036" cy="210608"/>
          </a:xfrm>
          <a:prstGeom prst="rect">
            <a:avLst/>
          </a:prstGeom>
          <a:solidFill>
            <a:schemeClr val="bg1">
              <a:lumMod val="95000"/>
            </a:schemeClr>
          </a:solidFill>
          <a:ln>
            <a:solidFill>
              <a:schemeClr val="tx1"/>
            </a:solidFill>
          </a:ln>
        </p:spPr>
        <p:txBody>
          <a:bodyPr wrap="square" lIns="72000" tIns="46800" rIns="0" rtlCol="0" anchor="ctr" anchorCtr="0">
            <a:noAutofit/>
          </a:bodyPr>
          <a:lstStyle/>
          <a:p>
            <a:pPr algn="l"/>
            <a:endParaRPr lang="en-IL" sz="1200" b="0" dirty="0">
              <a:latin typeface="Consolas" panose="020B0609020204030204" pitchFamily="49" charset="0"/>
              <a:cs typeface="Consolas" panose="020B0609020204030204" pitchFamily="49" charset="0"/>
            </a:endParaRPr>
          </a:p>
        </p:txBody>
      </p:sp>
      <p:sp>
        <p:nvSpPr>
          <p:cNvPr id="118" name="TextBox 117">
            <a:extLst>
              <a:ext uri="{FF2B5EF4-FFF2-40B4-BE49-F238E27FC236}">
                <a16:creationId xmlns:a16="http://schemas.microsoft.com/office/drawing/2014/main" id="{9C3AAEF4-FC61-8244-9DB4-5C9857F42468}"/>
              </a:ext>
            </a:extLst>
          </p:cNvPr>
          <p:cNvSpPr txBox="1"/>
          <p:nvPr/>
        </p:nvSpPr>
        <p:spPr>
          <a:xfrm>
            <a:off x="6422138" y="3493805"/>
            <a:ext cx="381000" cy="278089"/>
          </a:xfrm>
          <a:prstGeom prst="rect">
            <a:avLst/>
          </a:prstGeom>
          <a:noFill/>
          <a:ln>
            <a:noFill/>
          </a:ln>
        </p:spPr>
        <p:txBody>
          <a:bodyPr wrap="square" lIns="0" tIns="46800" rIns="0" rtlCol="0">
            <a:spAutoFit/>
          </a:bodyPr>
          <a:lstStyle/>
          <a:p>
            <a:r>
              <a:rPr lang="en-US" sz="1200" b="0" dirty="0">
                <a:latin typeface="Times New Roman" panose="02020603050405020304" pitchFamily="18" charset="0"/>
                <a:cs typeface="Times New Roman" panose="02020603050405020304" pitchFamily="18" charset="0"/>
              </a:rPr>
              <a:t>...</a:t>
            </a:r>
            <a:endParaRPr lang="en-IL" sz="1200" b="0" dirty="0">
              <a:latin typeface="Times New Roman" panose="02020603050405020304" pitchFamily="18" charset="0"/>
              <a:cs typeface="Times New Roman" panose="02020603050405020304" pitchFamily="18" charset="0"/>
            </a:endParaRPr>
          </a:p>
        </p:txBody>
      </p:sp>
      <p:sp>
        <p:nvSpPr>
          <p:cNvPr id="119" name="TextBox 118">
            <a:extLst>
              <a:ext uri="{FF2B5EF4-FFF2-40B4-BE49-F238E27FC236}">
                <a16:creationId xmlns:a16="http://schemas.microsoft.com/office/drawing/2014/main" id="{0B2387FD-B2B0-2E4A-A3D0-19EAED134033}"/>
              </a:ext>
            </a:extLst>
          </p:cNvPr>
          <p:cNvSpPr txBox="1"/>
          <p:nvPr/>
        </p:nvSpPr>
        <p:spPr>
          <a:xfrm>
            <a:off x="6794895" y="3551311"/>
            <a:ext cx="526036" cy="210608"/>
          </a:xfrm>
          <a:prstGeom prst="rect">
            <a:avLst/>
          </a:prstGeom>
          <a:solidFill>
            <a:schemeClr val="bg1">
              <a:lumMod val="95000"/>
            </a:schemeClr>
          </a:solidFill>
          <a:ln>
            <a:solidFill>
              <a:schemeClr val="tx1"/>
            </a:solidFill>
          </a:ln>
        </p:spPr>
        <p:txBody>
          <a:bodyPr wrap="square" lIns="72000" tIns="46800" rIns="0" rtlCol="0" anchor="b" anchorCtr="0">
            <a:noAutofit/>
          </a:bodyPr>
          <a:lstStyle/>
          <a:p>
            <a:pPr algn="l"/>
            <a:r>
              <a:rPr lang="en-IL" sz="1200" b="0" dirty="0">
                <a:latin typeface="Times New Roman" panose="02020603050405020304" pitchFamily="18" charset="0"/>
                <a:cs typeface="Times New Roman" panose="02020603050405020304" pitchFamily="18" charset="0"/>
              </a:rPr>
              <a:t>...</a:t>
            </a:r>
          </a:p>
        </p:txBody>
      </p:sp>
      <p:sp>
        <p:nvSpPr>
          <p:cNvPr id="120" name="TextBox 119">
            <a:extLst>
              <a:ext uri="{FF2B5EF4-FFF2-40B4-BE49-F238E27FC236}">
                <a16:creationId xmlns:a16="http://schemas.microsoft.com/office/drawing/2014/main" id="{4D6558E9-1747-354F-B4DD-A3C7FFB98CB2}"/>
              </a:ext>
            </a:extLst>
          </p:cNvPr>
          <p:cNvSpPr txBox="1"/>
          <p:nvPr/>
        </p:nvSpPr>
        <p:spPr>
          <a:xfrm>
            <a:off x="6479284" y="1832706"/>
            <a:ext cx="304800" cy="278089"/>
          </a:xfrm>
          <a:prstGeom prst="rect">
            <a:avLst/>
          </a:prstGeom>
          <a:noFill/>
          <a:ln>
            <a:noFill/>
          </a:ln>
        </p:spPr>
        <p:txBody>
          <a:bodyPr wrap="square" lIns="0" tIns="46800" rIns="0" rtlCol="0">
            <a:spAutoFit/>
          </a:bodyPr>
          <a:lstStyle/>
          <a:p>
            <a:r>
              <a:rPr lang="en-US" sz="1200" b="0" dirty="0">
                <a:latin typeface="Consolas" panose="020B0609020204030204" pitchFamily="49" charset="0"/>
                <a:cs typeface="Consolas" panose="020B0609020204030204" pitchFamily="49" charset="0"/>
              </a:rPr>
              <a:t>61</a:t>
            </a:r>
            <a:endParaRPr lang="en-IL" sz="1200" b="0" dirty="0">
              <a:latin typeface="Consolas" panose="020B0609020204030204" pitchFamily="49" charset="0"/>
              <a:cs typeface="Consolas" panose="020B0609020204030204" pitchFamily="49" charset="0"/>
            </a:endParaRPr>
          </a:p>
        </p:txBody>
      </p:sp>
      <p:sp>
        <p:nvSpPr>
          <p:cNvPr id="146" name="TextBox 145">
            <a:extLst>
              <a:ext uri="{FF2B5EF4-FFF2-40B4-BE49-F238E27FC236}">
                <a16:creationId xmlns:a16="http://schemas.microsoft.com/office/drawing/2014/main" id="{B8D04D20-F730-7E46-9466-AB1F1E7EF750}"/>
              </a:ext>
            </a:extLst>
          </p:cNvPr>
          <p:cNvSpPr txBox="1"/>
          <p:nvPr/>
        </p:nvSpPr>
        <p:spPr>
          <a:xfrm>
            <a:off x="6479284" y="2043314"/>
            <a:ext cx="304800" cy="278089"/>
          </a:xfrm>
          <a:prstGeom prst="rect">
            <a:avLst/>
          </a:prstGeom>
          <a:noFill/>
          <a:ln>
            <a:noFill/>
          </a:ln>
        </p:spPr>
        <p:txBody>
          <a:bodyPr wrap="square" lIns="0" tIns="46800" rIns="0" rtlCol="0">
            <a:spAutoFit/>
          </a:bodyPr>
          <a:lstStyle/>
          <a:p>
            <a:r>
              <a:rPr lang="en-US" sz="1200" b="0" dirty="0">
                <a:latin typeface="Consolas" panose="020B0609020204030204" pitchFamily="49" charset="0"/>
                <a:cs typeface="Consolas" panose="020B0609020204030204" pitchFamily="49" charset="0"/>
              </a:rPr>
              <a:t>62</a:t>
            </a:r>
            <a:endParaRPr lang="en-IL" sz="1200" b="0" dirty="0">
              <a:latin typeface="Consolas" panose="020B0609020204030204" pitchFamily="49" charset="0"/>
              <a:cs typeface="Consolas" panose="020B0609020204030204" pitchFamily="49" charset="0"/>
            </a:endParaRPr>
          </a:p>
        </p:txBody>
      </p:sp>
      <p:sp>
        <p:nvSpPr>
          <p:cNvPr id="147" name="TextBox 146">
            <a:extLst>
              <a:ext uri="{FF2B5EF4-FFF2-40B4-BE49-F238E27FC236}">
                <a16:creationId xmlns:a16="http://schemas.microsoft.com/office/drawing/2014/main" id="{59C7AE26-C815-C84A-AC1E-ACB072189B22}"/>
              </a:ext>
            </a:extLst>
          </p:cNvPr>
          <p:cNvSpPr txBox="1"/>
          <p:nvPr/>
        </p:nvSpPr>
        <p:spPr>
          <a:xfrm>
            <a:off x="6479284" y="2253922"/>
            <a:ext cx="304800" cy="278089"/>
          </a:xfrm>
          <a:prstGeom prst="rect">
            <a:avLst/>
          </a:prstGeom>
          <a:noFill/>
          <a:ln>
            <a:noFill/>
          </a:ln>
        </p:spPr>
        <p:txBody>
          <a:bodyPr wrap="square" lIns="0" tIns="46800" rIns="0" rtlCol="0">
            <a:spAutoFit/>
          </a:bodyPr>
          <a:lstStyle/>
          <a:p>
            <a:r>
              <a:rPr lang="en-US" sz="1200" b="0" dirty="0">
                <a:latin typeface="Consolas" panose="020B0609020204030204" pitchFamily="49" charset="0"/>
                <a:cs typeface="Consolas" panose="020B0609020204030204" pitchFamily="49" charset="0"/>
              </a:rPr>
              <a:t>63</a:t>
            </a:r>
            <a:endParaRPr lang="en-IL" sz="1200" b="0" dirty="0">
              <a:latin typeface="Consolas" panose="020B0609020204030204" pitchFamily="49" charset="0"/>
              <a:cs typeface="Consolas" panose="020B0609020204030204" pitchFamily="49" charset="0"/>
            </a:endParaRPr>
          </a:p>
        </p:txBody>
      </p:sp>
      <p:sp>
        <p:nvSpPr>
          <p:cNvPr id="148" name="TextBox 147">
            <a:extLst>
              <a:ext uri="{FF2B5EF4-FFF2-40B4-BE49-F238E27FC236}">
                <a16:creationId xmlns:a16="http://schemas.microsoft.com/office/drawing/2014/main" id="{3DE6159E-C939-3041-B54D-B07990804054}"/>
              </a:ext>
            </a:extLst>
          </p:cNvPr>
          <p:cNvSpPr txBox="1"/>
          <p:nvPr/>
        </p:nvSpPr>
        <p:spPr>
          <a:xfrm>
            <a:off x="6479284" y="2464530"/>
            <a:ext cx="304800" cy="278089"/>
          </a:xfrm>
          <a:prstGeom prst="rect">
            <a:avLst/>
          </a:prstGeom>
          <a:noFill/>
          <a:ln>
            <a:noFill/>
          </a:ln>
        </p:spPr>
        <p:txBody>
          <a:bodyPr wrap="square" lIns="0" tIns="46800" rIns="0" rtlCol="0">
            <a:spAutoFit/>
          </a:bodyPr>
          <a:lstStyle/>
          <a:p>
            <a:r>
              <a:rPr lang="en-US" sz="1200" b="0" dirty="0">
                <a:latin typeface="Consolas" panose="020B0609020204030204" pitchFamily="49" charset="0"/>
                <a:cs typeface="Consolas" panose="020B0609020204030204" pitchFamily="49" charset="0"/>
              </a:rPr>
              <a:t>64</a:t>
            </a:r>
            <a:endParaRPr lang="en-IL" sz="1200" b="0" dirty="0">
              <a:latin typeface="Consolas" panose="020B0609020204030204" pitchFamily="49" charset="0"/>
              <a:cs typeface="Consolas" panose="020B0609020204030204" pitchFamily="49" charset="0"/>
            </a:endParaRPr>
          </a:p>
        </p:txBody>
      </p:sp>
      <p:sp>
        <p:nvSpPr>
          <p:cNvPr id="149" name="TextBox 148">
            <a:extLst>
              <a:ext uri="{FF2B5EF4-FFF2-40B4-BE49-F238E27FC236}">
                <a16:creationId xmlns:a16="http://schemas.microsoft.com/office/drawing/2014/main" id="{E9DA0522-F1B5-2842-8B06-0D40DDEFA03E}"/>
              </a:ext>
            </a:extLst>
          </p:cNvPr>
          <p:cNvSpPr txBox="1"/>
          <p:nvPr/>
        </p:nvSpPr>
        <p:spPr>
          <a:xfrm>
            <a:off x="6477000" y="2675138"/>
            <a:ext cx="304800" cy="278089"/>
          </a:xfrm>
          <a:prstGeom prst="rect">
            <a:avLst/>
          </a:prstGeom>
          <a:noFill/>
          <a:ln>
            <a:noFill/>
          </a:ln>
        </p:spPr>
        <p:txBody>
          <a:bodyPr wrap="square" lIns="0" tIns="46800" rIns="0" rtlCol="0">
            <a:spAutoFit/>
          </a:bodyPr>
          <a:lstStyle/>
          <a:p>
            <a:r>
              <a:rPr lang="en-US" sz="1200" b="0" dirty="0">
                <a:latin typeface="Consolas" panose="020B0609020204030204" pitchFamily="49" charset="0"/>
                <a:cs typeface="Consolas" panose="020B0609020204030204" pitchFamily="49" charset="0"/>
              </a:rPr>
              <a:t>65</a:t>
            </a:r>
            <a:endParaRPr lang="en-IL" sz="1200" b="0" dirty="0">
              <a:latin typeface="Consolas" panose="020B0609020204030204" pitchFamily="49" charset="0"/>
              <a:cs typeface="Consolas" panose="020B0609020204030204" pitchFamily="49" charset="0"/>
            </a:endParaRPr>
          </a:p>
        </p:txBody>
      </p:sp>
      <p:sp>
        <p:nvSpPr>
          <p:cNvPr id="150" name="TextBox 149">
            <a:extLst>
              <a:ext uri="{FF2B5EF4-FFF2-40B4-BE49-F238E27FC236}">
                <a16:creationId xmlns:a16="http://schemas.microsoft.com/office/drawing/2014/main" id="{7AB75606-D991-C74E-9776-C6FAE203C2C6}"/>
              </a:ext>
            </a:extLst>
          </p:cNvPr>
          <p:cNvSpPr txBox="1"/>
          <p:nvPr/>
        </p:nvSpPr>
        <p:spPr>
          <a:xfrm>
            <a:off x="6477000" y="2885746"/>
            <a:ext cx="304800" cy="278089"/>
          </a:xfrm>
          <a:prstGeom prst="rect">
            <a:avLst/>
          </a:prstGeom>
          <a:noFill/>
          <a:ln>
            <a:noFill/>
          </a:ln>
        </p:spPr>
        <p:txBody>
          <a:bodyPr wrap="square" lIns="0" tIns="46800" rIns="0" rtlCol="0">
            <a:spAutoFit/>
          </a:bodyPr>
          <a:lstStyle/>
          <a:p>
            <a:r>
              <a:rPr lang="en-US" sz="1200" b="0" dirty="0">
                <a:latin typeface="Consolas" panose="020B0609020204030204" pitchFamily="49" charset="0"/>
                <a:cs typeface="Consolas" panose="020B0609020204030204" pitchFamily="49" charset="0"/>
              </a:rPr>
              <a:t>66</a:t>
            </a:r>
            <a:endParaRPr lang="en-IL" sz="1200" b="0" dirty="0">
              <a:latin typeface="Consolas" panose="020B0609020204030204" pitchFamily="49" charset="0"/>
              <a:cs typeface="Consolas" panose="020B0609020204030204" pitchFamily="49" charset="0"/>
            </a:endParaRPr>
          </a:p>
        </p:txBody>
      </p:sp>
      <p:sp>
        <p:nvSpPr>
          <p:cNvPr id="151" name="TextBox 150">
            <a:extLst>
              <a:ext uri="{FF2B5EF4-FFF2-40B4-BE49-F238E27FC236}">
                <a16:creationId xmlns:a16="http://schemas.microsoft.com/office/drawing/2014/main" id="{CD00D773-25D5-C044-AA3E-C7E0A39CE4E1}"/>
              </a:ext>
            </a:extLst>
          </p:cNvPr>
          <p:cNvSpPr txBox="1"/>
          <p:nvPr/>
        </p:nvSpPr>
        <p:spPr>
          <a:xfrm>
            <a:off x="6477000" y="3096354"/>
            <a:ext cx="304800" cy="278089"/>
          </a:xfrm>
          <a:prstGeom prst="rect">
            <a:avLst/>
          </a:prstGeom>
          <a:noFill/>
          <a:ln>
            <a:noFill/>
          </a:ln>
        </p:spPr>
        <p:txBody>
          <a:bodyPr wrap="square" lIns="0" tIns="46800" rIns="0" rtlCol="0">
            <a:spAutoFit/>
          </a:bodyPr>
          <a:lstStyle/>
          <a:p>
            <a:r>
              <a:rPr lang="en-US" sz="1200" b="0" dirty="0">
                <a:latin typeface="Consolas" panose="020B0609020204030204" pitchFamily="49" charset="0"/>
                <a:cs typeface="Consolas" panose="020B0609020204030204" pitchFamily="49" charset="0"/>
              </a:rPr>
              <a:t>67</a:t>
            </a:r>
            <a:endParaRPr lang="en-IL" sz="1200" b="0" dirty="0">
              <a:latin typeface="Consolas" panose="020B0609020204030204" pitchFamily="49" charset="0"/>
              <a:cs typeface="Consolas" panose="020B0609020204030204" pitchFamily="49" charset="0"/>
            </a:endParaRPr>
          </a:p>
        </p:txBody>
      </p:sp>
      <p:sp>
        <p:nvSpPr>
          <p:cNvPr id="152" name="TextBox 151">
            <a:extLst>
              <a:ext uri="{FF2B5EF4-FFF2-40B4-BE49-F238E27FC236}">
                <a16:creationId xmlns:a16="http://schemas.microsoft.com/office/drawing/2014/main" id="{50FF912D-4606-B849-8007-F7ABEC0CC08E}"/>
              </a:ext>
            </a:extLst>
          </p:cNvPr>
          <p:cNvSpPr txBox="1"/>
          <p:nvPr/>
        </p:nvSpPr>
        <p:spPr>
          <a:xfrm>
            <a:off x="6477000" y="3306962"/>
            <a:ext cx="304800" cy="278089"/>
          </a:xfrm>
          <a:prstGeom prst="rect">
            <a:avLst/>
          </a:prstGeom>
          <a:noFill/>
          <a:ln>
            <a:noFill/>
          </a:ln>
        </p:spPr>
        <p:txBody>
          <a:bodyPr wrap="square" lIns="0" tIns="46800" rIns="0" rtlCol="0">
            <a:spAutoFit/>
          </a:bodyPr>
          <a:lstStyle/>
          <a:p>
            <a:r>
              <a:rPr lang="en-US" sz="1200" b="0" dirty="0">
                <a:latin typeface="Consolas" panose="020B0609020204030204" pitchFamily="49" charset="0"/>
                <a:cs typeface="Consolas" panose="020B0609020204030204" pitchFamily="49" charset="0"/>
              </a:rPr>
              <a:t>68</a:t>
            </a:r>
            <a:endParaRPr lang="en-IL" sz="1200" b="0" dirty="0">
              <a:latin typeface="Consolas" panose="020B0609020204030204" pitchFamily="49" charset="0"/>
              <a:cs typeface="Consolas" panose="020B0609020204030204" pitchFamily="49" charset="0"/>
            </a:endParaRPr>
          </a:p>
        </p:txBody>
      </p:sp>
      <p:grpSp>
        <p:nvGrpSpPr>
          <p:cNvPr id="4" name="Group 3">
            <a:extLst>
              <a:ext uri="{FF2B5EF4-FFF2-40B4-BE49-F238E27FC236}">
                <a16:creationId xmlns:a16="http://schemas.microsoft.com/office/drawing/2014/main" id="{0C17CA28-C139-A545-93A6-0E52D81A137D}"/>
              </a:ext>
            </a:extLst>
          </p:cNvPr>
          <p:cNvGrpSpPr/>
          <p:nvPr/>
        </p:nvGrpSpPr>
        <p:grpSpPr>
          <a:xfrm>
            <a:off x="-174242" y="1513439"/>
            <a:ext cx="6225809" cy="1966717"/>
            <a:chOff x="-174242" y="1513439"/>
            <a:chExt cx="6225809" cy="1966717"/>
          </a:xfrm>
        </p:grpSpPr>
        <p:sp>
          <p:nvSpPr>
            <p:cNvPr id="91" name="Down Arrow 90">
              <a:extLst>
                <a:ext uri="{FF2B5EF4-FFF2-40B4-BE49-F238E27FC236}">
                  <a16:creationId xmlns:a16="http://schemas.microsoft.com/office/drawing/2014/main" id="{51A72920-A7EA-9F43-AA62-A143A729161C}"/>
                </a:ext>
              </a:extLst>
            </p:cNvPr>
            <p:cNvSpPr/>
            <p:nvPr/>
          </p:nvSpPr>
          <p:spPr bwMode="auto">
            <a:xfrm rot="16200000">
              <a:off x="5500333" y="2297503"/>
              <a:ext cx="379219" cy="723249"/>
            </a:xfrm>
            <a:prstGeom prst="downArrow">
              <a:avLst/>
            </a:prstGeom>
            <a:solidFill>
              <a:srgbClr val="C00000"/>
            </a:solidFill>
            <a:ln w="9525" cap="flat" cmpd="sng" algn="ctr">
              <a:no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2"/>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sz="3200" b="1" i="0" u="none" strike="noStrike" cap="none" normalizeH="0" baseline="0" dirty="0">
                <a:ln>
                  <a:noFill/>
                </a:ln>
                <a:solidFill>
                  <a:schemeClr val="tx1"/>
                </a:solidFill>
                <a:effectLst/>
                <a:latin typeface="Arial" pitchFamily="34" charset="0"/>
              </a:endParaRPr>
            </a:p>
          </p:txBody>
        </p:sp>
        <p:sp>
          <p:nvSpPr>
            <p:cNvPr id="153" name="TextBox 152">
              <a:extLst>
                <a:ext uri="{FF2B5EF4-FFF2-40B4-BE49-F238E27FC236}">
                  <a16:creationId xmlns:a16="http://schemas.microsoft.com/office/drawing/2014/main" id="{D07158B3-8689-7848-AABA-A6D631292DBB}"/>
                </a:ext>
              </a:extLst>
            </p:cNvPr>
            <p:cNvSpPr txBox="1"/>
            <p:nvPr/>
          </p:nvSpPr>
          <p:spPr>
            <a:xfrm>
              <a:off x="-174242" y="1513439"/>
              <a:ext cx="4267200" cy="370422"/>
            </a:xfrm>
            <a:prstGeom prst="rect">
              <a:avLst/>
            </a:prstGeom>
            <a:noFill/>
            <a:ln>
              <a:noFill/>
            </a:ln>
          </p:spPr>
          <p:txBody>
            <a:bodyPr wrap="square" lIns="0" tIns="46800" rIns="0" rtlCol="0">
              <a:spAutoFit/>
            </a:bodyPr>
            <a:lstStyle/>
            <a:p>
              <a:r>
                <a:rPr lang="en-IL" sz="1800" b="0" dirty="0">
                  <a:latin typeface="Times New Roman" panose="02020603050405020304" pitchFamily="18" charset="0"/>
                  <a:cs typeface="Times New Roman" panose="02020603050405020304" pitchFamily="18" charset="0"/>
                </a:rPr>
                <a:t>For the purpose of this lecture:</a:t>
              </a:r>
            </a:p>
          </p:txBody>
        </p:sp>
        <p:sp>
          <p:nvSpPr>
            <p:cNvPr id="41" name="Rectangle 40">
              <a:extLst>
                <a:ext uri="{FF2B5EF4-FFF2-40B4-BE49-F238E27FC236}">
                  <a16:creationId xmlns:a16="http://schemas.microsoft.com/office/drawing/2014/main" id="{721BA97C-A43E-C746-9E9C-9DC750BF872C}"/>
                </a:ext>
              </a:extLst>
            </p:cNvPr>
            <p:cNvSpPr>
              <a:spLocks noChangeArrowheads="1"/>
            </p:cNvSpPr>
            <p:nvPr/>
          </p:nvSpPr>
          <p:spPr bwMode="auto">
            <a:xfrm>
              <a:off x="490999" y="1997780"/>
              <a:ext cx="4225716" cy="1482376"/>
            </a:xfrm>
            <a:prstGeom prst="rect">
              <a:avLst/>
            </a:prstGeom>
            <a:solidFill>
              <a:schemeClr val="bg1"/>
            </a:solidFill>
            <a:ln w="9525">
              <a:solidFill>
                <a:srgbClr val="293973"/>
              </a:solidFill>
              <a:miter lim="800000"/>
              <a:headEnd/>
              <a:tailEnd/>
            </a:ln>
            <a:effectLst>
              <a:outerShdw blurRad="50800" dist="38100" dir="2700000" algn="tl" rotWithShape="0">
                <a:prstClr val="black">
                  <a:alpha val="40000"/>
                </a:prstClr>
              </a:outerShdw>
            </a:effectLst>
          </p:spPr>
          <p:txBody>
            <a:bodyPr lIns="129600" tIns="133200" rIns="0" bIns="0" anchor="t" anchorCtr="0"/>
            <a:lstStyle/>
            <a:p>
              <a:pPr algn="l">
                <a:spcBef>
                  <a:spcPts val="300"/>
                </a:spcBef>
              </a:pPr>
              <a:r>
                <a:rPr lang="en-US" sz="1200" b="0" dirty="0">
                  <a:solidFill>
                    <a:srgbClr val="3F7F5F"/>
                  </a:solidFill>
                  <a:latin typeface="Consolas" panose="020B0609020204030204" pitchFamily="49" charset="0"/>
                  <a:cs typeface="Consolas" panose="020B0609020204030204" pitchFamily="49" charset="0"/>
                </a:rPr>
                <a:t>// Builds a frequencies array, for testing</a:t>
              </a:r>
            </a:p>
            <a:p>
              <a:pPr algn="l">
                <a:spcBef>
                  <a:spcPts val="300"/>
                </a:spcBef>
              </a:pPr>
              <a:r>
                <a:rPr lang="en-US" sz="1200" b="0" dirty="0">
                  <a:solidFill>
                    <a:srgbClr val="7F0055"/>
                  </a:solidFill>
                  <a:latin typeface="Consolas" panose="020B0609020204030204" pitchFamily="49" charset="0"/>
                  <a:cs typeface="Consolas" panose="020B0609020204030204" pitchFamily="49" charset="0"/>
                </a:rPr>
                <a:t>double</a:t>
              </a:r>
              <a:r>
                <a:rPr lang="en-US" sz="1200" b="0" dirty="0">
                  <a:solidFill>
                    <a:srgbClr val="000000"/>
                  </a:solidFill>
                  <a:latin typeface="Consolas" panose="020B0609020204030204" pitchFamily="49" charset="0"/>
                  <a:cs typeface="Consolas" panose="020B0609020204030204" pitchFamily="49" charset="0"/>
                </a:rPr>
                <a:t>[] </a:t>
              </a:r>
              <a:r>
                <a:rPr lang="en-US" sz="1200" b="0" dirty="0" err="1">
                  <a:solidFill>
                    <a:srgbClr val="000000"/>
                  </a:solidFill>
                  <a:latin typeface="Consolas" panose="020B0609020204030204" pitchFamily="49" charset="0"/>
                  <a:cs typeface="Consolas" panose="020B0609020204030204" pitchFamily="49" charset="0"/>
                </a:rPr>
                <a:t>freq</a:t>
              </a:r>
              <a:r>
                <a:rPr lang="en-US" sz="1200" b="0" dirty="0">
                  <a:solidFill>
                    <a:srgbClr val="000000"/>
                  </a:solidFill>
                  <a:latin typeface="Consolas" panose="020B0609020204030204" pitchFamily="49" charset="0"/>
                  <a:cs typeface="Consolas" panose="020B0609020204030204" pitchFamily="49" charset="0"/>
                </a:rPr>
                <a:t> = </a:t>
              </a:r>
              <a:r>
                <a:rPr lang="en-US" sz="1200" b="0" dirty="0">
                  <a:solidFill>
                    <a:srgbClr val="7F0055"/>
                  </a:solidFill>
                  <a:latin typeface="Consolas" panose="020B0609020204030204" pitchFamily="49" charset="0"/>
                  <a:cs typeface="Consolas" panose="020B0609020204030204" pitchFamily="49" charset="0"/>
                </a:rPr>
                <a:t>new</a:t>
              </a:r>
              <a:r>
                <a:rPr lang="en-US" sz="1200" b="0" dirty="0">
                  <a:solidFill>
                    <a:srgbClr val="000000"/>
                  </a:solidFill>
                  <a:latin typeface="Consolas" panose="020B0609020204030204" pitchFamily="49" charset="0"/>
                  <a:cs typeface="Consolas" panose="020B0609020204030204" pitchFamily="49" charset="0"/>
                </a:rPr>
                <a:t> </a:t>
              </a:r>
              <a:r>
                <a:rPr lang="en-US" sz="1200" b="0" dirty="0">
                  <a:solidFill>
                    <a:srgbClr val="7F0055"/>
                  </a:solidFill>
                  <a:latin typeface="Consolas" panose="020B0609020204030204" pitchFamily="49" charset="0"/>
                  <a:cs typeface="Consolas" panose="020B0609020204030204" pitchFamily="49" charset="0"/>
                </a:rPr>
                <a:t>double</a:t>
              </a:r>
              <a:r>
                <a:rPr lang="en-US" sz="1200" b="0" dirty="0">
                  <a:solidFill>
                    <a:srgbClr val="000000"/>
                  </a:solidFill>
                  <a:latin typeface="Consolas" panose="020B0609020204030204" pitchFamily="49" charset="0"/>
                  <a:cs typeface="Consolas" panose="020B0609020204030204" pitchFamily="49" charset="0"/>
                </a:rPr>
                <a:t>[256];</a:t>
              </a:r>
              <a:endParaRPr lang="en-US" sz="1200" b="0" dirty="0">
                <a:solidFill>
                  <a:srgbClr val="3F7F5F"/>
                </a:solidFill>
                <a:latin typeface="Consolas" panose="020B0609020204030204" pitchFamily="49" charset="0"/>
                <a:cs typeface="Consolas" panose="020B0609020204030204" pitchFamily="49" charset="0"/>
              </a:endParaRPr>
            </a:p>
            <a:p>
              <a:pPr algn="l">
                <a:spcBef>
                  <a:spcPts val="300"/>
                </a:spcBef>
              </a:pPr>
              <a:r>
                <a:rPr lang="en-US" sz="1200" b="0" dirty="0" err="1">
                  <a:solidFill>
                    <a:srgbClr val="000000"/>
                  </a:solidFill>
                  <a:latin typeface="Consolas" panose="020B0609020204030204" pitchFamily="49" charset="0"/>
                  <a:cs typeface="Consolas" panose="020B0609020204030204" pitchFamily="49" charset="0"/>
                </a:rPr>
                <a:t>freq</a:t>
              </a:r>
              <a:r>
                <a:rPr lang="en-US" sz="1200" b="0" dirty="0">
                  <a:solidFill>
                    <a:srgbClr val="000000"/>
                  </a:solidFill>
                  <a:latin typeface="Consolas" panose="020B0609020204030204" pitchFamily="49" charset="0"/>
                  <a:cs typeface="Consolas" panose="020B0609020204030204" pitchFamily="49" charset="0"/>
                </a:rPr>
                <a:t>[</a:t>
              </a:r>
              <a:r>
                <a:rPr lang="en-US" sz="1200" b="0" dirty="0">
                  <a:solidFill>
                    <a:srgbClr val="2A00FF"/>
                  </a:solidFill>
                  <a:latin typeface="Consolas" panose="020B0609020204030204" pitchFamily="49" charset="0"/>
                  <a:cs typeface="Consolas" panose="020B0609020204030204" pitchFamily="49" charset="0"/>
                </a:rPr>
                <a:t>'a'</a:t>
              </a:r>
              <a:r>
                <a:rPr lang="en-US" sz="1200" b="0" dirty="0">
                  <a:solidFill>
                    <a:srgbClr val="000000"/>
                  </a:solidFill>
                  <a:latin typeface="Consolas" panose="020B0609020204030204" pitchFamily="49" charset="0"/>
                  <a:cs typeface="Consolas" panose="020B0609020204030204" pitchFamily="49" charset="0"/>
                </a:rPr>
                <a:t>] = 8; </a:t>
              </a:r>
              <a:r>
                <a:rPr lang="en-US" sz="1200" b="0" dirty="0" err="1">
                  <a:solidFill>
                    <a:srgbClr val="000000"/>
                  </a:solidFill>
                  <a:latin typeface="Consolas" panose="020B0609020204030204" pitchFamily="49" charset="0"/>
                  <a:cs typeface="Consolas" panose="020B0609020204030204" pitchFamily="49" charset="0"/>
                </a:rPr>
                <a:t>freq</a:t>
              </a:r>
              <a:r>
                <a:rPr lang="en-US" sz="1200" b="0" dirty="0">
                  <a:solidFill>
                    <a:srgbClr val="000000"/>
                  </a:solidFill>
                  <a:latin typeface="Consolas" panose="020B0609020204030204" pitchFamily="49" charset="0"/>
                  <a:cs typeface="Consolas" panose="020B0609020204030204" pitchFamily="49" charset="0"/>
                </a:rPr>
                <a:t>[</a:t>
              </a:r>
              <a:r>
                <a:rPr lang="en-US" sz="1200" b="0" dirty="0">
                  <a:solidFill>
                    <a:srgbClr val="2A00FF"/>
                  </a:solidFill>
                  <a:latin typeface="Consolas" panose="020B0609020204030204" pitchFamily="49" charset="0"/>
                  <a:cs typeface="Consolas" panose="020B0609020204030204" pitchFamily="49" charset="0"/>
                </a:rPr>
                <a:t>'b'</a:t>
              </a:r>
              <a:r>
                <a:rPr lang="en-US" sz="1200" b="0" dirty="0">
                  <a:solidFill>
                    <a:srgbClr val="000000"/>
                  </a:solidFill>
                  <a:latin typeface="Consolas" panose="020B0609020204030204" pitchFamily="49" charset="0"/>
                  <a:cs typeface="Consolas" panose="020B0609020204030204" pitchFamily="49" charset="0"/>
                </a:rPr>
                <a:t>] = 3;</a:t>
              </a:r>
            </a:p>
            <a:p>
              <a:pPr algn="l">
                <a:spcBef>
                  <a:spcPts val="300"/>
                </a:spcBef>
              </a:pPr>
              <a:r>
                <a:rPr lang="en-US" sz="1200" b="0" dirty="0" err="1">
                  <a:solidFill>
                    <a:srgbClr val="000000"/>
                  </a:solidFill>
                  <a:latin typeface="Consolas" panose="020B0609020204030204" pitchFamily="49" charset="0"/>
                  <a:cs typeface="Consolas" panose="020B0609020204030204" pitchFamily="49" charset="0"/>
                </a:rPr>
                <a:t>freq</a:t>
              </a:r>
              <a:r>
                <a:rPr lang="en-US" sz="1200" b="0" dirty="0">
                  <a:solidFill>
                    <a:srgbClr val="000000"/>
                  </a:solidFill>
                  <a:latin typeface="Consolas" panose="020B0609020204030204" pitchFamily="49" charset="0"/>
                  <a:cs typeface="Consolas" panose="020B0609020204030204" pitchFamily="49" charset="0"/>
                </a:rPr>
                <a:t>[</a:t>
              </a:r>
              <a:r>
                <a:rPr lang="en-US" sz="1200" b="0" dirty="0">
                  <a:solidFill>
                    <a:srgbClr val="2A00FF"/>
                  </a:solidFill>
                  <a:latin typeface="Consolas" panose="020B0609020204030204" pitchFamily="49" charset="0"/>
                  <a:cs typeface="Consolas" panose="020B0609020204030204" pitchFamily="49" charset="0"/>
                </a:rPr>
                <a:t>'c'</a:t>
              </a:r>
              <a:r>
                <a:rPr lang="en-US" sz="1200" b="0" dirty="0">
                  <a:solidFill>
                    <a:srgbClr val="000000"/>
                  </a:solidFill>
                  <a:latin typeface="Consolas" panose="020B0609020204030204" pitchFamily="49" charset="0"/>
                  <a:cs typeface="Consolas" panose="020B0609020204030204" pitchFamily="49" charset="0"/>
                </a:rPr>
                <a:t>] = 1; </a:t>
              </a:r>
              <a:r>
                <a:rPr lang="en-US" sz="1200" b="0" dirty="0" err="1">
                  <a:solidFill>
                    <a:srgbClr val="000000"/>
                  </a:solidFill>
                  <a:latin typeface="Consolas" panose="020B0609020204030204" pitchFamily="49" charset="0"/>
                  <a:cs typeface="Consolas" panose="020B0609020204030204" pitchFamily="49" charset="0"/>
                </a:rPr>
                <a:t>freq</a:t>
              </a:r>
              <a:r>
                <a:rPr lang="en-US" sz="1200" b="0" dirty="0">
                  <a:solidFill>
                    <a:srgbClr val="000000"/>
                  </a:solidFill>
                  <a:latin typeface="Consolas" panose="020B0609020204030204" pitchFamily="49" charset="0"/>
                  <a:cs typeface="Consolas" panose="020B0609020204030204" pitchFamily="49" charset="0"/>
                </a:rPr>
                <a:t>[</a:t>
              </a:r>
              <a:r>
                <a:rPr lang="en-US" sz="1200" b="0" dirty="0">
                  <a:solidFill>
                    <a:srgbClr val="2A00FF"/>
                  </a:solidFill>
                  <a:latin typeface="Consolas" panose="020B0609020204030204" pitchFamily="49" charset="0"/>
                  <a:cs typeface="Consolas" panose="020B0609020204030204" pitchFamily="49" charset="0"/>
                </a:rPr>
                <a:t>'d'</a:t>
              </a:r>
              <a:r>
                <a:rPr lang="en-US" sz="1200" b="0" dirty="0">
                  <a:solidFill>
                    <a:srgbClr val="000000"/>
                  </a:solidFill>
                  <a:latin typeface="Consolas" panose="020B0609020204030204" pitchFamily="49" charset="0"/>
                  <a:cs typeface="Consolas" panose="020B0609020204030204" pitchFamily="49" charset="0"/>
                </a:rPr>
                <a:t>] = 1; </a:t>
              </a:r>
              <a:r>
                <a:rPr lang="en-US" sz="1200" b="0" dirty="0" err="1">
                  <a:solidFill>
                    <a:srgbClr val="000000"/>
                  </a:solidFill>
                  <a:latin typeface="Consolas" panose="020B0609020204030204" pitchFamily="49" charset="0"/>
                  <a:cs typeface="Consolas" panose="020B0609020204030204" pitchFamily="49" charset="0"/>
                </a:rPr>
                <a:t>freq</a:t>
              </a:r>
              <a:r>
                <a:rPr lang="en-US" sz="1200" b="0" dirty="0">
                  <a:solidFill>
                    <a:srgbClr val="000000"/>
                  </a:solidFill>
                  <a:latin typeface="Consolas" panose="020B0609020204030204" pitchFamily="49" charset="0"/>
                  <a:cs typeface="Consolas" panose="020B0609020204030204" pitchFamily="49" charset="0"/>
                </a:rPr>
                <a:t>[</a:t>
              </a:r>
              <a:r>
                <a:rPr lang="en-US" sz="1200" b="0" dirty="0">
                  <a:solidFill>
                    <a:srgbClr val="2A00FF"/>
                  </a:solidFill>
                  <a:latin typeface="Consolas" panose="020B0609020204030204" pitchFamily="49" charset="0"/>
                  <a:cs typeface="Consolas" panose="020B0609020204030204" pitchFamily="49" charset="0"/>
                </a:rPr>
                <a:t>'e'</a:t>
              </a:r>
              <a:r>
                <a:rPr lang="en-US" sz="1200" b="0" dirty="0">
                  <a:solidFill>
                    <a:srgbClr val="000000"/>
                  </a:solidFill>
                  <a:latin typeface="Consolas" panose="020B0609020204030204" pitchFamily="49" charset="0"/>
                  <a:cs typeface="Consolas" panose="020B0609020204030204" pitchFamily="49" charset="0"/>
                </a:rPr>
                <a:t>] = 1;  </a:t>
              </a:r>
            </a:p>
            <a:p>
              <a:pPr algn="l">
                <a:spcBef>
                  <a:spcPts val="300"/>
                </a:spcBef>
              </a:pPr>
              <a:r>
                <a:rPr lang="en-US" sz="1200" b="0" dirty="0" err="1">
                  <a:solidFill>
                    <a:srgbClr val="000000"/>
                  </a:solidFill>
                  <a:latin typeface="Consolas" panose="020B0609020204030204" pitchFamily="49" charset="0"/>
                  <a:cs typeface="Consolas" panose="020B0609020204030204" pitchFamily="49" charset="0"/>
                </a:rPr>
                <a:t>freq</a:t>
              </a:r>
              <a:r>
                <a:rPr lang="en-US" sz="1200" b="0" dirty="0">
                  <a:solidFill>
                    <a:srgbClr val="000000"/>
                  </a:solidFill>
                  <a:latin typeface="Consolas" panose="020B0609020204030204" pitchFamily="49" charset="0"/>
                  <a:cs typeface="Consolas" panose="020B0609020204030204" pitchFamily="49" charset="0"/>
                </a:rPr>
                <a:t>[</a:t>
              </a:r>
              <a:r>
                <a:rPr lang="en-US" sz="1200" b="0" dirty="0">
                  <a:solidFill>
                    <a:srgbClr val="2A00FF"/>
                  </a:solidFill>
                  <a:latin typeface="Consolas" panose="020B0609020204030204" pitchFamily="49" charset="0"/>
                  <a:cs typeface="Consolas" panose="020B0609020204030204" pitchFamily="49" charset="0"/>
                </a:rPr>
                <a:t>'f'</a:t>
              </a:r>
              <a:r>
                <a:rPr lang="en-US" sz="1200" b="0" dirty="0">
                  <a:solidFill>
                    <a:srgbClr val="000000"/>
                  </a:solidFill>
                  <a:latin typeface="Consolas" panose="020B0609020204030204" pitchFamily="49" charset="0"/>
                  <a:cs typeface="Consolas" panose="020B0609020204030204" pitchFamily="49" charset="0"/>
                </a:rPr>
                <a:t>] = 1; </a:t>
              </a:r>
              <a:r>
                <a:rPr lang="en-US" sz="1200" b="0" dirty="0" err="1">
                  <a:solidFill>
                    <a:srgbClr val="000000"/>
                  </a:solidFill>
                  <a:latin typeface="Consolas" panose="020B0609020204030204" pitchFamily="49" charset="0"/>
                  <a:cs typeface="Consolas" panose="020B0609020204030204" pitchFamily="49" charset="0"/>
                </a:rPr>
                <a:t>freq</a:t>
              </a:r>
              <a:r>
                <a:rPr lang="en-US" sz="1200" b="0" dirty="0">
                  <a:solidFill>
                    <a:srgbClr val="000000"/>
                  </a:solidFill>
                  <a:latin typeface="Consolas" panose="020B0609020204030204" pitchFamily="49" charset="0"/>
                  <a:cs typeface="Consolas" panose="020B0609020204030204" pitchFamily="49" charset="0"/>
                </a:rPr>
                <a:t>[</a:t>
              </a:r>
              <a:r>
                <a:rPr lang="en-US" sz="1200" b="0" dirty="0">
                  <a:solidFill>
                    <a:srgbClr val="2A00FF"/>
                  </a:solidFill>
                  <a:latin typeface="Consolas" panose="020B0609020204030204" pitchFamily="49" charset="0"/>
                  <a:cs typeface="Consolas" panose="020B0609020204030204" pitchFamily="49" charset="0"/>
                </a:rPr>
                <a:t>'g'</a:t>
              </a:r>
              <a:r>
                <a:rPr lang="en-US" sz="1200" b="0" dirty="0">
                  <a:solidFill>
                    <a:srgbClr val="000000"/>
                  </a:solidFill>
                  <a:latin typeface="Consolas" panose="020B0609020204030204" pitchFamily="49" charset="0"/>
                  <a:cs typeface="Consolas" panose="020B0609020204030204" pitchFamily="49" charset="0"/>
                </a:rPr>
                <a:t>] = 1; </a:t>
              </a:r>
              <a:r>
                <a:rPr lang="en-US" sz="1200" b="0" dirty="0" err="1">
                  <a:solidFill>
                    <a:srgbClr val="000000"/>
                  </a:solidFill>
                  <a:latin typeface="Consolas" panose="020B0609020204030204" pitchFamily="49" charset="0"/>
                  <a:cs typeface="Consolas" panose="020B0609020204030204" pitchFamily="49" charset="0"/>
                </a:rPr>
                <a:t>freq</a:t>
              </a:r>
              <a:r>
                <a:rPr lang="en-US" sz="1200" b="0" dirty="0">
                  <a:solidFill>
                    <a:srgbClr val="000000"/>
                  </a:solidFill>
                  <a:latin typeface="Consolas" panose="020B0609020204030204" pitchFamily="49" charset="0"/>
                  <a:cs typeface="Consolas" panose="020B0609020204030204" pitchFamily="49" charset="0"/>
                </a:rPr>
                <a:t>[</a:t>
              </a:r>
              <a:r>
                <a:rPr lang="en-US" sz="1200" b="0" dirty="0">
                  <a:solidFill>
                    <a:srgbClr val="2A00FF"/>
                  </a:solidFill>
                  <a:latin typeface="Consolas" panose="020B0609020204030204" pitchFamily="49" charset="0"/>
                  <a:cs typeface="Consolas" panose="020B0609020204030204" pitchFamily="49" charset="0"/>
                </a:rPr>
                <a:t>'h'</a:t>
              </a:r>
              <a:r>
                <a:rPr lang="en-US" sz="1200" b="0" dirty="0">
                  <a:solidFill>
                    <a:srgbClr val="000000"/>
                  </a:solidFill>
                  <a:latin typeface="Consolas" panose="020B0609020204030204" pitchFamily="49" charset="0"/>
                  <a:cs typeface="Consolas" panose="020B0609020204030204" pitchFamily="49" charset="0"/>
                </a:rPr>
                <a:t>] = 1; </a:t>
              </a:r>
              <a:r>
                <a:rPr lang="en-IL" sz="1200" b="0" dirty="0">
                  <a:solidFill>
                    <a:srgbClr val="000000"/>
                  </a:solidFill>
                  <a:latin typeface="Consolas" panose="020B0609020204030204" pitchFamily="49" charset="0"/>
                  <a:cs typeface="Consolas" panose="020B0609020204030204" pitchFamily="49" charset="0"/>
                </a:rPr>
                <a:t>   </a:t>
              </a:r>
              <a:endParaRPr lang="en-US" sz="1200" b="0" dirty="0">
                <a:solidFill>
                  <a:srgbClr val="000000"/>
                </a:solidFill>
                <a:latin typeface="Consolas" panose="020B0609020204030204" pitchFamily="49" charset="0"/>
                <a:ea typeface="Consolas"/>
                <a:cs typeface="Consolas" panose="020B0609020204030204" pitchFamily="49" charset="0"/>
              </a:endParaRPr>
            </a:p>
          </p:txBody>
        </p:sp>
      </p:grpSp>
      <p:sp>
        <p:nvSpPr>
          <p:cNvPr id="62" name="TextBox 61">
            <a:extLst>
              <a:ext uri="{FF2B5EF4-FFF2-40B4-BE49-F238E27FC236}">
                <a16:creationId xmlns:a16="http://schemas.microsoft.com/office/drawing/2014/main" id="{BF5BC308-9A35-4843-BC9B-DAC8157D81A7}"/>
              </a:ext>
            </a:extLst>
          </p:cNvPr>
          <p:cNvSpPr txBox="1"/>
          <p:nvPr/>
        </p:nvSpPr>
        <p:spPr>
          <a:xfrm>
            <a:off x="281446" y="6146318"/>
            <a:ext cx="7228775" cy="276999"/>
          </a:xfrm>
          <a:prstGeom prst="rect">
            <a:avLst/>
          </a:prstGeom>
          <a:noFill/>
        </p:spPr>
        <p:txBody>
          <a:bodyPr wrap="none" rtlCol="0">
            <a:spAutoFit/>
          </a:bodyPr>
          <a:lstStyle/>
          <a:p>
            <a:r>
              <a:rPr lang="en-US" sz="1200" b="0" dirty="0">
                <a:latin typeface="Times New Roman" panose="02020603050405020304" pitchFamily="18" charset="0"/>
                <a:cs typeface="Times New Roman" panose="02020603050405020304" pitchFamily="18" charset="0"/>
              </a:rPr>
              <a:t>(Example adapted from </a:t>
            </a:r>
            <a:r>
              <a:rPr lang="en-US" sz="1200" b="0" i="1" dirty="0">
                <a:latin typeface="Times New Roman" panose="02020603050405020304" pitchFamily="18" charset="0"/>
                <a:cs typeface="Times New Roman" panose="02020603050405020304" pitchFamily="18" charset="0"/>
              </a:rPr>
              <a:t>Structure and Interpretation of Computer Programs </a:t>
            </a:r>
            <a:r>
              <a:rPr lang="en-US" sz="1200" b="0" dirty="0">
                <a:latin typeface="Times New Roman" panose="02020603050405020304" pitchFamily="18" charset="0"/>
                <a:cs typeface="Times New Roman" panose="02020603050405020304" pitchFamily="18" charset="0"/>
              </a:rPr>
              <a:t>by Abelson and Sussman, MIT Press)</a:t>
            </a:r>
          </a:p>
        </p:txBody>
      </p:sp>
      <p:sp>
        <p:nvSpPr>
          <p:cNvPr id="63" name="Rounded Rectangular Callout 62">
            <a:extLst>
              <a:ext uri="{FF2B5EF4-FFF2-40B4-BE49-F238E27FC236}">
                <a16:creationId xmlns:a16="http://schemas.microsoft.com/office/drawing/2014/main" id="{51907FBF-8DA1-1E40-9C65-32FE795F1422}"/>
              </a:ext>
            </a:extLst>
          </p:cNvPr>
          <p:cNvSpPr/>
          <p:nvPr/>
        </p:nvSpPr>
        <p:spPr>
          <a:xfrm>
            <a:off x="2781780" y="3288491"/>
            <a:ext cx="1790220" cy="979769"/>
          </a:xfrm>
          <a:prstGeom prst="wedgeRoundRectCallout">
            <a:avLst>
              <a:gd name="adj1" fmla="val -63290"/>
              <a:gd name="adj2" fmla="val -53476"/>
              <a:gd name="adj3" fmla="val 16667"/>
            </a:avLst>
          </a:prstGeom>
          <a:solidFill>
            <a:schemeClr val="bg1"/>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lIns="108000" tIns="0" rIns="0" bIns="0" rtlCol="0" anchor="ctr" anchorCtr="0"/>
          <a:lstStyle/>
          <a:p>
            <a:pPr algn="l">
              <a:spcBef>
                <a:spcPts val="600"/>
              </a:spcBef>
              <a:buSzPct val="120000"/>
            </a:pPr>
            <a:r>
              <a:rPr lang="en-US" sz="1200" b="0" dirty="0">
                <a:solidFill>
                  <a:schemeClr val="tx1"/>
                </a:solidFill>
                <a:latin typeface="Consolas" panose="020B0609020204030204" pitchFamily="49" charset="0"/>
                <a:cs typeface="Consolas" panose="020B0609020204030204" pitchFamily="49" charset="0"/>
              </a:rPr>
              <a:t>'g'</a:t>
            </a:r>
            <a:r>
              <a:rPr lang="en-US" sz="1400" b="0" dirty="0">
                <a:solidFill>
                  <a:schemeClr val="tx1"/>
                </a:solidFill>
                <a:latin typeface="Times New Roman" panose="02020603050405020304" pitchFamily="18" charset="0"/>
                <a:cs typeface="Times New Roman" panose="02020603050405020304" pitchFamily="18" charset="0"/>
              </a:rPr>
              <a:t> is a </a:t>
            </a:r>
            <a:r>
              <a:rPr lang="en-US" sz="1200" b="0" dirty="0">
                <a:solidFill>
                  <a:schemeClr val="tx1"/>
                </a:solidFill>
                <a:latin typeface="Consolas" panose="020B0609020204030204" pitchFamily="49" charset="0"/>
                <a:cs typeface="Consolas" panose="020B0609020204030204" pitchFamily="49" charset="0"/>
              </a:rPr>
              <a:t>char</a:t>
            </a:r>
            <a:r>
              <a:rPr lang="en-US" sz="1400" b="0" dirty="0">
                <a:solidFill>
                  <a:schemeClr val="tx1"/>
                </a:solidFill>
                <a:latin typeface="Times New Roman" panose="02020603050405020304" pitchFamily="18" charset="0"/>
                <a:cs typeface="Times New Roman" panose="02020603050405020304" pitchFamily="18" charset="0"/>
              </a:rPr>
              <a:t> value</a:t>
            </a:r>
          </a:p>
          <a:p>
            <a:pPr algn="l">
              <a:spcBef>
                <a:spcPts val="600"/>
              </a:spcBef>
              <a:buSzPct val="120000"/>
            </a:pPr>
            <a:r>
              <a:rPr lang="en-US" sz="1200" b="0" dirty="0">
                <a:solidFill>
                  <a:schemeClr val="tx1"/>
                </a:solidFill>
                <a:latin typeface="Consolas" panose="020B0609020204030204" pitchFamily="49" charset="0"/>
                <a:cs typeface="Consolas" panose="020B0609020204030204" pitchFamily="49" charset="0"/>
              </a:rPr>
              <a:t>'g'</a:t>
            </a:r>
            <a:r>
              <a:rPr lang="en-US" sz="1400" b="0" dirty="0">
                <a:solidFill>
                  <a:schemeClr val="tx1"/>
                </a:solidFill>
                <a:latin typeface="Times New Roman" panose="02020603050405020304" pitchFamily="18" charset="0"/>
                <a:cs typeface="Times New Roman" panose="02020603050405020304" pitchFamily="18" charset="0"/>
              </a:rPr>
              <a:t> = 67</a:t>
            </a:r>
          </a:p>
          <a:p>
            <a:pPr algn="l">
              <a:spcBef>
                <a:spcPts val="600"/>
              </a:spcBef>
              <a:buSzPct val="120000"/>
            </a:pPr>
            <a:r>
              <a:rPr lang="en-US" sz="1400" b="0" dirty="0">
                <a:solidFill>
                  <a:schemeClr val="tx1"/>
                </a:solidFill>
                <a:latin typeface="Times New Roman" panose="02020603050405020304" pitchFamily="18" charset="0"/>
                <a:cs typeface="Times New Roman" panose="02020603050405020304" pitchFamily="18" charset="0"/>
              </a:rPr>
              <a:t>(ASCII code)</a:t>
            </a:r>
          </a:p>
        </p:txBody>
      </p:sp>
    </p:spTree>
    <p:extLst>
      <p:ext uri="{BB962C8B-B14F-4D97-AF65-F5344CB8AC3E}">
        <p14:creationId xmlns:p14="http://schemas.microsoft.com/office/powerpoint/2010/main" val="408698592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6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3" grpId="0" animBg="1"/>
    </p:bld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88E5CF-F2EF-174D-B5DB-CB5E2DC8875F}"/>
              </a:ext>
            </a:extLst>
          </p:cNvPr>
          <p:cNvSpPr>
            <a:spLocks noGrp="1"/>
          </p:cNvSpPr>
          <p:nvPr>
            <p:ph type="title"/>
          </p:nvPr>
        </p:nvSpPr>
        <p:spPr/>
        <p:txBody>
          <a:bodyPr/>
          <a:lstStyle/>
          <a:p>
            <a:r>
              <a:rPr lang="en-IL" dirty="0"/>
              <a:t>Using a </a:t>
            </a:r>
            <a:r>
              <a:rPr lang="en-IL" sz="1800" dirty="0">
                <a:latin typeface="Consolas" panose="020B0609020204030204" pitchFamily="49" charset="0"/>
                <a:cs typeface="Consolas" panose="020B0609020204030204" pitchFamily="49" charset="0"/>
              </a:rPr>
              <a:t>Compression</a:t>
            </a:r>
            <a:r>
              <a:rPr lang="en-IL" dirty="0"/>
              <a:t> class for building codes</a:t>
            </a:r>
          </a:p>
        </p:txBody>
      </p:sp>
      <p:sp>
        <p:nvSpPr>
          <p:cNvPr id="65" name="Rectangle 64">
            <a:extLst>
              <a:ext uri="{FF2B5EF4-FFF2-40B4-BE49-F238E27FC236}">
                <a16:creationId xmlns:a16="http://schemas.microsoft.com/office/drawing/2014/main" id="{581C00DB-29FD-A246-BD34-B5FC8395AA52}"/>
              </a:ext>
            </a:extLst>
          </p:cNvPr>
          <p:cNvSpPr>
            <a:spLocks noChangeArrowheads="1"/>
          </p:cNvSpPr>
          <p:nvPr/>
        </p:nvSpPr>
        <p:spPr bwMode="auto">
          <a:xfrm>
            <a:off x="5394366" y="1066800"/>
            <a:ext cx="3578431" cy="2590800"/>
          </a:xfrm>
          <a:prstGeom prst="rect">
            <a:avLst/>
          </a:prstGeom>
          <a:solidFill>
            <a:schemeClr val="bg1"/>
          </a:solidFill>
          <a:ln w="9525">
            <a:solidFill>
              <a:srgbClr val="293973"/>
            </a:solidFill>
            <a:miter lim="800000"/>
            <a:headEnd/>
            <a:tailEnd/>
          </a:ln>
          <a:effectLst>
            <a:outerShdw blurRad="50800" dist="38100" dir="2700000" algn="tl" rotWithShape="0">
              <a:prstClr val="black">
                <a:alpha val="40000"/>
              </a:prstClr>
            </a:outerShdw>
          </a:effectLst>
        </p:spPr>
        <p:txBody>
          <a:bodyPr lIns="129600" tIns="72000" rIns="0" bIns="0" anchor="t" anchorCtr="0"/>
          <a:lstStyle/>
          <a:p>
            <a:pPr algn="l"/>
            <a:r>
              <a:rPr lang="en-US" sz="1100" b="0" dirty="0">
                <a:solidFill>
                  <a:srgbClr val="3F7F5F"/>
                </a:solidFill>
                <a:latin typeface="Consolas" panose="020B0609020204030204" pitchFamily="49" charset="0"/>
                <a:cs typeface="Consolas" panose="020B0609020204030204" pitchFamily="49" charset="0"/>
              </a:rPr>
              <a:t>// Builds a frequencies array, for testing</a:t>
            </a:r>
          </a:p>
          <a:p>
            <a:pPr algn="l"/>
            <a:r>
              <a:rPr lang="en-US" sz="1100" b="0" dirty="0">
                <a:solidFill>
                  <a:srgbClr val="7F0055"/>
                </a:solidFill>
                <a:latin typeface="Consolas" panose="020B0609020204030204" pitchFamily="49" charset="0"/>
                <a:cs typeface="Consolas" panose="020B0609020204030204" pitchFamily="49" charset="0"/>
              </a:rPr>
              <a:t>double</a:t>
            </a:r>
            <a:r>
              <a:rPr lang="en-US" sz="1100" b="0" dirty="0">
                <a:solidFill>
                  <a:srgbClr val="000000"/>
                </a:solidFill>
                <a:latin typeface="Consolas" panose="020B0609020204030204" pitchFamily="49" charset="0"/>
                <a:cs typeface="Consolas" panose="020B0609020204030204" pitchFamily="49" charset="0"/>
              </a:rPr>
              <a:t>[] </a:t>
            </a:r>
            <a:r>
              <a:rPr lang="en-US" sz="1100" b="0" dirty="0" err="1">
                <a:solidFill>
                  <a:srgbClr val="000000"/>
                </a:solidFill>
                <a:latin typeface="Consolas" panose="020B0609020204030204" pitchFamily="49" charset="0"/>
                <a:cs typeface="Consolas" panose="020B0609020204030204" pitchFamily="49" charset="0"/>
              </a:rPr>
              <a:t>freq</a:t>
            </a:r>
            <a:r>
              <a:rPr lang="en-US" sz="1100" b="0" dirty="0">
                <a:solidFill>
                  <a:srgbClr val="000000"/>
                </a:solidFill>
                <a:latin typeface="Consolas" panose="020B0609020204030204" pitchFamily="49" charset="0"/>
                <a:cs typeface="Consolas" panose="020B0609020204030204" pitchFamily="49" charset="0"/>
              </a:rPr>
              <a:t> = </a:t>
            </a:r>
            <a:r>
              <a:rPr lang="en-US" sz="1100" b="0" dirty="0">
                <a:solidFill>
                  <a:srgbClr val="7F0055"/>
                </a:solidFill>
                <a:latin typeface="Consolas" panose="020B0609020204030204" pitchFamily="49" charset="0"/>
                <a:cs typeface="Consolas" panose="020B0609020204030204" pitchFamily="49" charset="0"/>
              </a:rPr>
              <a:t>new</a:t>
            </a:r>
            <a:r>
              <a:rPr lang="en-US" sz="1100" b="0" dirty="0">
                <a:solidFill>
                  <a:srgbClr val="000000"/>
                </a:solidFill>
                <a:latin typeface="Consolas" panose="020B0609020204030204" pitchFamily="49" charset="0"/>
                <a:cs typeface="Consolas" panose="020B0609020204030204" pitchFamily="49" charset="0"/>
              </a:rPr>
              <a:t> </a:t>
            </a:r>
            <a:r>
              <a:rPr lang="en-US" sz="1100" b="0" dirty="0">
                <a:solidFill>
                  <a:srgbClr val="7F0055"/>
                </a:solidFill>
                <a:latin typeface="Consolas" panose="020B0609020204030204" pitchFamily="49" charset="0"/>
                <a:cs typeface="Consolas" panose="020B0609020204030204" pitchFamily="49" charset="0"/>
              </a:rPr>
              <a:t>double</a:t>
            </a:r>
            <a:r>
              <a:rPr lang="en-US" sz="1100" b="0" dirty="0">
                <a:solidFill>
                  <a:srgbClr val="000000"/>
                </a:solidFill>
                <a:latin typeface="Consolas" panose="020B0609020204030204" pitchFamily="49" charset="0"/>
                <a:cs typeface="Consolas" panose="020B0609020204030204" pitchFamily="49" charset="0"/>
              </a:rPr>
              <a:t>[256];</a:t>
            </a:r>
          </a:p>
          <a:p>
            <a:pPr algn="l"/>
            <a:r>
              <a:rPr lang="en-US" sz="1100" b="0" dirty="0" err="1">
                <a:solidFill>
                  <a:srgbClr val="000000"/>
                </a:solidFill>
                <a:latin typeface="Consolas" panose="020B0609020204030204" pitchFamily="49" charset="0"/>
                <a:cs typeface="Consolas" panose="020B0609020204030204" pitchFamily="49" charset="0"/>
              </a:rPr>
              <a:t>freq</a:t>
            </a:r>
            <a:r>
              <a:rPr lang="en-US" sz="1100" b="0" dirty="0">
                <a:solidFill>
                  <a:srgbClr val="000000"/>
                </a:solidFill>
                <a:latin typeface="Consolas" panose="020B0609020204030204" pitchFamily="49" charset="0"/>
                <a:cs typeface="Consolas" panose="020B0609020204030204" pitchFamily="49" charset="0"/>
              </a:rPr>
              <a:t>[</a:t>
            </a:r>
            <a:r>
              <a:rPr lang="en-US" sz="1100" b="0" dirty="0">
                <a:solidFill>
                  <a:srgbClr val="2A00FF"/>
                </a:solidFill>
                <a:latin typeface="Consolas" panose="020B0609020204030204" pitchFamily="49" charset="0"/>
                <a:cs typeface="Consolas" panose="020B0609020204030204" pitchFamily="49" charset="0"/>
              </a:rPr>
              <a:t>'a'</a:t>
            </a:r>
            <a:r>
              <a:rPr lang="en-US" sz="1100" b="0" dirty="0">
                <a:solidFill>
                  <a:srgbClr val="000000"/>
                </a:solidFill>
                <a:latin typeface="Consolas" panose="020B0609020204030204" pitchFamily="49" charset="0"/>
                <a:cs typeface="Consolas" panose="020B0609020204030204" pitchFamily="49" charset="0"/>
              </a:rPr>
              <a:t>] = 8; </a:t>
            </a:r>
            <a:r>
              <a:rPr lang="en-US" sz="1100" b="0" dirty="0" err="1">
                <a:solidFill>
                  <a:srgbClr val="000000"/>
                </a:solidFill>
                <a:latin typeface="Consolas" panose="020B0609020204030204" pitchFamily="49" charset="0"/>
                <a:cs typeface="Consolas" panose="020B0609020204030204" pitchFamily="49" charset="0"/>
              </a:rPr>
              <a:t>freq</a:t>
            </a:r>
            <a:r>
              <a:rPr lang="en-US" sz="1100" b="0" dirty="0">
                <a:solidFill>
                  <a:srgbClr val="000000"/>
                </a:solidFill>
                <a:latin typeface="Consolas" panose="020B0609020204030204" pitchFamily="49" charset="0"/>
                <a:cs typeface="Consolas" panose="020B0609020204030204" pitchFamily="49" charset="0"/>
              </a:rPr>
              <a:t>[</a:t>
            </a:r>
            <a:r>
              <a:rPr lang="en-US" sz="1100" b="0" dirty="0">
                <a:solidFill>
                  <a:srgbClr val="2A00FF"/>
                </a:solidFill>
                <a:latin typeface="Consolas" panose="020B0609020204030204" pitchFamily="49" charset="0"/>
                <a:cs typeface="Consolas" panose="020B0609020204030204" pitchFamily="49" charset="0"/>
              </a:rPr>
              <a:t>'b'</a:t>
            </a:r>
            <a:r>
              <a:rPr lang="en-US" sz="1100" b="0" dirty="0">
                <a:solidFill>
                  <a:srgbClr val="000000"/>
                </a:solidFill>
                <a:latin typeface="Consolas" panose="020B0609020204030204" pitchFamily="49" charset="0"/>
                <a:cs typeface="Consolas" panose="020B0609020204030204" pitchFamily="49" charset="0"/>
              </a:rPr>
              <a:t>] = 3;</a:t>
            </a:r>
          </a:p>
          <a:p>
            <a:pPr algn="l"/>
            <a:r>
              <a:rPr lang="en-US" sz="1100" b="0" dirty="0" err="1">
                <a:solidFill>
                  <a:srgbClr val="000000"/>
                </a:solidFill>
                <a:latin typeface="Consolas" panose="020B0609020204030204" pitchFamily="49" charset="0"/>
                <a:cs typeface="Consolas" panose="020B0609020204030204" pitchFamily="49" charset="0"/>
              </a:rPr>
              <a:t>freq</a:t>
            </a:r>
            <a:r>
              <a:rPr lang="en-US" sz="1100" b="0" dirty="0">
                <a:solidFill>
                  <a:srgbClr val="000000"/>
                </a:solidFill>
                <a:latin typeface="Consolas" panose="020B0609020204030204" pitchFamily="49" charset="0"/>
                <a:cs typeface="Consolas" panose="020B0609020204030204" pitchFamily="49" charset="0"/>
              </a:rPr>
              <a:t>[</a:t>
            </a:r>
            <a:r>
              <a:rPr lang="en-US" sz="1100" b="0" dirty="0">
                <a:solidFill>
                  <a:srgbClr val="2A00FF"/>
                </a:solidFill>
                <a:latin typeface="Consolas" panose="020B0609020204030204" pitchFamily="49" charset="0"/>
                <a:cs typeface="Consolas" panose="020B0609020204030204" pitchFamily="49" charset="0"/>
              </a:rPr>
              <a:t>'c'</a:t>
            </a:r>
            <a:r>
              <a:rPr lang="en-US" sz="1100" b="0" dirty="0">
                <a:solidFill>
                  <a:srgbClr val="000000"/>
                </a:solidFill>
                <a:latin typeface="Consolas" panose="020B0609020204030204" pitchFamily="49" charset="0"/>
                <a:cs typeface="Consolas" panose="020B0609020204030204" pitchFamily="49" charset="0"/>
              </a:rPr>
              <a:t>] = 1; </a:t>
            </a:r>
            <a:r>
              <a:rPr lang="en-US" sz="1100" b="0" dirty="0" err="1">
                <a:solidFill>
                  <a:srgbClr val="000000"/>
                </a:solidFill>
                <a:latin typeface="Consolas" panose="020B0609020204030204" pitchFamily="49" charset="0"/>
                <a:cs typeface="Consolas" panose="020B0609020204030204" pitchFamily="49" charset="0"/>
              </a:rPr>
              <a:t>freq</a:t>
            </a:r>
            <a:r>
              <a:rPr lang="en-US" sz="1100" b="0" dirty="0">
                <a:solidFill>
                  <a:srgbClr val="000000"/>
                </a:solidFill>
                <a:latin typeface="Consolas" panose="020B0609020204030204" pitchFamily="49" charset="0"/>
                <a:cs typeface="Consolas" panose="020B0609020204030204" pitchFamily="49" charset="0"/>
              </a:rPr>
              <a:t>[</a:t>
            </a:r>
            <a:r>
              <a:rPr lang="en-US" sz="1100" b="0" dirty="0">
                <a:solidFill>
                  <a:srgbClr val="2A00FF"/>
                </a:solidFill>
                <a:latin typeface="Consolas" panose="020B0609020204030204" pitchFamily="49" charset="0"/>
                <a:cs typeface="Consolas" panose="020B0609020204030204" pitchFamily="49" charset="0"/>
              </a:rPr>
              <a:t>'d'</a:t>
            </a:r>
            <a:r>
              <a:rPr lang="en-US" sz="1100" b="0" dirty="0">
                <a:solidFill>
                  <a:srgbClr val="000000"/>
                </a:solidFill>
                <a:latin typeface="Consolas" panose="020B0609020204030204" pitchFamily="49" charset="0"/>
                <a:cs typeface="Consolas" panose="020B0609020204030204" pitchFamily="49" charset="0"/>
              </a:rPr>
              <a:t>] = 1; </a:t>
            </a:r>
            <a:r>
              <a:rPr lang="en-US" sz="1100" b="0" dirty="0" err="1">
                <a:solidFill>
                  <a:srgbClr val="000000"/>
                </a:solidFill>
                <a:latin typeface="Consolas" panose="020B0609020204030204" pitchFamily="49" charset="0"/>
                <a:cs typeface="Consolas" panose="020B0609020204030204" pitchFamily="49" charset="0"/>
              </a:rPr>
              <a:t>freq</a:t>
            </a:r>
            <a:r>
              <a:rPr lang="en-US" sz="1100" b="0" dirty="0">
                <a:solidFill>
                  <a:srgbClr val="000000"/>
                </a:solidFill>
                <a:latin typeface="Consolas" panose="020B0609020204030204" pitchFamily="49" charset="0"/>
                <a:cs typeface="Consolas" panose="020B0609020204030204" pitchFamily="49" charset="0"/>
              </a:rPr>
              <a:t>[</a:t>
            </a:r>
            <a:r>
              <a:rPr lang="en-US" sz="1100" b="0" dirty="0">
                <a:solidFill>
                  <a:srgbClr val="2A00FF"/>
                </a:solidFill>
                <a:latin typeface="Consolas" panose="020B0609020204030204" pitchFamily="49" charset="0"/>
                <a:cs typeface="Consolas" panose="020B0609020204030204" pitchFamily="49" charset="0"/>
              </a:rPr>
              <a:t>'e'</a:t>
            </a:r>
            <a:r>
              <a:rPr lang="en-US" sz="1100" b="0" dirty="0">
                <a:solidFill>
                  <a:srgbClr val="000000"/>
                </a:solidFill>
                <a:latin typeface="Consolas" panose="020B0609020204030204" pitchFamily="49" charset="0"/>
                <a:cs typeface="Consolas" panose="020B0609020204030204" pitchFamily="49" charset="0"/>
              </a:rPr>
              <a:t>] = 1;  </a:t>
            </a:r>
          </a:p>
          <a:p>
            <a:pPr algn="l"/>
            <a:r>
              <a:rPr lang="en-US" sz="1100" b="0" dirty="0" err="1">
                <a:solidFill>
                  <a:srgbClr val="000000"/>
                </a:solidFill>
                <a:latin typeface="Consolas" panose="020B0609020204030204" pitchFamily="49" charset="0"/>
                <a:cs typeface="Consolas" panose="020B0609020204030204" pitchFamily="49" charset="0"/>
              </a:rPr>
              <a:t>freq</a:t>
            </a:r>
            <a:r>
              <a:rPr lang="en-US" sz="1100" b="0" dirty="0">
                <a:solidFill>
                  <a:srgbClr val="000000"/>
                </a:solidFill>
                <a:latin typeface="Consolas" panose="020B0609020204030204" pitchFamily="49" charset="0"/>
                <a:cs typeface="Consolas" panose="020B0609020204030204" pitchFamily="49" charset="0"/>
              </a:rPr>
              <a:t>[</a:t>
            </a:r>
            <a:r>
              <a:rPr lang="en-US" sz="1100" b="0" dirty="0">
                <a:solidFill>
                  <a:srgbClr val="2A00FF"/>
                </a:solidFill>
                <a:latin typeface="Consolas" panose="020B0609020204030204" pitchFamily="49" charset="0"/>
                <a:cs typeface="Consolas" panose="020B0609020204030204" pitchFamily="49" charset="0"/>
              </a:rPr>
              <a:t>'f'</a:t>
            </a:r>
            <a:r>
              <a:rPr lang="en-US" sz="1100" b="0" dirty="0">
                <a:solidFill>
                  <a:srgbClr val="000000"/>
                </a:solidFill>
                <a:latin typeface="Consolas" panose="020B0609020204030204" pitchFamily="49" charset="0"/>
                <a:cs typeface="Consolas" panose="020B0609020204030204" pitchFamily="49" charset="0"/>
              </a:rPr>
              <a:t>] = 1; </a:t>
            </a:r>
            <a:r>
              <a:rPr lang="en-US" sz="1100" b="0" dirty="0" err="1">
                <a:solidFill>
                  <a:srgbClr val="000000"/>
                </a:solidFill>
                <a:latin typeface="Consolas" panose="020B0609020204030204" pitchFamily="49" charset="0"/>
                <a:cs typeface="Consolas" panose="020B0609020204030204" pitchFamily="49" charset="0"/>
              </a:rPr>
              <a:t>freq</a:t>
            </a:r>
            <a:r>
              <a:rPr lang="en-US" sz="1100" b="0" dirty="0">
                <a:solidFill>
                  <a:srgbClr val="000000"/>
                </a:solidFill>
                <a:latin typeface="Consolas" panose="020B0609020204030204" pitchFamily="49" charset="0"/>
                <a:cs typeface="Consolas" panose="020B0609020204030204" pitchFamily="49" charset="0"/>
              </a:rPr>
              <a:t>[</a:t>
            </a:r>
            <a:r>
              <a:rPr lang="en-US" sz="1100" b="0" dirty="0">
                <a:solidFill>
                  <a:srgbClr val="2A00FF"/>
                </a:solidFill>
                <a:latin typeface="Consolas" panose="020B0609020204030204" pitchFamily="49" charset="0"/>
                <a:cs typeface="Consolas" panose="020B0609020204030204" pitchFamily="49" charset="0"/>
              </a:rPr>
              <a:t>'g'</a:t>
            </a:r>
            <a:r>
              <a:rPr lang="en-US" sz="1100" b="0" dirty="0">
                <a:solidFill>
                  <a:srgbClr val="000000"/>
                </a:solidFill>
                <a:latin typeface="Consolas" panose="020B0609020204030204" pitchFamily="49" charset="0"/>
                <a:cs typeface="Consolas" panose="020B0609020204030204" pitchFamily="49" charset="0"/>
              </a:rPr>
              <a:t>] = 1; </a:t>
            </a:r>
            <a:r>
              <a:rPr lang="en-US" sz="1100" b="0" dirty="0" err="1">
                <a:solidFill>
                  <a:srgbClr val="000000"/>
                </a:solidFill>
                <a:latin typeface="Consolas" panose="020B0609020204030204" pitchFamily="49" charset="0"/>
                <a:cs typeface="Consolas" panose="020B0609020204030204" pitchFamily="49" charset="0"/>
              </a:rPr>
              <a:t>freq</a:t>
            </a:r>
            <a:r>
              <a:rPr lang="en-US" sz="1100" b="0" dirty="0">
                <a:solidFill>
                  <a:srgbClr val="000000"/>
                </a:solidFill>
                <a:latin typeface="Consolas" panose="020B0609020204030204" pitchFamily="49" charset="0"/>
                <a:cs typeface="Consolas" panose="020B0609020204030204" pitchFamily="49" charset="0"/>
              </a:rPr>
              <a:t>[</a:t>
            </a:r>
            <a:r>
              <a:rPr lang="en-US" sz="1100" b="0" dirty="0">
                <a:solidFill>
                  <a:srgbClr val="2A00FF"/>
                </a:solidFill>
                <a:latin typeface="Consolas" panose="020B0609020204030204" pitchFamily="49" charset="0"/>
                <a:cs typeface="Consolas" panose="020B0609020204030204" pitchFamily="49" charset="0"/>
              </a:rPr>
              <a:t>'h'</a:t>
            </a:r>
            <a:r>
              <a:rPr lang="en-US" sz="1100" b="0" dirty="0">
                <a:solidFill>
                  <a:srgbClr val="000000"/>
                </a:solidFill>
                <a:latin typeface="Consolas" panose="020B0609020204030204" pitchFamily="49" charset="0"/>
                <a:cs typeface="Consolas" panose="020B0609020204030204" pitchFamily="49" charset="0"/>
              </a:rPr>
              <a:t>] = 1;  </a:t>
            </a:r>
          </a:p>
          <a:p>
            <a:pPr algn="l"/>
            <a:endParaRPr lang="en-IL" sz="1100" b="0" dirty="0">
              <a:latin typeface="Consolas" panose="020B0609020204030204" pitchFamily="49" charset="0"/>
              <a:cs typeface="Consolas" panose="020B0609020204030204" pitchFamily="49" charset="0"/>
            </a:endParaRPr>
          </a:p>
          <a:p>
            <a:pPr algn="l"/>
            <a:r>
              <a:rPr lang="en-US" sz="1100" b="0" dirty="0">
                <a:solidFill>
                  <a:srgbClr val="3F7F5F"/>
                </a:solidFill>
                <a:latin typeface="Consolas" panose="020B0609020204030204" pitchFamily="49" charset="0"/>
                <a:cs typeface="Consolas" panose="020B0609020204030204" pitchFamily="49" charset="0"/>
              </a:rPr>
              <a:t>// Builds a Huffman tree from the</a:t>
            </a:r>
          </a:p>
          <a:p>
            <a:pPr algn="l"/>
            <a:r>
              <a:rPr lang="en-US" sz="1100" b="0" dirty="0">
                <a:solidFill>
                  <a:srgbClr val="3F7F5F"/>
                </a:solidFill>
                <a:latin typeface="Consolas" panose="020B0609020204030204" pitchFamily="49" charset="0"/>
                <a:cs typeface="Consolas" panose="020B0609020204030204" pitchFamily="49" charset="0"/>
              </a:rPr>
              <a:t>// frequencies array</a:t>
            </a:r>
          </a:p>
          <a:p>
            <a:pPr algn="l"/>
            <a:r>
              <a:rPr lang="en-US" sz="1100" b="0" dirty="0">
                <a:solidFill>
                  <a:srgbClr val="000000"/>
                </a:solidFill>
                <a:latin typeface="Consolas" panose="020B0609020204030204" pitchFamily="49" charset="0"/>
                <a:cs typeface="Consolas" panose="020B0609020204030204" pitchFamily="49" charset="0"/>
              </a:rPr>
              <a:t>Node tree = </a:t>
            </a:r>
            <a:r>
              <a:rPr lang="en-US" sz="1100" b="0" dirty="0" err="1">
                <a:solidFill>
                  <a:srgbClr val="000000"/>
                </a:solidFill>
                <a:latin typeface="Consolas" panose="020B0609020204030204" pitchFamily="49" charset="0"/>
                <a:cs typeface="Consolas" panose="020B0609020204030204" pitchFamily="49" charset="0"/>
              </a:rPr>
              <a:t>buildTree</a:t>
            </a:r>
            <a:r>
              <a:rPr lang="en-US" sz="1100" b="0" dirty="0">
                <a:solidFill>
                  <a:srgbClr val="000000"/>
                </a:solidFill>
                <a:latin typeface="Consolas" panose="020B0609020204030204" pitchFamily="49" charset="0"/>
                <a:cs typeface="Consolas" panose="020B0609020204030204" pitchFamily="49" charset="0"/>
              </a:rPr>
              <a:t>(</a:t>
            </a:r>
            <a:r>
              <a:rPr lang="en-US" sz="1100" b="0" dirty="0" err="1">
                <a:solidFill>
                  <a:srgbClr val="000000"/>
                </a:solidFill>
                <a:latin typeface="Consolas" panose="020B0609020204030204" pitchFamily="49" charset="0"/>
                <a:cs typeface="Consolas" panose="020B0609020204030204" pitchFamily="49" charset="0"/>
              </a:rPr>
              <a:t>freq</a:t>
            </a:r>
            <a:r>
              <a:rPr lang="en-US" sz="1100" b="0" dirty="0">
                <a:solidFill>
                  <a:srgbClr val="000000"/>
                </a:solidFill>
                <a:latin typeface="Consolas" panose="020B0609020204030204" pitchFamily="49" charset="0"/>
                <a:cs typeface="Consolas" panose="020B0609020204030204" pitchFamily="49" charset="0"/>
              </a:rPr>
              <a:t>);</a:t>
            </a:r>
          </a:p>
          <a:p>
            <a:pPr algn="l"/>
            <a:r>
              <a:rPr lang="en-US" sz="1100" b="0" dirty="0">
                <a:solidFill>
                  <a:srgbClr val="000000"/>
                </a:solidFill>
                <a:latin typeface="Consolas" panose="020B0609020204030204" pitchFamily="49" charset="0"/>
                <a:cs typeface="Consolas" panose="020B0609020204030204" pitchFamily="49" charset="0"/>
              </a:rPr>
              <a:t>      </a:t>
            </a:r>
            <a:endParaRPr lang="en-IL" sz="1100" b="0" dirty="0">
              <a:latin typeface="Consolas" panose="020B0609020204030204" pitchFamily="49" charset="0"/>
              <a:cs typeface="Consolas" panose="020B0609020204030204" pitchFamily="49" charset="0"/>
            </a:endParaRPr>
          </a:p>
          <a:p>
            <a:pPr algn="l"/>
            <a:r>
              <a:rPr lang="en-US" sz="1100" b="0" dirty="0">
                <a:solidFill>
                  <a:srgbClr val="3F7F5F"/>
                </a:solidFill>
                <a:latin typeface="Consolas" panose="020B0609020204030204" pitchFamily="49" charset="0"/>
                <a:cs typeface="Consolas" panose="020B0609020204030204" pitchFamily="49" charset="0"/>
              </a:rPr>
              <a:t>// Builds a codebook </a:t>
            </a:r>
          </a:p>
          <a:p>
            <a:pPr algn="l"/>
            <a:r>
              <a:rPr lang="en-US" sz="1100" b="0" dirty="0">
                <a:solidFill>
                  <a:srgbClr val="3F7F5F"/>
                </a:solidFill>
                <a:latin typeface="Consolas" panose="020B0609020204030204" pitchFamily="49" charset="0"/>
                <a:cs typeface="Consolas" panose="020B0609020204030204" pitchFamily="49" charset="0"/>
              </a:rPr>
              <a:t>// from the given Huffman tree</a:t>
            </a:r>
          </a:p>
          <a:p>
            <a:pPr algn="l"/>
            <a:r>
              <a:rPr lang="en-US" sz="1100" b="0" dirty="0">
                <a:solidFill>
                  <a:srgbClr val="000000"/>
                </a:solidFill>
                <a:latin typeface="Consolas" panose="020B0609020204030204" pitchFamily="49" charset="0"/>
                <a:cs typeface="Consolas" panose="020B0609020204030204" pitchFamily="49" charset="0"/>
              </a:rPr>
              <a:t>String[] </a:t>
            </a:r>
            <a:r>
              <a:rPr lang="en-US" sz="1100" b="0" dirty="0" err="1">
                <a:solidFill>
                  <a:srgbClr val="000000"/>
                </a:solidFill>
                <a:latin typeface="Consolas" panose="020B0609020204030204" pitchFamily="49" charset="0"/>
                <a:cs typeface="Consolas" panose="020B0609020204030204" pitchFamily="49" charset="0"/>
              </a:rPr>
              <a:t>codeBook</a:t>
            </a:r>
            <a:r>
              <a:rPr lang="en-US" sz="1100" b="0" dirty="0">
                <a:solidFill>
                  <a:srgbClr val="000000"/>
                </a:solidFill>
                <a:latin typeface="Consolas" panose="020B0609020204030204" pitchFamily="49" charset="0"/>
                <a:cs typeface="Consolas" panose="020B0609020204030204" pitchFamily="49" charset="0"/>
              </a:rPr>
              <a:t> = </a:t>
            </a:r>
            <a:r>
              <a:rPr lang="en-US" sz="1100" b="0" dirty="0">
                <a:solidFill>
                  <a:srgbClr val="7F0055"/>
                </a:solidFill>
                <a:latin typeface="Consolas" panose="020B0609020204030204" pitchFamily="49" charset="0"/>
                <a:cs typeface="Consolas" panose="020B0609020204030204" pitchFamily="49" charset="0"/>
              </a:rPr>
              <a:t>new</a:t>
            </a:r>
            <a:r>
              <a:rPr lang="en-US" sz="1100" b="0" dirty="0">
                <a:solidFill>
                  <a:srgbClr val="000000"/>
                </a:solidFill>
                <a:latin typeface="Consolas" panose="020B0609020204030204" pitchFamily="49" charset="0"/>
                <a:cs typeface="Consolas" panose="020B0609020204030204" pitchFamily="49" charset="0"/>
              </a:rPr>
              <a:t> String[</a:t>
            </a:r>
            <a:r>
              <a:rPr lang="en-US" sz="1100" b="0" dirty="0" err="1">
                <a:solidFill>
                  <a:srgbClr val="000000"/>
                </a:solidFill>
                <a:latin typeface="Consolas" panose="020B0609020204030204" pitchFamily="49" charset="0"/>
                <a:cs typeface="Consolas" panose="020B0609020204030204" pitchFamily="49" charset="0"/>
              </a:rPr>
              <a:t>freq.length</a:t>
            </a:r>
            <a:r>
              <a:rPr lang="en-US" sz="1100" b="0" dirty="0">
                <a:solidFill>
                  <a:srgbClr val="000000"/>
                </a:solidFill>
                <a:latin typeface="Consolas" panose="020B0609020204030204" pitchFamily="49" charset="0"/>
                <a:cs typeface="Consolas" panose="020B0609020204030204" pitchFamily="49" charset="0"/>
              </a:rPr>
              <a:t>];</a:t>
            </a:r>
          </a:p>
          <a:p>
            <a:pPr algn="l">
              <a:spcBef>
                <a:spcPts val="600"/>
              </a:spcBef>
            </a:pPr>
            <a:r>
              <a:rPr lang="en-US" sz="1100" b="0" dirty="0" err="1">
                <a:solidFill>
                  <a:srgbClr val="000000"/>
                </a:solidFill>
                <a:latin typeface="Consolas" panose="020B0609020204030204" pitchFamily="49" charset="0"/>
                <a:cs typeface="Consolas" panose="020B0609020204030204" pitchFamily="49" charset="0"/>
              </a:rPr>
              <a:t>buildCodes</a:t>
            </a:r>
            <a:r>
              <a:rPr lang="en-US" sz="1100" b="0" dirty="0">
                <a:solidFill>
                  <a:srgbClr val="000000"/>
                </a:solidFill>
                <a:latin typeface="Consolas" panose="020B0609020204030204" pitchFamily="49" charset="0"/>
                <a:cs typeface="Consolas" panose="020B0609020204030204" pitchFamily="49" charset="0"/>
              </a:rPr>
              <a:t>(tree, </a:t>
            </a:r>
            <a:r>
              <a:rPr lang="en-US" sz="1100" b="0" dirty="0" err="1">
                <a:solidFill>
                  <a:srgbClr val="000000"/>
                </a:solidFill>
                <a:latin typeface="Consolas" panose="020B0609020204030204" pitchFamily="49" charset="0"/>
                <a:cs typeface="Consolas" panose="020B0609020204030204" pitchFamily="49" charset="0"/>
              </a:rPr>
              <a:t>codeBook</a:t>
            </a:r>
            <a:r>
              <a:rPr lang="en-US" sz="1100" b="0" dirty="0">
                <a:solidFill>
                  <a:srgbClr val="000000"/>
                </a:solidFill>
                <a:latin typeface="Consolas" panose="020B0609020204030204" pitchFamily="49" charset="0"/>
                <a:cs typeface="Consolas" panose="020B0609020204030204" pitchFamily="49" charset="0"/>
              </a:rPr>
              <a:t>, </a:t>
            </a:r>
            <a:r>
              <a:rPr lang="en-US" sz="1100" b="0" dirty="0">
                <a:solidFill>
                  <a:srgbClr val="2A00FF"/>
                </a:solidFill>
                <a:latin typeface="Consolas" panose="020B0609020204030204" pitchFamily="49" charset="0"/>
                <a:cs typeface="Consolas" panose="020B0609020204030204" pitchFamily="49" charset="0"/>
              </a:rPr>
              <a:t>""</a:t>
            </a:r>
            <a:r>
              <a:rPr lang="en-US" sz="1100" b="0" dirty="0">
                <a:solidFill>
                  <a:srgbClr val="000000"/>
                </a:solidFill>
                <a:latin typeface="Consolas" panose="020B0609020204030204" pitchFamily="49" charset="0"/>
                <a:cs typeface="Consolas" panose="020B0609020204030204" pitchFamily="49" charset="0"/>
              </a:rPr>
              <a:t>);</a:t>
            </a:r>
            <a:endParaRPr lang="en-US" sz="1100" b="0" dirty="0">
              <a:solidFill>
                <a:srgbClr val="000000"/>
              </a:solidFill>
              <a:latin typeface="Consolas" panose="020B0609020204030204" pitchFamily="49" charset="0"/>
              <a:ea typeface="Consolas"/>
              <a:cs typeface="Consolas" panose="020B0609020204030204" pitchFamily="49" charset="0"/>
            </a:endParaRPr>
          </a:p>
          <a:p>
            <a:pPr algn="l">
              <a:spcBef>
                <a:spcPts val="200"/>
              </a:spcBef>
            </a:pPr>
            <a:r>
              <a:rPr lang="en-IL" sz="1100" b="0" dirty="0">
                <a:solidFill>
                  <a:srgbClr val="000000"/>
                </a:solidFill>
                <a:latin typeface="Consolas" panose="020B0609020204030204" pitchFamily="49" charset="0"/>
                <a:cs typeface="Consolas" panose="020B0609020204030204" pitchFamily="49" charset="0"/>
              </a:rPr>
              <a:t>   </a:t>
            </a:r>
            <a:endParaRPr lang="en-US" sz="1100" b="0" dirty="0">
              <a:solidFill>
                <a:srgbClr val="000000"/>
              </a:solidFill>
              <a:latin typeface="Consolas" panose="020B0609020204030204" pitchFamily="49" charset="0"/>
              <a:ea typeface="Consolas"/>
              <a:cs typeface="Consolas" panose="020B0609020204030204" pitchFamily="49" charset="0"/>
            </a:endParaRPr>
          </a:p>
        </p:txBody>
      </p:sp>
      <p:sp>
        <p:nvSpPr>
          <p:cNvPr id="64" name="Rectangle 63">
            <a:extLst>
              <a:ext uri="{FF2B5EF4-FFF2-40B4-BE49-F238E27FC236}">
                <a16:creationId xmlns:a16="http://schemas.microsoft.com/office/drawing/2014/main" id="{F013A9B1-9640-D347-8E1E-F47FC2A2E3DB}"/>
              </a:ext>
            </a:extLst>
          </p:cNvPr>
          <p:cNvSpPr>
            <a:spLocks noChangeArrowheads="1"/>
          </p:cNvSpPr>
          <p:nvPr/>
        </p:nvSpPr>
        <p:spPr bwMode="auto">
          <a:xfrm>
            <a:off x="152400" y="666269"/>
            <a:ext cx="5069774" cy="2991331"/>
          </a:xfrm>
          <a:prstGeom prst="rect">
            <a:avLst/>
          </a:prstGeom>
          <a:solidFill>
            <a:schemeClr val="bg1"/>
          </a:solidFill>
          <a:ln w="9525">
            <a:solidFill>
              <a:srgbClr val="293973"/>
            </a:solidFill>
            <a:miter lim="800000"/>
            <a:headEnd/>
            <a:tailEnd/>
          </a:ln>
          <a:effectLst>
            <a:outerShdw blurRad="50800" dist="38100" dir="2700000" algn="tl" rotWithShape="0">
              <a:prstClr val="black">
                <a:alpha val="40000"/>
              </a:prstClr>
            </a:outerShdw>
          </a:effectLst>
        </p:spPr>
        <p:txBody>
          <a:bodyPr lIns="129600" tIns="72000" rIns="0" bIns="0" anchor="t" anchorCtr="0"/>
          <a:lstStyle/>
          <a:p>
            <a:pPr algn="l"/>
            <a:r>
              <a:rPr lang="en-US" sz="1050" b="0" dirty="0">
                <a:solidFill>
                  <a:srgbClr val="7F0055"/>
                </a:solidFill>
                <a:latin typeface="Consolas" panose="020B0609020204030204" pitchFamily="49" charset="0"/>
                <a:cs typeface="Consolas" panose="020B0609020204030204" pitchFamily="49" charset="0"/>
              </a:rPr>
              <a:t>public</a:t>
            </a:r>
            <a:r>
              <a:rPr lang="en-US" sz="1050" b="0" dirty="0">
                <a:solidFill>
                  <a:srgbClr val="000000"/>
                </a:solidFill>
                <a:latin typeface="Consolas" panose="020B0609020204030204" pitchFamily="49" charset="0"/>
                <a:cs typeface="Consolas" panose="020B0609020204030204" pitchFamily="49" charset="0"/>
              </a:rPr>
              <a:t> </a:t>
            </a:r>
            <a:r>
              <a:rPr lang="en-US" sz="1050" b="0" dirty="0">
                <a:solidFill>
                  <a:srgbClr val="7F0055"/>
                </a:solidFill>
                <a:latin typeface="Consolas" panose="020B0609020204030204" pitchFamily="49" charset="0"/>
                <a:cs typeface="Consolas" panose="020B0609020204030204" pitchFamily="49" charset="0"/>
              </a:rPr>
              <a:t>class</a:t>
            </a:r>
            <a:r>
              <a:rPr lang="en-US" sz="1050" b="0" dirty="0">
                <a:solidFill>
                  <a:srgbClr val="000000"/>
                </a:solidFill>
                <a:latin typeface="Consolas" panose="020B0609020204030204" pitchFamily="49" charset="0"/>
                <a:cs typeface="Consolas" panose="020B0609020204030204" pitchFamily="49" charset="0"/>
              </a:rPr>
              <a:t> Compression {</a:t>
            </a:r>
          </a:p>
          <a:p>
            <a:pPr algn="l"/>
            <a:endParaRPr lang="en-IL" sz="1050" b="0" dirty="0">
              <a:latin typeface="Consolas" panose="020B0609020204030204" pitchFamily="49" charset="0"/>
              <a:cs typeface="Consolas" panose="020B0609020204030204" pitchFamily="49" charset="0"/>
            </a:endParaRPr>
          </a:p>
          <a:p>
            <a:pPr algn="l"/>
            <a:r>
              <a:rPr lang="en-US" sz="1100" b="0" dirty="0">
                <a:solidFill>
                  <a:srgbClr val="000000"/>
                </a:solidFill>
                <a:latin typeface="Times New Roman" panose="02020603050405020304" pitchFamily="18" charset="0"/>
                <a:cs typeface="Times New Roman" panose="02020603050405020304" pitchFamily="18" charset="0"/>
              </a:rPr>
              <a:t>        </a:t>
            </a:r>
            <a:r>
              <a:rPr lang="en-US" sz="1100" b="0" dirty="0">
                <a:solidFill>
                  <a:srgbClr val="3F7F5F"/>
                </a:solidFill>
                <a:latin typeface="Times New Roman" panose="02020603050405020304" pitchFamily="18" charset="0"/>
                <a:cs typeface="Times New Roman" panose="02020603050405020304" pitchFamily="18" charset="0"/>
              </a:rPr>
              <a:t>// Builds a Huffman tree from the given array of frequencies, </a:t>
            </a:r>
          </a:p>
          <a:p>
            <a:pPr algn="l"/>
            <a:r>
              <a:rPr lang="en-US" sz="1100" b="0" dirty="0">
                <a:solidFill>
                  <a:srgbClr val="000000"/>
                </a:solidFill>
                <a:latin typeface="Times New Roman" panose="02020603050405020304" pitchFamily="18" charset="0"/>
                <a:cs typeface="Times New Roman" panose="02020603050405020304" pitchFamily="18" charset="0"/>
              </a:rPr>
              <a:t>        </a:t>
            </a:r>
            <a:r>
              <a:rPr lang="en-US" sz="1100" b="0" dirty="0">
                <a:solidFill>
                  <a:srgbClr val="3F7F5F"/>
                </a:solidFill>
                <a:latin typeface="Times New Roman" panose="02020603050405020304" pitchFamily="18" charset="0"/>
                <a:cs typeface="Times New Roman" panose="02020603050405020304" pitchFamily="18" charset="0"/>
              </a:rPr>
              <a:t>// and returns the tree.</a:t>
            </a:r>
          </a:p>
          <a:p>
            <a:pPr algn="l"/>
            <a:r>
              <a:rPr lang="en-US" sz="1050" b="0" dirty="0">
                <a:solidFill>
                  <a:srgbClr val="000000"/>
                </a:solidFill>
                <a:latin typeface="Consolas" panose="020B0609020204030204" pitchFamily="49" charset="0"/>
                <a:cs typeface="Consolas" panose="020B0609020204030204" pitchFamily="49" charset="0"/>
              </a:rPr>
              <a:t>    </a:t>
            </a:r>
            <a:r>
              <a:rPr lang="en-US" sz="1050" b="0" dirty="0">
                <a:solidFill>
                  <a:srgbClr val="7F0055"/>
                </a:solidFill>
                <a:latin typeface="Consolas" panose="020B0609020204030204" pitchFamily="49" charset="0"/>
                <a:cs typeface="Consolas" panose="020B0609020204030204" pitchFamily="49" charset="0"/>
              </a:rPr>
              <a:t>private</a:t>
            </a:r>
            <a:r>
              <a:rPr lang="en-US" sz="1050" b="0" dirty="0">
                <a:solidFill>
                  <a:srgbClr val="000000"/>
                </a:solidFill>
                <a:latin typeface="Consolas" panose="020B0609020204030204" pitchFamily="49" charset="0"/>
                <a:cs typeface="Consolas" panose="020B0609020204030204" pitchFamily="49" charset="0"/>
              </a:rPr>
              <a:t> </a:t>
            </a:r>
            <a:r>
              <a:rPr lang="en-US" sz="1050" b="0" dirty="0">
                <a:solidFill>
                  <a:srgbClr val="7F0055"/>
                </a:solidFill>
                <a:latin typeface="Consolas" panose="020B0609020204030204" pitchFamily="49" charset="0"/>
                <a:cs typeface="Consolas" panose="020B0609020204030204" pitchFamily="49" charset="0"/>
              </a:rPr>
              <a:t>static</a:t>
            </a:r>
            <a:r>
              <a:rPr lang="en-US" sz="1050" b="0" dirty="0">
                <a:solidFill>
                  <a:srgbClr val="000000"/>
                </a:solidFill>
                <a:latin typeface="Consolas" panose="020B0609020204030204" pitchFamily="49" charset="0"/>
                <a:cs typeface="Consolas" panose="020B0609020204030204" pitchFamily="49" charset="0"/>
              </a:rPr>
              <a:t> Node </a:t>
            </a:r>
            <a:r>
              <a:rPr lang="en-US" sz="1050" dirty="0" err="1">
                <a:solidFill>
                  <a:srgbClr val="000000"/>
                </a:solidFill>
                <a:latin typeface="Consolas" panose="020B0609020204030204" pitchFamily="49" charset="0"/>
                <a:cs typeface="Consolas" panose="020B0609020204030204" pitchFamily="49" charset="0"/>
              </a:rPr>
              <a:t>buildTree</a:t>
            </a:r>
            <a:r>
              <a:rPr lang="en-US" sz="1050" b="0" dirty="0">
                <a:solidFill>
                  <a:srgbClr val="000000"/>
                </a:solidFill>
                <a:latin typeface="Consolas" panose="020B0609020204030204" pitchFamily="49" charset="0"/>
                <a:cs typeface="Consolas" panose="020B0609020204030204" pitchFamily="49" charset="0"/>
              </a:rPr>
              <a:t>(</a:t>
            </a:r>
            <a:r>
              <a:rPr lang="en-US" sz="1050" b="0" dirty="0">
                <a:solidFill>
                  <a:srgbClr val="7F0055"/>
                </a:solidFill>
                <a:latin typeface="Consolas" panose="020B0609020204030204" pitchFamily="49" charset="0"/>
                <a:cs typeface="Consolas" panose="020B0609020204030204" pitchFamily="49" charset="0"/>
              </a:rPr>
              <a:t>double</a:t>
            </a:r>
            <a:r>
              <a:rPr lang="en-US" sz="1050" b="0" dirty="0">
                <a:solidFill>
                  <a:srgbClr val="000000"/>
                </a:solidFill>
                <a:latin typeface="Consolas" panose="020B0609020204030204" pitchFamily="49" charset="0"/>
                <a:cs typeface="Consolas" panose="020B0609020204030204" pitchFamily="49" charset="0"/>
              </a:rPr>
              <a:t>[] </a:t>
            </a:r>
            <a:r>
              <a:rPr lang="en-US" sz="1050" b="0" dirty="0" err="1">
                <a:solidFill>
                  <a:srgbClr val="6A3E3E"/>
                </a:solidFill>
                <a:latin typeface="Consolas" panose="020B0609020204030204" pitchFamily="49" charset="0"/>
                <a:cs typeface="Consolas" panose="020B0609020204030204" pitchFamily="49" charset="0"/>
              </a:rPr>
              <a:t>freq</a:t>
            </a:r>
            <a:r>
              <a:rPr lang="en-US" sz="1050" b="0" dirty="0">
                <a:solidFill>
                  <a:srgbClr val="000000"/>
                </a:solidFill>
                <a:latin typeface="Consolas" panose="020B0609020204030204" pitchFamily="49" charset="0"/>
                <a:cs typeface="Consolas" panose="020B0609020204030204" pitchFamily="49" charset="0"/>
              </a:rPr>
              <a:t>)</a:t>
            </a:r>
          </a:p>
          <a:p>
            <a:pPr algn="l"/>
            <a:endParaRPr lang="en-IL" sz="1050" b="0" dirty="0">
              <a:latin typeface="Consolas" panose="020B0609020204030204" pitchFamily="49" charset="0"/>
              <a:cs typeface="Consolas" panose="020B0609020204030204" pitchFamily="49" charset="0"/>
            </a:endParaRPr>
          </a:p>
          <a:p>
            <a:pPr algn="l"/>
            <a:r>
              <a:rPr lang="en-US" sz="1050" b="0" dirty="0">
                <a:solidFill>
                  <a:srgbClr val="000000"/>
                </a:solidFill>
                <a:latin typeface="Consolas" panose="020B0609020204030204" pitchFamily="49" charset="0"/>
                <a:cs typeface="Consolas" panose="020B0609020204030204" pitchFamily="49" charset="0"/>
              </a:rPr>
              <a:t>    </a:t>
            </a:r>
            <a:r>
              <a:rPr lang="en-US" sz="1100" b="0" dirty="0">
                <a:solidFill>
                  <a:srgbClr val="3F7F5F"/>
                </a:solidFill>
                <a:latin typeface="Times New Roman" panose="02020603050405020304" pitchFamily="18" charset="0"/>
                <a:cs typeface="Times New Roman" panose="02020603050405020304" pitchFamily="18" charset="0"/>
              </a:rPr>
              <a:t>// Builds codes for all the leaves below the given node.</a:t>
            </a:r>
          </a:p>
          <a:p>
            <a:pPr algn="l"/>
            <a:r>
              <a:rPr lang="en-US" sz="1100" b="0" dirty="0">
                <a:solidFill>
                  <a:srgbClr val="000000"/>
                </a:solidFill>
                <a:latin typeface="Times New Roman" panose="02020603050405020304" pitchFamily="18" charset="0"/>
                <a:cs typeface="Times New Roman" panose="02020603050405020304" pitchFamily="18" charset="0"/>
              </a:rPr>
              <a:t>        </a:t>
            </a:r>
            <a:r>
              <a:rPr lang="en-US" sz="1100" b="0" dirty="0">
                <a:solidFill>
                  <a:srgbClr val="3F7F5F"/>
                </a:solidFill>
                <a:latin typeface="Times New Roman" panose="02020603050405020304" pitchFamily="18" charset="0"/>
                <a:cs typeface="Times New Roman" panose="02020603050405020304" pitchFamily="18" charset="0"/>
              </a:rPr>
              <a:t>// The code starts with the given code prefix.</a:t>
            </a:r>
          </a:p>
          <a:p>
            <a:pPr algn="l"/>
            <a:r>
              <a:rPr lang="en-US" sz="1100" b="0" dirty="0">
                <a:solidFill>
                  <a:srgbClr val="000000"/>
                </a:solidFill>
                <a:latin typeface="Times New Roman" panose="02020603050405020304" pitchFamily="18" charset="0"/>
                <a:cs typeface="Times New Roman" panose="02020603050405020304" pitchFamily="18" charset="0"/>
              </a:rPr>
              <a:t>        </a:t>
            </a:r>
            <a:r>
              <a:rPr lang="en-US" sz="1100" b="0" dirty="0">
                <a:solidFill>
                  <a:srgbClr val="3F7F5F"/>
                </a:solidFill>
                <a:latin typeface="Times New Roman" panose="02020603050405020304" pitchFamily="18" charset="0"/>
                <a:cs typeface="Times New Roman" panose="02020603050405020304" pitchFamily="18" charset="0"/>
              </a:rPr>
              <a:t>// If this method is called on the root, it should be called with the prefix "".</a:t>
            </a:r>
          </a:p>
          <a:p>
            <a:pPr algn="l"/>
            <a:r>
              <a:rPr lang="en-US" sz="1050" b="0" dirty="0">
                <a:solidFill>
                  <a:srgbClr val="000000"/>
                </a:solidFill>
                <a:latin typeface="Consolas" panose="020B0609020204030204" pitchFamily="49" charset="0"/>
                <a:cs typeface="Consolas" panose="020B0609020204030204" pitchFamily="49" charset="0"/>
              </a:rPr>
              <a:t>    </a:t>
            </a:r>
            <a:r>
              <a:rPr lang="en-US" sz="1050" b="0" dirty="0">
                <a:solidFill>
                  <a:srgbClr val="7F0055"/>
                </a:solidFill>
                <a:latin typeface="Consolas" panose="020B0609020204030204" pitchFamily="49" charset="0"/>
                <a:cs typeface="Consolas" panose="020B0609020204030204" pitchFamily="49" charset="0"/>
              </a:rPr>
              <a:t>private</a:t>
            </a:r>
            <a:r>
              <a:rPr lang="en-US" sz="1050" b="0" dirty="0">
                <a:solidFill>
                  <a:srgbClr val="000000"/>
                </a:solidFill>
                <a:latin typeface="Consolas" panose="020B0609020204030204" pitchFamily="49" charset="0"/>
                <a:cs typeface="Consolas" panose="020B0609020204030204" pitchFamily="49" charset="0"/>
              </a:rPr>
              <a:t> </a:t>
            </a:r>
            <a:r>
              <a:rPr lang="en-US" sz="1050" b="0" dirty="0">
                <a:solidFill>
                  <a:srgbClr val="7F0055"/>
                </a:solidFill>
                <a:latin typeface="Consolas" panose="020B0609020204030204" pitchFamily="49" charset="0"/>
                <a:cs typeface="Consolas" panose="020B0609020204030204" pitchFamily="49" charset="0"/>
              </a:rPr>
              <a:t>static</a:t>
            </a:r>
            <a:r>
              <a:rPr lang="en-US" sz="1050" b="0" dirty="0">
                <a:solidFill>
                  <a:srgbClr val="000000"/>
                </a:solidFill>
                <a:latin typeface="Consolas" panose="020B0609020204030204" pitchFamily="49" charset="0"/>
                <a:cs typeface="Consolas" panose="020B0609020204030204" pitchFamily="49" charset="0"/>
              </a:rPr>
              <a:t> </a:t>
            </a:r>
            <a:r>
              <a:rPr lang="en-US" sz="1050" b="0" dirty="0">
                <a:solidFill>
                  <a:srgbClr val="7F0055"/>
                </a:solidFill>
                <a:latin typeface="Consolas" panose="020B0609020204030204" pitchFamily="49" charset="0"/>
                <a:cs typeface="Consolas" panose="020B0609020204030204" pitchFamily="49" charset="0"/>
              </a:rPr>
              <a:t>void</a:t>
            </a:r>
            <a:r>
              <a:rPr lang="en-US" sz="1050" b="0" dirty="0">
                <a:solidFill>
                  <a:srgbClr val="000000"/>
                </a:solidFill>
                <a:latin typeface="Consolas" panose="020B0609020204030204" pitchFamily="49" charset="0"/>
                <a:cs typeface="Consolas" panose="020B0609020204030204" pitchFamily="49" charset="0"/>
              </a:rPr>
              <a:t> </a:t>
            </a:r>
            <a:r>
              <a:rPr lang="en-US" sz="1050" dirty="0" err="1">
                <a:solidFill>
                  <a:srgbClr val="000000"/>
                </a:solidFill>
                <a:latin typeface="Consolas" panose="020B0609020204030204" pitchFamily="49" charset="0"/>
                <a:cs typeface="Consolas" panose="020B0609020204030204" pitchFamily="49" charset="0"/>
              </a:rPr>
              <a:t>buildCodes</a:t>
            </a:r>
            <a:r>
              <a:rPr lang="en-US" sz="1050" b="0" dirty="0">
                <a:solidFill>
                  <a:srgbClr val="000000"/>
                </a:solidFill>
                <a:latin typeface="Consolas" panose="020B0609020204030204" pitchFamily="49" charset="0"/>
                <a:cs typeface="Consolas" panose="020B0609020204030204" pitchFamily="49" charset="0"/>
              </a:rPr>
              <a:t>(Node </a:t>
            </a:r>
            <a:r>
              <a:rPr lang="en-US" sz="1050" b="0" dirty="0">
                <a:solidFill>
                  <a:srgbClr val="6A3E3E"/>
                </a:solidFill>
                <a:latin typeface="Consolas" panose="020B0609020204030204" pitchFamily="49" charset="0"/>
                <a:cs typeface="Consolas" panose="020B0609020204030204" pitchFamily="49" charset="0"/>
              </a:rPr>
              <a:t>node</a:t>
            </a:r>
            <a:r>
              <a:rPr lang="en-US" sz="1050" b="0" dirty="0">
                <a:solidFill>
                  <a:srgbClr val="000000"/>
                </a:solidFill>
                <a:latin typeface="Consolas" panose="020B0609020204030204" pitchFamily="49" charset="0"/>
                <a:cs typeface="Consolas" panose="020B0609020204030204" pitchFamily="49" charset="0"/>
              </a:rPr>
              <a:t>, String[] </a:t>
            </a:r>
            <a:r>
              <a:rPr lang="en-US" sz="1050" b="0" dirty="0" err="1">
                <a:solidFill>
                  <a:srgbClr val="6A3E3E"/>
                </a:solidFill>
                <a:latin typeface="Consolas" panose="020B0609020204030204" pitchFamily="49" charset="0"/>
                <a:cs typeface="Consolas" panose="020B0609020204030204" pitchFamily="49" charset="0"/>
              </a:rPr>
              <a:t>codeBook</a:t>
            </a:r>
            <a:r>
              <a:rPr lang="en-US" sz="1050" b="0" dirty="0">
                <a:solidFill>
                  <a:srgbClr val="000000"/>
                </a:solidFill>
                <a:latin typeface="Consolas" panose="020B0609020204030204" pitchFamily="49" charset="0"/>
                <a:cs typeface="Consolas" panose="020B0609020204030204" pitchFamily="49" charset="0"/>
              </a:rPr>
              <a:t>,</a:t>
            </a:r>
            <a:br>
              <a:rPr lang="en-US" sz="1050" b="0" dirty="0">
                <a:solidFill>
                  <a:srgbClr val="000000"/>
                </a:solidFill>
                <a:latin typeface="Consolas" panose="020B0609020204030204" pitchFamily="49" charset="0"/>
                <a:cs typeface="Consolas" panose="020B0609020204030204" pitchFamily="49" charset="0"/>
              </a:rPr>
            </a:br>
            <a:r>
              <a:rPr lang="en-US" sz="1050" b="0" dirty="0">
                <a:solidFill>
                  <a:srgbClr val="000000"/>
                </a:solidFill>
                <a:latin typeface="Consolas" panose="020B0609020204030204" pitchFamily="49" charset="0"/>
                <a:cs typeface="Consolas" panose="020B0609020204030204" pitchFamily="49" charset="0"/>
              </a:rPr>
              <a:t>                                   String </a:t>
            </a:r>
            <a:r>
              <a:rPr lang="en-US" sz="1050" b="0" dirty="0">
                <a:solidFill>
                  <a:srgbClr val="6A3E3E"/>
                </a:solidFill>
                <a:latin typeface="Consolas" panose="020B0609020204030204" pitchFamily="49" charset="0"/>
                <a:cs typeface="Consolas" panose="020B0609020204030204" pitchFamily="49" charset="0"/>
              </a:rPr>
              <a:t>code</a:t>
            </a:r>
            <a:r>
              <a:rPr lang="en-US" sz="1050" b="0" dirty="0">
                <a:solidFill>
                  <a:srgbClr val="000000"/>
                </a:solidFill>
                <a:latin typeface="Consolas" panose="020B0609020204030204" pitchFamily="49" charset="0"/>
                <a:cs typeface="Consolas" panose="020B0609020204030204" pitchFamily="49" charset="0"/>
              </a:rPr>
              <a:t>)</a:t>
            </a:r>
          </a:p>
          <a:p>
            <a:pPr algn="l"/>
            <a:endParaRPr lang="en-IL" sz="1050" b="0" dirty="0">
              <a:latin typeface="Consolas" panose="020B0609020204030204" pitchFamily="49" charset="0"/>
              <a:cs typeface="Consolas" panose="020B0609020204030204" pitchFamily="49" charset="0"/>
            </a:endParaRPr>
          </a:p>
          <a:p>
            <a:pPr algn="l"/>
            <a:r>
              <a:rPr lang="en-US" sz="1050" b="0" dirty="0">
                <a:solidFill>
                  <a:srgbClr val="000000"/>
                </a:solidFill>
                <a:latin typeface="Consolas" panose="020B0609020204030204" pitchFamily="49" charset="0"/>
                <a:cs typeface="Consolas" panose="020B0609020204030204" pitchFamily="49" charset="0"/>
              </a:rPr>
              <a:t>    </a:t>
            </a:r>
            <a:r>
              <a:rPr lang="en-US" sz="1100" b="0" dirty="0">
                <a:solidFill>
                  <a:srgbClr val="3F7F5F"/>
                </a:solidFill>
                <a:latin typeface="Times New Roman" panose="02020603050405020304" pitchFamily="18" charset="0"/>
                <a:cs typeface="Times New Roman" panose="02020603050405020304" pitchFamily="18" charset="0"/>
              </a:rPr>
              <a:t>// Later:</a:t>
            </a:r>
          </a:p>
          <a:p>
            <a:pPr algn="l"/>
            <a:r>
              <a:rPr lang="en-US" sz="1050" b="0" dirty="0">
                <a:solidFill>
                  <a:srgbClr val="000000"/>
                </a:solidFill>
                <a:latin typeface="Consolas" panose="020B0609020204030204" pitchFamily="49" charset="0"/>
                <a:cs typeface="Consolas" panose="020B0609020204030204" pitchFamily="49" charset="0"/>
              </a:rPr>
              <a:t>    </a:t>
            </a:r>
            <a:r>
              <a:rPr lang="en-US" sz="1050" b="0" dirty="0">
                <a:solidFill>
                  <a:srgbClr val="7F0055"/>
                </a:solidFill>
                <a:latin typeface="Consolas" panose="020B0609020204030204" pitchFamily="49" charset="0"/>
                <a:cs typeface="Consolas" panose="020B0609020204030204" pitchFamily="49" charset="0"/>
              </a:rPr>
              <a:t>private</a:t>
            </a:r>
            <a:r>
              <a:rPr lang="en-US" sz="1050" b="0" dirty="0">
                <a:solidFill>
                  <a:srgbClr val="000000"/>
                </a:solidFill>
                <a:latin typeface="Consolas" panose="020B0609020204030204" pitchFamily="49" charset="0"/>
                <a:cs typeface="Consolas" panose="020B0609020204030204" pitchFamily="49" charset="0"/>
              </a:rPr>
              <a:t> </a:t>
            </a:r>
            <a:r>
              <a:rPr lang="en-US" sz="1050" b="0" dirty="0">
                <a:solidFill>
                  <a:srgbClr val="7F0055"/>
                </a:solidFill>
                <a:latin typeface="Consolas" panose="020B0609020204030204" pitchFamily="49" charset="0"/>
                <a:cs typeface="Consolas" panose="020B0609020204030204" pitchFamily="49" charset="0"/>
              </a:rPr>
              <a:t>static</a:t>
            </a:r>
            <a:r>
              <a:rPr lang="en-US" sz="1050" b="0" dirty="0">
                <a:solidFill>
                  <a:srgbClr val="000000"/>
                </a:solidFill>
                <a:latin typeface="Consolas" panose="020B0609020204030204" pitchFamily="49" charset="0"/>
                <a:cs typeface="Consolas" panose="020B0609020204030204" pitchFamily="49" charset="0"/>
              </a:rPr>
              <a:t> String compress(String </a:t>
            </a:r>
            <a:r>
              <a:rPr lang="en-US" sz="1050" b="0" dirty="0">
                <a:solidFill>
                  <a:srgbClr val="6A3E3E"/>
                </a:solidFill>
                <a:latin typeface="Consolas" panose="020B0609020204030204" pitchFamily="49" charset="0"/>
                <a:cs typeface="Consolas" panose="020B0609020204030204" pitchFamily="49" charset="0"/>
              </a:rPr>
              <a:t>text</a:t>
            </a:r>
            <a:r>
              <a:rPr lang="en-US" sz="1050" b="0" dirty="0">
                <a:solidFill>
                  <a:srgbClr val="000000"/>
                </a:solidFill>
                <a:latin typeface="Consolas" panose="020B0609020204030204" pitchFamily="49" charset="0"/>
                <a:cs typeface="Consolas" panose="020B0609020204030204" pitchFamily="49" charset="0"/>
              </a:rPr>
              <a:t>, String[] </a:t>
            </a:r>
            <a:r>
              <a:rPr lang="en-US" sz="1050" b="0" dirty="0" err="1">
                <a:solidFill>
                  <a:srgbClr val="6A3E3E"/>
                </a:solidFill>
                <a:latin typeface="Consolas" panose="020B0609020204030204" pitchFamily="49" charset="0"/>
                <a:cs typeface="Consolas" panose="020B0609020204030204" pitchFamily="49" charset="0"/>
              </a:rPr>
              <a:t>codeBook</a:t>
            </a:r>
            <a:r>
              <a:rPr lang="en-US" sz="1050" b="0" dirty="0">
                <a:solidFill>
                  <a:srgbClr val="000000"/>
                </a:solidFill>
                <a:latin typeface="Consolas" panose="020B0609020204030204" pitchFamily="49" charset="0"/>
                <a:cs typeface="Consolas" panose="020B0609020204030204" pitchFamily="49" charset="0"/>
              </a:rPr>
              <a:t>)</a:t>
            </a:r>
          </a:p>
          <a:p>
            <a:pPr algn="l"/>
            <a:endParaRPr lang="en-IL" sz="1050" b="0" dirty="0">
              <a:latin typeface="Consolas" panose="020B0609020204030204" pitchFamily="49" charset="0"/>
              <a:cs typeface="Consolas" panose="020B0609020204030204" pitchFamily="49" charset="0"/>
            </a:endParaRPr>
          </a:p>
          <a:p>
            <a:pPr algn="l"/>
            <a:r>
              <a:rPr lang="en-US" sz="1050" b="0" dirty="0">
                <a:solidFill>
                  <a:srgbClr val="7F0055"/>
                </a:solidFill>
                <a:latin typeface="Consolas" panose="020B0609020204030204" pitchFamily="49" charset="0"/>
                <a:cs typeface="Consolas" panose="020B0609020204030204" pitchFamily="49" charset="0"/>
              </a:rPr>
              <a:t>    private</a:t>
            </a:r>
            <a:r>
              <a:rPr lang="en-US" sz="1050" b="0" dirty="0">
                <a:solidFill>
                  <a:srgbClr val="000000"/>
                </a:solidFill>
                <a:latin typeface="Consolas" panose="020B0609020204030204" pitchFamily="49" charset="0"/>
                <a:cs typeface="Consolas" panose="020B0609020204030204" pitchFamily="49" charset="0"/>
              </a:rPr>
              <a:t> </a:t>
            </a:r>
            <a:r>
              <a:rPr lang="en-US" sz="1050" b="0" dirty="0">
                <a:solidFill>
                  <a:srgbClr val="7F0055"/>
                </a:solidFill>
                <a:latin typeface="Consolas" panose="020B0609020204030204" pitchFamily="49" charset="0"/>
                <a:cs typeface="Consolas" panose="020B0609020204030204" pitchFamily="49" charset="0"/>
              </a:rPr>
              <a:t>static</a:t>
            </a:r>
            <a:r>
              <a:rPr lang="en-US" sz="1050" b="0" dirty="0">
                <a:solidFill>
                  <a:srgbClr val="000000"/>
                </a:solidFill>
                <a:latin typeface="Consolas" panose="020B0609020204030204" pitchFamily="49" charset="0"/>
                <a:cs typeface="Consolas" panose="020B0609020204030204" pitchFamily="49" charset="0"/>
              </a:rPr>
              <a:t> String decompress(String </a:t>
            </a:r>
            <a:r>
              <a:rPr lang="en-US" sz="1050" b="0" dirty="0">
                <a:solidFill>
                  <a:srgbClr val="6A3E3E"/>
                </a:solidFill>
                <a:latin typeface="Consolas" panose="020B0609020204030204" pitchFamily="49" charset="0"/>
                <a:cs typeface="Consolas" panose="020B0609020204030204" pitchFamily="49" charset="0"/>
              </a:rPr>
              <a:t>compressed</a:t>
            </a:r>
            <a:r>
              <a:rPr lang="en-US" sz="1050" b="0" dirty="0">
                <a:solidFill>
                  <a:srgbClr val="000000"/>
                </a:solidFill>
                <a:latin typeface="Consolas" panose="020B0609020204030204" pitchFamily="49" charset="0"/>
                <a:cs typeface="Consolas" panose="020B0609020204030204" pitchFamily="49" charset="0"/>
              </a:rPr>
              <a:t>, Node </a:t>
            </a:r>
            <a:r>
              <a:rPr lang="en-US" sz="1050" b="0" dirty="0">
                <a:solidFill>
                  <a:srgbClr val="6A3E3E"/>
                </a:solidFill>
                <a:latin typeface="Consolas" panose="020B0609020204030204" pitchFamily="49" charset="0"/>
                <a:cs typeface="Consolas" panose="020B0609020204030204" pitchFamily="49" charset="0"/>
              </a:rPr>
              <a:t>root</a:t>
            </a:r>
            <a:r>
              <a:rPr lang="en-US" sz="1050" b="0" dirty="0">
                <a:solidFill>
                  <a:srgbClr val="000000"/>
                </a:solidFill>
                <a:latin typeface="Consolas" panose="020B0609020204030204" pitchFamily="49" charset="0"/>
                <a:cs typeface="Consolas" panose="020B0609020204030204" pitchFamily="49" charset="0"/>
              </a:rPr>
              <a:t>)</a:t>
            </a:r>
          </a:p>
          <a:p>
            <a:pPr algn="l"/>
            <a:r>
              <a:rPr lang="en-IL" sz="1050" b="0" dirty="0">
                <a:solidFill>
                  <a:srgbClr val="000000"/>
                </a:solidFill>
                <a:latin typeface="Consolas" panose="020B0609020204030204" pitchFamily="49" charset="0"/>
                <a:cs typeface="Consolas" panose="020B0609020204030204" pitchFamily="49" charset="0"/>
              </a:rPr>
              <a:t>}</a:t>
            </a:r>
            <a:endParaRPr lang="en-US" sz="1050" b="0" dirty="0">
              <a:solidFill>
                <a:srgbClr val="000000"/>
              </a:solidFill>
              <a:latin typeface="Consolas" panose="020B0609020204030204" pitchFamily="49" charset="0"/>
              <a:ea typeface="Consolas"/>
              <a:cs typeface="Consolas" panose="020B0609020204030204" pitchFamily="49" charset="0"/>
            </a:endParaRPr>
          </a:p>
        </p:txBody>
      </p:sp>
      <p:sp>
        <p:nvSpPr>
          <p:cNvPr id="7" name="Rounded Rectangular Callout 6">
            <a:extLst>
              <a:ext uri="{FF2B5EF4-FFF2-40B4-BE49-F238E27FC236}">
                <a16:creationId xmlns:a16="http://schemas.microsoft.com/office/drawing/2014/main" id="{9783F489-ADF3-5240-90D4-2E423C4CD757}"/>
              </a:ext>
            </a:extLst>
          </p:cNvPr>
          <p:cNvSpPr/>
          <p:nvPr/>
        </p:nvSpPr>
        <p:spPr>
          <a:xfrm>
            <a:off x="5257800" y="696686"/>
            <a:ext cx="1621152" cy="460411"/>
          </a:xfrm>
          <a:prstGeom prst="wedgeRoundRectCallout">
            <a:avLst>
              <a:gd name="adj1" fmla="val -90881"/>
              <a:gd name="adj2" fmla="val 19091"/>
              <a:gd name="adj3" fmla="val 16667"/>
            </a:avLst>
          </a:prstGeom>
          <a:noFill/>
          <a:ln>
            <a:noFill/>
          </a:ln>
          <a:effectLst/>
        </p:spPr>
        <p:style>
          <a:lnRef idx="1">
            <a:schemeClr val="accent1"/>
          </a:lnRef>
          <a:fillRef idx="3">
            <a:schemeClr val="accent1"/>
          </a:fillRef>
          <a:effectRef idx="2">
            <a:schemeClr val="accent1"/>
          </a:effectRef>
          <a:fontRef idx="minor">
            <a:schemeClr val="lt1"/>
          </a:fontRef>
        </p:style>
        <p:txBody>
          <a:bodyPr lIns="108000" tIns="46800" rIns="0" rtlCol="0" anchor="ctr" anchorCtr="0"/>
          <a:lstStyle/>
          <a:p>
            <a:pPr algn="l" eaLnBrk="0" fontAlgn="base" hangingPunct="0">
              <a:spcBef>
                <a:spcPts val="600"/>
              </a:spcBef>
              <a:spcAft>
                <a:spcPct val="0"/>
              </a:spcAft>
            </a:pPr>
            <a:r>
              <a:rPr lang="en-US" sz="1400" b="0" dirty="0">
                <a:solidFill>
                  <a:srgbClr val="000000"/>
                </a:solidFill>
                <a:latin typeface="Consolas" panose="020B0609020204030204" pitchFamily="49" charset="0"/>
                <a:cs typeface="Consolas" panose="020B0609020204030204" pitchFamily="49" charset="0"/>
              </a:rPr>
              <a:t>main()</a:t>
            </a:r>
            <a:r>
              <a:rPr lang="en-US" sz="1400" b="0" dirty="0">
                <a:solidFill>
                  <a:srgbClr val="000000"/>
                </a:solidFill>
                <a:latin typeface="Times New Roman" panose="02020603050405020304" pitchFamily="18" charset="0"/>
                <a:cs typeface="Times New Roman" panose="02020603050405020304" pitchFamily="18" charset="0"/>
              </a:rPr>
              <a:t> method:</a:t>
            </a:r>
          </a:p>
        </p:txBody>
      </p:sp>
      <p:grpSp>
        <p:nvGrpSpPr>
          <p:cNvPr id="3" name="Group 2">
            <a:extLst>
              <a:ext uri="{FF2B5EF4-FFF2-40B4-BE49-F238E27FC236}">
                <a16:creationId xmlns:a16="http://schemas.microsoft.com/office/drawing/2014/main" id="{24EEF619-E811-844F-BFFB-71FE2C2FD538}"/>
              </a:ext>
            </a:extLst>
          </p:cNvPr>
          <p:cNvGrpSpPr/>
          <p:nvPr/>
        </p:nvGrpSpPr>
        <p:grpSpPr>
          <a:xfrm>
            <a:off x="217473" y="3705707"/>
            <a:ext cx="8432482" cy="2828465"/>
            <a:chOff x="217473" y="3705707"/>
            <a:chExt cx="8432482" cy="2828465"/>
          </a:xfrm>
        </p:grpSpPr>
        <p:grpSp>
          <p:nvGrpSpPr>
            <p:cNvPr id="33" name="Group 32">
              <a:extLst>
                <a:ext uri="{FF2B5EF4-FFF2-40B4-BE49-F238E27FC236}">
                  <a16:creationId xmlns:a16="http://schemas.microsoft.com/office/drawing/2014/main" id="{709CE2A2-D083-0E45-A5E8-483FBBB1A997}"/>
                </a:ext>
              </a:extLst>
            </p:cNvPr>
            <p:cNvGrpSpPr/>
            <p:nvPr/>
          </p:nvGrpSpPr>
          <p:grpSpPr>
            <a:xfrm>
              <a:off x="6992789" y="3719455"/>
              <a:ext cx="1657166" cy="2814717"/>
              <a:chOff x="5908272" y="3703078"/>
              <a:chExt cx="1657166" cy="2814717"/>
            </a:xfrm>
          </p:grpSpPr>
          <p:sp>
            <p:nvSpPr>
              <p:cNvPr id="34" name="TextBox 33">
                <a:extLst>
                  <a:ext uri="{FF2B5EF4-FFF2-40B4-BE49-F238E27FC236}">
                    <a16:creationId xmlns:a16="http://schemas.microsoft.com/office/drawing/2014/main" id="{27A5EF6E-41A1-E244-A4C2-485690702DC8}"/>
                  </a:ext>
                </a:extLst>
              </p:cNvPr>
              <p:cNvSpPr txBox="1"/>
              <p:nvPr/>
            </p:nvSpPr>
            <p:spPr>
              <a:xfrm>
                <a:off x="5908272" y="3703078"/>
                <a:ext cx="1657166" cy="278089"/>
              </a:xfrm>
              <a:prstGeom prst="rect">
                <a:avLst/>
              </a:prstGeom>
              <a:noFill/>
              <a:ln>
                <a:noFill/>
              </a:ln>
            </p:spPr>
            <p:txBody>
              <a:bodyPr wrap="square" lIns="0" tIns="46800" rIns="0" rtlCol="0">
                <a:spAutoFit/>
              </a:bodyPr>
              <a:lstStyle/>
              <a:p>
                <a:r>
                  <a:rPr lang="en-IL" sz="1200" b="0" dirty="0">
                    <a:latin typeface="Consolas" panose="020B0609020204030204" pitchFamily="49" charset="0"/>
                    <a:cs typeface="Consolas" panose="020B0609020204030204" pitchFamily="49" charset="0"/>
                  </a:rPr>
                  <a:t>codeBook</a:t>
                </a:r>
              </a:p>
            </p:txBody>
          </p:sp>
          <p:sp>
            <p:nvSpPr>
              <p:cNvPr id="35" name="TextBox 34">
                <a:extLst>
                  <a:ext uri="{FF2B5EF4-FFF2-40B4-BE49-F238E27FC236}">
                    <a16:creationId xmlns:a16="http://schemas.microsoft.com/office/drawing/2014/main" id="{25223D75-A541-6345-817C-75475A7D9AAB}"/>
                  </a:ext>
                </a:extLst>
              </p:cNvPr>
              <p:cNvSpPr txBox="1"/>
              <p:nvPr/>
            </p:nvSpPr>
            <p:spPr>
              <a:xfrm>
                <a:off x="6172200" y="4315481"/>
                <a:ext cx="304800" cy="278089"/>
              </a:xfrm>
              <a:prstGeom prst="rect">
                <a:avLst/>
              </a:prstGeom>
              <a:noFill/>
              <a:ln>
                <a:noFill/>
              </a:ln>
            </p:spPr>
            <p:txBody>
              <a:bodyPr wrap="square" lIns="0" tIns="46800" rIns="0" rtlCol="0">
                <a:spAutoFit/>
              </a:bodyPr>
              <a:lstStyle/>
              <a:p>
                <a:r>
                  <a:rPr lang="en-US" sz="1200" b="0" dirty="0">
                    <a:latin typeface="Consolas" panose="020B0609020204030204" pitchFamily="49" charset="0"/>
                    <a:cs typeface="Consolas" panose="020B0609020204030204" pitchFamily="49" charset="0"/>
                  </a:rPr>
                  <a:t>'a'</a:t>
                </a:r>
                <a:endParaRPr lang="en-IL" sz="1200" b="0" dirty="0">
                  <a:latin typeface="Consolas" panose="020B0609020204030204" pitchFamily="49" charset="0"/>
                  <a:cs typeface="Consolas" panose="020B0609020204030204" pitchFamily="49" charset="0"/>
                </a:endParaRPr>
              </a:p>
            </p:txBody>
          </p:sp>
          <p:sp>
            <p:nvSpPr>
              <p:cNvPr id="36" name="TextBox 35">
                <a:extLst>
                  <a:ext uri="{FF2B5EF4-FFF2-40B4-BE49-F238E27FC236}">
                    <a16:creationId xmlns:a16="http://schemas.microsoft.com/office/drawing/2014/main" id="{800E6C1C-E4E1-B14F-98B9-5F9D891FB75C}"/>
                  </a:ext>
                </a:extLst>
              </p:cNvPr>
              <p:cNvSpPr txBox="1"/>
              <p:nvPr/>
            </p:nvSpPr>
            <p:spPr>
              <a:xfrm>
                <a:off x="6477000" y="4372987"/>
                <a:ext cx="526036" cy="210608"/>
              </a:xfrm>
              <a:prstGeom prst="rect">
                <a:avLst/>
              </a:prstGeom>
              <a:solidFill>
                <a:schemeClr val="bg1">
                  <a:lumMod val="95000"/>
                </a:schemeClr>
              </a:solidFill>
              <a:ln>
                <a:solidFill>
                  <a:schemeClr val="tx1"/>
                </a:solidFill>
              </a:ln>
            </p:spPr>
            <p:txBody>
              <a:bodyPr wrap="square" lIns="72000" tIns="46800" rIns="0" rtlCol="0" anchor="ctr" anchorCtr="0">
                <a:noAutofit/>
              </a:bodyPr>
              <a:lstStyle/>
              <a:p>
                <a:pPr algn="l"/>
                <a:r>
                  <a:rPr lang="en-IL" sz="1200" b="0" dirty="0">
                    <a:latin typeface="Consolas" panose="020B0609020204030204" pitchFamily="49" charset="0"/>
                    <a:cs typeface="Consolas" panose="020B0609020204030204" pitchFamily="49" charset="0"/>
                  </a:rPr>
                  <a:t>0</a:t>
                </a:r>
              </a:p>
            </p:txBody>
          </p:sp>
          <p:sp>
            <p:nvSpPr>
              <p:cNvPr id="37" name="TextBox 36">
                <a:extLst>
                  <a:ext uri="{FF2B5EF4-FFF2-40B4-BE49-F238E27FC236}">
                    <a16:creationId xmlns:a16="http://schemas.microsoft.com/office/drawing/2014/main" id="{A333D0C9-E653-7946-97C5-9D21C98FBABA}"/>
                  </a:ext>
                </a:extLst>
              </p:cNvPr>
              <p:cNvSpPr txBox="1"/>
              <p:nvPr/>
            </p:nvSpPr>
            <p:spPr>
              <a:xfrm>
                <a:off x="6172200" y="4526089"/>
                <a:ext cx="304800" cy="278089"/>
              </a:xfrm>
              <a:prstGeom prst="rect">
                <a:avLst/>
              </a:prstGeom>
              <a:noFill/>
              <a:ln>
                <a:noFill/>
              </a:ln>
            </p:spPr>
            <p:txBody>
              <a:bodyPr wrap="square" lIns="0" tIns="46800" rIns="0" rtlCol="0">
                <a:spAutoFit/>
              </a:bodyPr>
              <a:lstStyle/>
              <a:p>
                <a:r>
                  <a:rPr lang="en-US" sz="1200" b="0" dirty="0">
                    <a:latin typeface="Consolas" panose="020B0609020204030204" pitchFamily="49" charset="0"/>
                    <a:cs typeface="Consolas" panose="020B0609020204030204" pitchFamily="49" charset="0"/>
                  </a:rPr>
                  <a:t>'b'</a:t>
                </a:r>
                <a:endParaRPr lang="en-IL" sz="1200" b="0" dirty="0">
                  <a:latin typeface="Consolas" panose="020B0609020204030204" pitchFamily="49" charset="0"/>
                  <a:cs typeface="Consolas" panose="020B0609020204030204" pitchFamily="49" charset="0"/>
                </a:endParaRPr>
              </a:p>
            </p:txBody>
          </p:sp>
          <p:sp>
            <p:nvSpPr>
              <p:cNvPr id="38" name="TextBox 37">
                <a:extLst>
                  <a:ext uri="{FF2B5EF4-FFF2-40B4-BE49-F238E27FC236}">
                    <a16:creationId xmlns:a16="http://schemas.microsoft.com/office/drawing/2014/main" id="{F7B86727-CDE1-4C49-B4D1-9A4DF30CDF30}"/>
                  </a:ext>
                </a:extLst>
              </p:cNvPr>
              <p:cNvSpPr txBox="1"/>
              <p:nvPr/>
            </p:nvSpPr>
            <p:spPr>
              <a:xfrm>
                <a:off x="6477000" y="4583595"/>
                <a:ext cx="526036" cy="210608"/>
              </a:xfrm>
              <a:prstGeom prst="rect">
                <a:avLst/>
              </a:prstGeom>
              <a:solidFill>
                <a:schemeClr val="bg1">
                  <a:lumMod val="95000"/>
                </a:schemeClr>
              </a:solidFill>
              <a:ln>
                <a:solidFill>
                  <a:schemeClr val="tx1"/>
                </a:solidFill>
              </a:ln>
            </p:spPr>
            <p:txBody>
              <a:bodyPr wrap="square" lIns="72000" tIns="46800" rIns="0" rtlCol="0" anchor="ctr" anchorCtr="0">
                <a:noAutofit/>
              </a:bodyPr>
              <a:lstStyle/>
              <a:p>
                <a:pPr algn="l"/>
                <a:r>
                  <a:rPr lang="en-IL" sz="1200" b="0" dirty="0">
                    <a:latin typeface="Consolas" panose="020B0609020204030204" pitchFamily="49" charset="0"/>
                    <a:cs typeface="Consolas" panose="020B0609020204030204" pitchFamily="49" charset="0"/>
                  </a:rPr>
                  <a:t>111</a:t>
                </a:r>
              </a:p>
            </p:txBody>
          </p:sp>
          <p:sp>
            <p:nvSpPr>
              <p:cNvPr id="39" name="TextBox 38">
                <a:extLst>
                  <a:ext uri="{FF2B5EF4-FFF2-40B4-BE49-F238E27FC236}">
                    <a16:creationId xmlns:a16="http://schemas.microsoft.com/office/drawing/2014/main" id="{AB660BB8-567E-B642-87A7-97DACAA23EDD}"/>
                  </a:ext>
                </a:extLst>
              </p:cNvPr>
              <p:cNvSpPr txBox="1"/>
              <p:nvPr/>
            </p:nvSpPr>
            <p:spPr>
              <a:xfrm>
                <a:off x="6172200" y="4736697"/>
                <a:ext cx="304800" cy="278089"/>
              </a:xfrm>
              <a:prstGeom prst="rect">
                <a:avLst/>
              </a:prstGeom>
              <a:noFill/>
              <a:ln>
                <a:noFill/>
              </a:ln>
            </p:spPr>
            <p:txBody>
              <a:bodyPr wrap="square" lIns="0" tIns="46800" rIns="0" rtlCol="0">
                <a:spAutoFit/>
              </a:bodyPr>
              <a:lstStyle/>
              <a:p>
                <a:r>
                  <a:rPr lang="en-US" sz="1200" b="0" dirty="0">
                    <a:latin typeface="Consolas" panose="020B0609020204030204" pitchFamily="49" charset="0"/>
                    <a:cs typeface="Consolas" panose="020B0609020204030204" pitchFamily="49" charset="0"/>
                  </a:rPr>
                  <a:t>'c'</a:t>
                </a:r>
                <a:endParaRPr lang="en-IL" sz="1200" b="0" dirty="0">
                  <a:latin typeface="Consolas" panose="020B0609020204030204" pitchFamily="49" charset="0"/>
                  <a:cs typeface="Consolas" panose="020B0609020204030204" pitchFamily="49" charset="0"/>
                </a:endParaRPr>
              </a:p>
            </p:txBody>
          </p:sp>
          <p:sp>
            <p:nvSpPr>
              <p:cNvPr id="40" name="TextBox 39">
                <a:extLst>
                  <a:ext uri="{FF2B5EF4-FFF2-40B4-BE49-F238E27FC236}">
                    <a16:creationId xmlns:a16="http://schemas.microsoft.com/office/drawing/2014/main" id="{618A8AB5-C0EE-9649-B2DC-4EE6513A715F}"/>
                  </a:ext>
                </a:extLst>
              </p:cNvPr>
              <p:cNvSpPr txBox="1"/>
              <p:nvPr/>
            </p:nvSpPr>
            <p:spPr>
              <a:xfrm>
                <a:off x="6477000" y="4794203"/>
                <a:ext cx="526036" cy="210608"/>
              </a:xfrm>
              <a:prstGeom prst="rect">
                <a:avLst/>
              </a:prstGeom>
              <a:solidFill>
                <a:schemeClr val="bg1">
                  <a:lumMod val="95000"/>
                </a:schemeClr>
              </a:solidFill>
              <a:ln>
                <a:solidFill>
                  <a:schemeClr val="tx1"/>
                </a:solidFill>
              </a:ln>
            </p:spPr>
            <p:txBody>
              <a:bodyPr wrap="square" lIns="72000" tIns="46800" rIns="0" rtlCol="0" anchor="ctr" anchorCtr="0">
                <a:noAutofit/>
              </a:bodyPr>
              <a:lstStyle/>
              <a:p>
                <a:pPr algn="l"/>
                <a:r>
                  <a:rPr lang="en-IL" sz="1200" b="0" dirty="0">
                    <a:latin typeface="Consolas" panose="020B0609020204030204" pitchFamily="49" charset="0"/>
                    <a:cs typeface="Consolas" panose="020B0609020204030204" pitchFamily="49" charset="0"/>
                  </a:rPr>
                  <a:t>1000</a:t>
                </a:r>
              </a:p>
            </p:txBody>
          </p:sp>
          <p:sp>
            <p:nvSpPr>
              <p:cNvPr id="41" name="TextBox 40">
                <a:extLst>
                  <a:ext uri="{FF2B5EF4-FFF2-40B4-BE49-F238E27FC236}">
                    <a16:creationId xmlns:a16="http://schemas.microsoft.com/office/drawing/2014/main" id="{5C23AF2B-111A-6F4F-809C-20A5AC333240}"/>
                  </a:ext>
                </a:extLst>
              </p:cNvPr>
              <p:cNvSpPr txBox="1"/>
              <p:nvPr/>
            </p:nvSpPr>
            <p:spPr>
              <a:xfrm>
                <a:off x="6172200" y="4947305"/>
                <a:ext cx="304800" cy="278089"/>
              </a:xfrm>
              <a:prstGeom prst="rect">
                <a:avLst/>
              </a:prstGeom>
              <a:noFill/>
              <a:ln>
                <a:noFill/>
              </a:ln>
            </p:spPr>
            <p:txBody>
              <a:bodyPr wrap="square" lIns="0" tIns="46800" rIns="0" rtlCol="0">
                <a:spAutoFit/>
              </a:bodyPr>
              <a:lstStyle/>
              <a:p>
                <a:r>
                  <a:rPr lang="en-US" sz="1200" b="0" dirty="0">
                    <a:latin typeface="Consolas" panose="020B0609020204030204" pitchFamily="49" charset="0"/>
                    <a:cs typeface="Consolas" panose="020B0609020204030204" pitchFamily="49" charset="0"/>
                  </a:rPr>
                  <a:t>'d'</a:t>
                </a:r>
                <a:endParaRPr lang="en-IL" sz="1200" b="0" dirty="0">
                  <a:latin typeface="Consolas" panose="020B0609020204030204" pitchFamily="49" charset="0"/>
                  <a:cs typeface="Consolas" panose="020B0609020204030204" pitchFamily="49" charset="0"/>
                </a:endParaRPr>
              </a:p>
            </p:txBody>
          </p:sp>
          <p:sp>
            <p:nvSpPr>
              <p:cNvPr id="42" name="TextBox 41">
                <a:extLst>
                  <a:ext uri="{FF2B5EF4-FFF2-40B4-BE49-F238E27FC236}">
                    <a16:creationId xmlns:a16="http://schemas.microsoft.com/office/drawing/2014/main" id="{A7898D8A-BBE8-5A49-A998-A42ABAC4963F}"/>
                  </a:ext>
                </a:extLst>
              </p:cNvPr>
              <p:cNvSpPr txBox="1"/>
              <p:nvPr/>
            </p:nvSpPr>
            <p:spPr>
              <a:xfrm>
                <a:off x="6477000" y="5004811"/>
                <a:ext cx="526036" cy="210608"/>
              </a:xfrm>
              <a:prstGeom prst="rect">
                <a:avLst/>
              </a:prstGeom>
              <a:solidFill>
                <a:schemeClr val="bg1">
                  <a:lumMod val="95000"/>
                </a:schemeClr>
              </a:solidFill>
              <a:ln>
                <a:solidFill>
                  <a:schemeClr val="tx1"/>
                </a:solidFill>
              </a:ln>
            </p:spPr>
            <p:txBody>
              <a:bodyPr wrap="square" lIns="72000" tIns="46800" rIns="0" rtlCol="0" anchor="ctr" anchorCtr="0">
                <a:noAutofit/>
              </a:bodyPr>
              <a:lstStyle/>
              <a:p>
                <a:pPr algn="l"/>
                <a:r>
                  <a:rPr lang="en-IL" sz="1200" b="0" dirty="0">
                    <a:latin typeface="Consolas" panose="020B0609020204030204" pitchFamily="49" charset="0"/>
                    <a:cs typeface="Consolas" panose="020B0609020204030204" pitchFamily="49" charset="0"/>
                  </a:rPr>
                  <a:t>1001</a:t>
                </a:r>
              </a:p>
            </p:txBody>
          </p:sp>
          <p:sp>
            <p:nvSpPr>
              <p:cNvPr id="43" name="TextBox 42">
                <a:extLst>
                  <a:ext uri="{FF2B5EF4-FFF2-40B4-BE49-F238E27FC236}">
                    <a16:creationId xmlns:a16="http://schemas.microsoft.com/office/drawing/2014/main" id="{F5BBDC6C-EE85-A848-9BB3-7B4C0963D7DD}"/>
                  </a:ext>
                </a:extLst>
              </p:cNvPr>
              <p:cNvSpPr txBox="1"/>
              <p:nvPr/>
            </p:nvSpPr>
            <p:spPr>
              <a:xfrm>
                <a:off x="6169916" y="5157913"/>
                <a:ext cx="304800" cy="278089"/>
              </a:xfrm>
              <a:prstGeom prst="rect">
                <a:avLst/>
              </a:prstGeom>
              <a:noFill/>
              <a:ln>
                <a:noFill/>
              </a:ln>
            </p:spPr>
            <p:txBody>
              <a:bodyPr wrap="square" lIns="0" tIns="46800" rIns="0" rtlCol="0">
                <a:spAutoFit/>
              </a:bodyPr>
              <a:lstStyle/>
              <a:p>
                <a:r>
                  <a:rPr lang="en-US" sz="1200" b="0" dirty="0">
                    <a:latin typeface="Consolas" panose="020B0609020204030204" pitchFamily="49" charset="0"/>
                    <a:cs typeface="Consolas" panose="020B0609020204030204" pitchFamily="49" charset="0"/>
                  </a:rPr>
                  <a:t>'e'</a:t>
                </a:r>
                <a:endParaRPr lang="en-IL" sz="1200" b="0" dirty="0">
                  <a:latin typeface="Consolas" panose="020B0609020204030204" pitchFamily="49" charset="0"/>
                  <a:cs typeface="Consolas" panose="020B0609020204030204" pitchFamily="49" charset="0"/>
                </a:endParaRPr>
              </a:p>
            </p:txBody>
          </p:sp>
          <p:sp>
            <p:nvSpPr>
              <p:cNvPr id="44" name="TextBox 43">
                <a:extLst>
                  <a:ext uri="{FF2B5EF4-FFF2-40B4-BE49-F238E27FC236}">
                    <a16:creationId xmlns:a16="http://schemas.microsoft.com/office/drawing/2014/main" id="{B27F8371-29B7-9442-BA86-C4923BB64F93}"/>
                  </a:ext>
                </a:extLst>
              </p:cNvPr>
              <p:cNvSpPr txBox="1"/>
              <p:nvPr/>
            </p:nvSpPr>
            <p:spPr>
              <a:xfrm>
                <a:off x="6474716" y="5215419"/>
                <a:ext cx="526036" cy="210608"/>
              </a:xfrm>
              <a:prstGeom prst="rect">
                <a:avLst/>
              </a:prstGeom>
              <a:solidFill>
                <a:schemeClr val="bg1">
                  <a:lumMod val="95000"/>
                </a:schemeClr>
              </a:solidFill>
              <a:ln>
                <a:solidFill>
                  <a:schemeClr val="tx1"/>
                </a:solidFill>
              </a:ln>
            </p:spPr>
            <p:txBody>
              <a:bodyPr wrap="square" lIns="72000" tIns="46800" rIns="0" rtlCol="0" anchor="ctr" anchorCtr="0">
                <a:noAutofit/>
              </a:bodyPr>
              <a:lstStyle/>
              <a:p>
                <a:pPr algn="l"/>
                <a:r>
                  <a:rPr lang="en-IL" sz="1200" b="0" dirty="0">
                    <a:latin typeface="Consolas" panose="020B0609020204030204" pitchFamily="49" charset="0"/>
                    <a:cs typeface="Consolas" panose="020B0609020204030204" pitchFamily="49" charset="0"/>
                  </a:rPr>
                  <a:t>1010</a:t>
                </a:r>
              </a:p>
            </p:txBody>
          </p:sp>
          <p:sp>
            <p:nvSpPr>
              <p:cNvPr id="45" name="TextBox 44">
                <a:extLst>
                  <a:ext uri="{FF2B5EF4-FFF2-40B4-BE49-F238E27FC236}">
                    <a16:creationId xmlns:a16="http://schemas.microsoft.com/office/drawing/2014/main" id="{B2885914-1A7E-6A42-B5DA-21ACBFA71F36}"/>
                  </a:ext>
                </a:extLst>
              </p:cNvPr>
              <p:cNvSpPr txBox="1"/>
              <p:nvPr/>
            </p:nvSpPr>
            <p:spPr>
              <a:xfrm>
                <a:off x="6169916" y="5368521"/>
                <a:ext cx="304800" cy="278089"/>
              </a:xfrm>
              <a:prstGeom prst="rect">
                <a:avLst/>
              </a:prstGeom>
              <a:noFill/>
              <a:ln>
                <a:noFill/>
              </a:ln>
            </p:spPr>
            <p:txBody>
              <a:bodyPr wrap="square" lIns="0" tIns="46800" rIns="0" rtlCol="0">
                <a:spAutoFit/>
              </a:bodyPr>
              <a:lstStyle/>
              <a:p>
                <a:r>
                  <a:rPr lang="en-US" sz="1200" b="0" dirty="0">
                    <a:latin typeface="Consolas" panose="020B0609020204030204" pitchFamily="49" charset="0"/>
                    <a:cs typeface="Consolas" panose="020B0609020204030204" pitchFamily="49" charset="0"/>
                  </a:rPr>
                  <a:t>'f'</a:t>
                </a:r>
                <a:endParaRPr lang="en-IL" sz="1200" b="0" dirty="0">
                  <a:latin typeface="Consolas" panose="020B0609020204030204" pitchFamily="49" charset="0"/>
                  <a:cs typeface="Consolas" panose="020B0609020204030204" pitchFamily="49" charset="0"/>
                </a:endParaRPr>
              </a:p>
            </p:txBody>
          </p:sp>
          <p:sp>
            <p:nvSpPr>
              <p:cNvPr id="46" name="TextBox 45">
                <a:extLst>
                  <a:ext uri="{FF2B5EF4-FFF2-40B4-BE49-F238E27FC236}">
                    <a16:creationId xmlns:a16="http://schemas.microsoft.com/office/drawing/2014/main" id="{27F8D3D7-9C4D-BB49-B2C0-A8A45183EB57}"/>
                  </a:ext>
                </a:extLst>
              </p:cNvPr>
              <p:cNvSpPr txBox="1"/>
              <p:nvPr/>
            </p:nvSpPr>
            <p:spPr>
              <a:xfrm>
                <a:off x="6474716" y="5426027"/>
                <a:ext cx="526036" cy="210608"/>
              </a:xfrm>
              <a:prstGeom prst="rect">
                <a:avLst/>
              </a:prstGeom>
              <a:solidFill>
                <a:schemeClr val="bg1">
                  <a:lumMod val="95000"/>
                </a:schemeClr>
              </a:solidFill>
              <a:ln>
                <a:solidFill>
                  <a:schemeClr val="tx1"/>
                </a:solidFill>
              </a:ln>
            </p:spPr>
            <p:txBody>
              <a:bodyPr wrap="square" lIns="72000" tIns="46800" rIns="0" rtlCol="0" anchor="ctr" anchorCtr="0">
                <a:noAutofit/>
              </a:bodyPr>
              <a:lstStyle/>
              <a:p>
                <a:pPr algn="l"/>
                <a:r>
                  <a:rPr lang="en-IL" sz="1200" b="0" dirty="0">
                    <a:latin typeface="Consolas" panose="020B0609020204030204" pitchFamily="49" charset="0"/>
                    <a:cs typeface="Consolas" panose="020B0609020204030204" pitchFamily="49" charset="0"/>
                  </a:rPr>
                  <a:t>1011</a:t>
                </a:r>
              </a:p>
            </p:txBody>
          </p:sp>
          <p:sp>
            <p:nvSpPr>
              <p:cNvPr id="47" name="TextBox 46">
                <a:extLst>
                  <a:ext uri="{FF2B5EF4-FFF2-40B4-BE49-F238E27FC236}">
                    <a16:creationId xmlns:a16="http://schemas.microsoft.com/office/drawing/2014/main" id="{5B05AED1-8998-E84E-B0F8-29AB3EABFB5C}"/>
                  </a:ext>
                </a:extLst>
              </p:cNvPr>
              <p:cNvSpPr txBox="1"/>
              <p:nvPr/>
            </p:nvSpPr>
            <p:spPr>
              <a:xfrm>
                <a:off x="6169916" y="5579129"/>
                <a:ext cx="304800" cy="278089"/>
              </a:xfrm>
              <a:prstGeom prst="rect">
                <a:avLst/>
              </a:prstGeom>
              <a:noFill/>
              <a:ln>
                <a:noFill/>
              </a:ln>
            </p:spPr>
            <p:txBody>
              <a:bodyPr wrap="square" lIns="0" tIns="46800" rIns="0" rtlCol="0">
                <a:spAutoFit/>
              </a:bodyPr>
              <a:lstStyle/>
              <a:p>
                <a:r>
                  <a:rPr lang="en-US" sz="1200" b="0" dirty="0">
                    <a:latin typeface="Consolas" panose="020B0609020204030204" pitchFamily="49" charset="0"/>
                    <a:cs typeface="Consolas" panose="020B0609020204030204" pitchFamily="49" charset="0"/>
                  </a:rPr>
                  <a:t>'g'</a:t>
                </a:r>
                <a:endParaRPr lang="en-IL" sz="1200" b="0" dirty="0">
                  <a:latin typeface="Consolas" panose="020B0609020204030204" pitchFamily="49" charset="0"/>
                  <a:cs typeface="Consolas" panose="020B0609020204030204" pitchFamily="49" charset="0"/>
                </a:endParaRPr>
              </a:p>
            </p:txBody>
          </p:sp>
          <p:sp>
            <p:nvSpPr>
              <p:cNvPr id="48" name="TextBox 47">
                <a:extLst>
                  <a:ext uri="{FF2B5EF4-FFF2-40B4-BE49-F238E27FC236}">
                    <a16:creationId xmlns:a16="http://schemas.microsoft.com/office/drawing/2014/main" id="{BA2FB1D8-7FAA-9544-9198-885EC21E1703}"/>
                  </a:ext>
                </a:extLst>
              </p:cNvPr>
              <p:cNvSpPr txBox="1"/>
              <p:nvPr/>
            </p:nvSpPr>
            <p:spPr>
              <a:xfrm>
                <a:off x="6474716" y="5636635"/>
                <a:ext cx="526036" cy="210608"/>
              </a:xfrm>
              <a:prstGeom prst="rect">
                <a:avLst/>
              </a:prstGeom>
              <a:solidFill>
                <a:schemeClr val="bg1">
                  <a:lumMod val="95000"/>
                </a:schemeClr>
              </a:solidFill>
              <a:ln>
                <a:solidFill>
                  <a:schemeClr val="tx1"/>
                </a:solidFill>
              </a:ln>
            </p:spPr>
            <p:txBody>
              <a:bodyPr wrap="square" lIns="72000" tIns="46800" rIns="0" rtlCol="0" anchor="ctr" anchorCtr="0">
                <a:noAutofit/>
              </a:bodyPr>
              <a:lstStyle/>
              <a:p>
                <a:pPr algn="l"/>
                <a:r>
                  <a:rPr lang="en-IL" sz="1200" b="0" dirty="0">
                    <a:latin typeface="Consolas" panose="020B0609020204030204" pitchFamily="49" charset="0"/>
                    <a:cs typeface="Consolas" panose="020B0609020204030204" pitchFamily="49" charset="0"/>
                  </a:rPr>
                  <a:t>1100</a:t>
                </a:r>
              </a:p>
            </p:txBody>
          </p:sp>
          <p:sp>
            <p:nvSpPr>
              <p:cNvPr id="49" name="TextBox 48">
                <a:extLst>
                  <a:ext uri="{FF2B5EF4-FFF2-40B4-BE49-F238E27FC236}">
                    <a16:creationId xmlns:a16="http://schemas.microsoft.com/office/drawing/2014/main" id="{D55432CE-165A-104B-81FE-D8CBB12082D9}"/>
                  </a:ext>
                </a:extLst>
              </p:cNvPr>
              <p:cNvSpPr txBox="1"/>
              <p:nvPr/>
            </p:nvSpPr>
            <p:spPr>
              <a:xfrm>
                <a:off x="6169916" y="5789737"/>
                <a:ext cx="304800" cy="278089"/>
              </a:xfrm>
              <a:prstGeom prst="rect">
                <a:avLst/>
              </a:prstGeom>
              <a:noFill/>
              <a:ln>
                <a:noFill/>
              </a:ln>
            </p:spPr>
            <p:txBody>
              <a:bodyPr wrap="square" lIns="0" tIns="46800" rIns="0" rtlCol="0">
                <a:spAutoFit/>
              </a:bodyPr>
              <a:lstStyle/>
              <a:p>
                <a:r>
                  <a:rPr lang="en-US" sz="1200" b="0" dirty="0">
                    <a:latin typeface="Consolas" panose="020B0609020204030204" pitchFamily="49" charset="0"/>
                    <a:cs typeface="Consolas" panose="020B0609020204030204" pitchFamily="49" charset="0"/>
                  </a:rPr>
                  <a:t>'h'</a:t>
                </a:r>
                <a:endParaRPr lang="en-IL" sz="1200" b="0" dirty="0">
                  <a:latin typeface="Consolas" panose="020B0609020204030204" pitchFamily="49" charset="0"/>
                  <a:cs typeface="Consolas" panose="020B0609020204030204" pitchFamily="49" charset="0"/>
                </a:endParaRPr>
              </a:p>
            </p:txBody>
          </p:sp>
          <p:sp>
            <p:nvSpPr>
              <p:cNvPr id="50" name="TextBox 49">
                <a:extLst>
                  <a:ext uri="{FF2B5EF4-FFF2-40B4-BE49-F238E27FC236}">
                    <a16:creationId xmlns:a16="http://schemas.microsoft.com/office/drawing/2014/main" id="{870F95B5-05EA-3948-920E-1D589B3F76D7}"/>
                  </a:ext>
                </a:extLst>
              </p:cNvPr>
              <p:cNvSpPr txBox="1"/>
              <p:nvPr/>
            </p:nvSpPr>
            <p:spPr>
              <a:xfrm>
                <a:off x="6474716" y="5847243"/>
                <a:ext cx="526036" cy="210608"/>
              </a:xfrm>
              <a:prstGeom prst="rect">
                <a:avLst/>
              </a:prstGeom>
              <a:solidFill>
                <a:schemeClr val="bg1">
                  <a:lumMod val="95000"/>
                </a:schemeClr>
              </a:solidFill>
              <a:ln>
                <a:solidFill>
                  <a:schemeClr val="tx1"/>
                </a:solidFill>
              </a:ln>
            </p:spPr>
            <p:txBody>
              <a:bodyPr wrap="square" lIns="72000" tIns="46800" rIns="0" rtlCol="0" anchor="ctr" anchorCtr="0">
                <a:noAutofit/>
              </a:bodyPr>
              <a:lstStyle/>
              <a:p>
                <a:pPr algn="l"/>
                <a:r>
                  <a:rPr lang="en-IL" sz="1200" b="0" dirty="0">
                    <a:latin typeface="Consolas" panose="020B0609020204030204" pitchFamily="49" charset="0"/>
                    <a:cs typeface="Consolas" panose="020B0609020204030204" pitchFamily="49" charset="0"/>
                  </a:rPr>
                  <a:t>1101</a:t>
                </a:r>
              </a:p>
            </p:txBody>
          </p:sp>
          <p:sp>
            <p:nvSpPr>
              <p:cNvPr id="51" name="TextBox 50">
                <a:extLst>
                  <a:ext uri="{FF2B5EF4-FFF2-40B4-BE49-F238E27FC236}">
                    <a16:creationId xmlns:a16="http://schemas.microsoft.com/office/drawing/2014/main" id="{F19FE375-8D5C-8A42-AA7D-8D788EEA29F9}"/>
                  </a:ext>
                </a:extLst>
              </p:cNvPr>
              <p:cNvSpPr txBox="1"/>
              <p:nvPr/>
            </p:nvSpPr>
            <p:spPr>
              <a:xfrm>
                <a:off x="6179564" y="3927101"/>
                <a:ext cx="304800" cy="278089"/>
              </a:xfrm>
              <a:prstGeom prst="rect">
                <a:avLst/>
              </a:prstGeom>
              <a:noFill/>
              <a:ln>
                <a:noFill/>
              </a:ln>
            </p:spPr>
            <p:txBody>
              <a:bodyPr wrap="square" lIns="0" tIns="46800" rIns="0" rtlCol="0">
                <a:spAutoFit/>
              </a:bodyPr>
              <a:lstStyle/>
              <a:p>
                <a:r>
                  <a:rPr lang="en-US" sz="1200" b="0" dirty="0">
                    <a:latin typeface="Consolas" panose="020B0609020204030204" pitchFamily="49" charset="0"/>
                    <a:cs typeface="Consolas" panose="020B0609020204030204" pitchFamily="49" charset="0"/>
                  </a:rPr>
                  <a:t>0</a:t>
                </a:r>
              </a:p>
            </p:txBody>
          </p:sp>
          <p:sp>
            <p:nvSpPr>
              <p:cNvPr id="52" name="TextBox 51">
                <a:extLst>
                  <a:ext uri="{FF2B5EF4-FFF2-40B4-BE49-F238E27FC236}">
                    <a16:creationId xmlns:a16="http://schemas.microsoft.com/office/drawing/2014/main" id="{BA96F0FF-A55F-044E-B9FB-60CDF42456D6}"/>
                  </a:ext>
                </a:extLst>
              </p:cNvPr>
              <p:cNvSpPr txBox="1"/>
              <p:nvPr/>
            </p:nvSpPr>
            <p:spPr>
              <a:xfrm>
                <a:off x="6477000" y="3953321"/>
                <a:ext cx="526036" cy="210608"/>
              </a:xfrm>
              <a:prstGeom prst="rect">
                <a:avLst/>
              </a:prstGeom>
              <a:solidFill>
                <a:schemeClr val="bg1">
                  <a:lumMod val="95000"/>
                </a:schemeClr>
              </a:solidFill>
              <a:ln>
                <a:solidFill>
                  <a:schemeClr val="tx1"/>
                </a:solidFill>
              </a:ln>
            </p:spPr>
            <p:txBody>
              <a:bodyPr wrap="square" lIns="72000" tIns="46800" rIns="0" rtlCol="0" anchor="ctr" anchorCtr="0">
                <a:noAutofit/>
              </a:bodyPr>
              <a:lstStyle/>
              <a:p>
                <a:pPr algn="l"/>
                <a:endParaRPr lang="en-IL" sz="1200" b="0" dirty="0">
                  <a:latin typeface="Consolas" panose="020B0609020204030204" pitchFamily="49" charset="0"/>
                  <a:cs typeface="Consolas" panose="020B0609020204030204" pitchFamily="49" charset="0"/>
                </a:endParaRPr>
              </a:p>
            </p:txBody>
          </p:sp>
          <p:sp>
            <p:nvSpPr>
              <p:cNvPr id="53" name="TextBox 52">
                <a:extLst>
                  <a:ext uri="{FF2B5EF4-FFF2-40B4-BE49-F238E27FC236}">
                    <a16:creationId xmlns:a16="http://schemas.microsoft.com/office/drawing/2014/main" id="{5B830145-4A14-184F-A7D9-34018C37FDD8}"/>
                  </a:ext>
                </a:extLst>
              </p:cNvPr>
              <p:cNvSpPr txBox="1"/>
              <p:nvPr/>
            </p:nvSpPr>
            <p:spPr>
              <a:xfrm>
                <a:off x="6096000" y="4106423"/>
                <a:ext cx="381000" cy="278089"/>
              </a:xfrm>
              <a:prstGeom prst="rect">
                <a:avLst/>
              </a:prstGeom>
              <a:noFill/>
              <a:ln>
                <a:noFill/>
              </a:ln>
            </p:spPr>
            <p:txBody>
              <a:bodyPr wrap="square" lIns="0" tIns="46800" rIns="0" rtlCol="0">
                <a:spAutoFit/>
              </a:bodyPr>
              <a:lstStyle/>
              <a:p>
                <a:r>
                  <a:rPr lang="en-US" sz="1200" b="0" dirty="0">
                    <a:latin typeface="Times New Roman" panose="02020603050405020304" pitchFamily="18" charset="0"/>
                    <a:cs typeface="Times New Roman" panose="02020603050405020304" pitchFamily="18" charset="0"/>
                  </a:rPr>
                  <a:t>...</a:t>
                </a:r>
                <a:endParaRPr lang="en-IL" sz="1200" b="0" dirty="0">
                  <a:latin typeface="Times New Roman" panose="02020603050405020304" pitchFamily="18" charset="0"/>
                  <a:cs typeface="Times New Roman" panose="02020603050405020304" pitchFamily="18" charset="0"/>
                </a:endParaRPr>
              </a:p>
            </p:txBody>
          </p:sp>
          <p:sp>
            <p:nvSpPr>
              <p:cNvPr id="54" name="TextBox 53">
                <a:extLst>
                  <a:ext uri="{FF2B5EF4-FFF2-40B4-BE49-F238E27FC236}">
                    <a16:creationId xmlns:a16="http://schemas.microsoft.com/office/drawing/2014/main" id="{540DD5EF-C3CC-8644-99E3-450FFA6ED09D}"/>
                  </a:ext>
                </a:extLst>
              </p:cNvPr>
              <p:cNvSpPr txBox="1"/>
              <p:nvPr/>
            </p:nvSpPr>
            <p:spPr>
              <a:xfrm>
                <a:off x="6477000" y="4163929"/>
                <a:ext cx="526036" cy="210608"/>
              </a:xfrm>
              <a:prstGeom prst="rect">
                <a:avLst/>
              </a:prstGeom>
              <a:solidFill>
                <a:schemeClr val="bg1">
                  <a:lumMod val="95000"/>
                </a:schemeClr>
              </a:solidFill>
              <a:ln>
                <a:solidFill>
                  <a:schemeClr val="tx1"/>
                </a:solidFill>
              </a:ln>
            </p:spPr>
            <p:txBody>
              <a:bodyPr wrap="square" lIns="72000" tIns="46800" rIns="0" rtlCol="0" anchor="b" anchorCtr="0">
                <a:noAutofit/>
              </a:bodyPr>
              <a:lstStyle/>
              <a:p>
                <a:pPr algn="l"/>
                <a:r>
                  <a:rPr lang="en-IL" sz="1200" b="0" dirty="0">
                    <a:latin typeface="Times New Roman" panose="02020603050405020304" pitchFamily="18" charset="0"/>
                    <a:cs typeface="Times New Roman" panose="02020603050405020304" pitchFamily="18" charset="0"/>
                  </a:rPr>
                  <a:t>...</a:t>
                </a:r>
              </a:p>
            </p:txBody>
          </p:sp>
          <p:sp>
            <p:nvSpPr>
              <p:cNvPr id="55" name="TextBox 54">
                <a:extLst>
                  <a:ext uri="{FF2B5EF4-FFF2-40B4-BE49-F238E27FC236}">
                    <a16:creationId xmlns:a16="http://schemas.microsoft.com/office/drawing/2014/main" id="{D2057925-AC36-1540-974A-812661BC60A1}"/>
                  </a:ext>
                </a:extLst>
              </p:cNvPr>
              <p:cNvSpPr txBox="1"/>
              <p:nvPr/>
            </p:nvSpPr>
            <p:spPr>
              <a:xfrm>
                <a:off x="6139180" y="6239706"/>
                <a:ext cx="304800" cy="278089"/>
              </a:xfrm>
              <a:prstGeom prst="rect">
                <a:avLst/>
              </a:prstGeom>
              <a:noFill/>
              <a:ln>
                <a:noFill/>
              </a:ln>
            </p:spPr>
            <p:txBody>
              <a:bodyPr wrap="square" lIns="0" tIns="46800" rIns="0" rtlCol="0">
                <a:spAutoFit/>
              </a:bodyPr>
              <a:lstStyle/>
              <a:p>
                <a:r>
                  <a:rPr lang="en-US" sz="1200" b="0" dirty="0">
                    <a:latin typeface="Consolas" panose="020B0609020204030204" pitchFamily="49" charset="0"/>
                    <a:cs typeface="Consolas" panose="020B0609020204030204" pitchFamily="49" charset="0"/>
                  </a:rPr>
                  <a:t>255</a:t>
                </a:r>
              </a:p>
            </p:txBody>
          </p:sp>
          <p:sp>
            <p:nvSpPr>
              <p:cNvPr id="56" name="TextBox 55">
                <a:extLst>
                  <a:ext uri="{FF2B5EF4-FFF2-40B4-BE49-F238E27FC236}">
                    <a16:creationId xmlns:a16="http://schemas.microsoft.com/office/drawing/2014/main" id="{2571F61E-250C-F247-B462-E4C4567D3558}"/>
                  </a:ext>
                </a:extLst>
              </p:cNvPr>
              <p:cNvSpPr txBox="1"/>
              <p:nvPr/>
            </p:nvSpPr>
            <p:spPr>
              <a:xfrm>
                <a:off x="6473837" y="6268459"/>
                <a:ext cx="526036" cy="210608"/>
              </a:xfrm>
              <a:prstGeom prst="rect">
                <a:avLst/>
              </a:prstGeom>
              <a:solidFill>
                <a:schemeClr val="bg1">
                  <a:lumMod val="95000"/>
                </a:schemeClr>
              </a:solidFill>
              <a:ln>
                <a:solidFill>
                  <a:schemeClr val="tx1"/>
                </a:solidFill>
              </a:ln>
            </p:spPr>
            <p:txBody>
              <a:bodyPr wrap="square" lIns="72000" tIns="46800" rIns="0" rtlCol="0" anchor="ctr" anchorCtr="0">
                <a:noAutofit/>
              </a:bodyPr>
              <a:lstStyle/>
              <a:p>
                <a:pPr algn="l"/>
                <a:endParaRPr lang="en-IL" sz="1200" b="0" dirty="0">
                  <a:latin typeface="Consolas" panose="020B0609020204030204" pitchFamily="49" charset="0"/>
                  <a:cs typeface="Consolas" panose="020B0609020204030204" pitchFamily="49" charset="0"/>
                </a:endParaRPr>
              </a:p>
            </p:txBody>
          </p:sp>
          <p:sp>
            <p:nvSpPr>
              <p:cNvPr id="57" name="TextBox 56">
                <a:extLst>
                  <a:ext uri="{FF2B5EF4-FFF2-40B4-BE49-F238E27FC236}">
                    <a16:creationId xmlns:a16="http://schemas.microsoft.com/office/drawing/2014/main" id="{3D45FE67-CF8B-C441-A24D-9649BA70868F}"/>
                  </a:ext>
                </a:extLst>
              </p:cNvPr>
              <p:cNvSpPr txBox="1"/>
              <p:nvPr/>
            </p:nvSpPr>
            <p:spPr>
              <a:xfrm>
                <a:off x="6101080" y="6000345"/>
                <a:ext cx="381000" cy="278089"/>
              </a:xfrm>
              <a:prstGeom prst="rect">
                <a:avLst/>
              </a:prstGeom>
              <a:noFill/>
              <a:ln>
                <a:noFill/>
              </a:ln>
            </p:spPr>
            <p:txBody>
              <a:bodyPr wrap="square" lIns="0" tIns="46800" rIns="0" rtlCol="0">
                <a:spAutoFit/>
              </a:bodyPr>
              <a:lstStyle/>
              <a:p>
                <a:r>
                  <a:rPr lang="en-US" sz="1200" b="0" dirty="0">
                    <a:latin typeface="Times New Roman" panose="02020603050405020304" pitchFamily="18" charset="0"/>
                    <a:cs typeface="Times New Roman" panose="02020603050405020304" pitchFamily="18" charset="0"/>
                  </a:rPr>
                  <a:t>...</a:t>
                </a:r>
                <a:endParaRPr lang="en-IL" sz="1200" b="0" dirty="0">
                  <a:latin typeface="Times New Roman" panose="02020603050405020304" pitchFamily="18" charset="0"/>
                  <a:cs typeface="Times New Roman" panose="02020603050405020304" pitchFamily="18" charset="0"/>
                </a:endParaRPr>
              </a:p>
            </p:txBody>
          </p:sp>
          <p:sp>
            <p:nvSpPr>
              <p:cNvPr id="59" name="TextBox 58">
                <a:extLst>
                  <a:ext uri="{FF2B5EF4-FFF2-40B4-BE49-F238E27FC236}">
                    <a16:creationId xmlns:a16="http://schemas.microsoft.com/office/drawing/2014/main" id="{E2B20AFF-D361-1144-80CF-6D19E783120B}"/>
                  </a:ext>
                </a:extLst>
              </p:cNvPr>
              <p:cNvSpPr txBox="1"/>
              <p:nvPr/>
            </p:nvSpPr>
            <p:spPr>
              <a:xfrm>
                <a:off x="6473837" y="6057851"/>
                <a:ext cx="526036" cy="210608"/>
              </a:xfrm>
              <a:prstGeom prst="rect">
                <a:avLst/>
              </a:prstGeom>
              <a:solidFill>
                <a:schemeClr val="bg1">
                  <a:lumMod val="95000"/>
                </a:schemeClr>
              </a:solidFill>
              <a:ln>
                <a:solidFill>
                  <a:schemeClr val="tx1"/>
                </a:solidFill>
              </a:ln>
            </p:spPr>
            <p:txBody>
              <a:bodyPr wrap="square" lIns="72000" tIns="46800" rIns="0" rtlCol="0" anchor="b" anchorCtr="0">
                <a:noAutofit/>
              </a:bodyPr>
              <a:lstStyle/>
              <a:p>
                <a:pPr algn="l"/>
                <a:r>
                  <a:rPr lang="en-IL" sz="1200" b="0" dirty="0">
                    <a:latin typeface="Times New Roman" panose="02020603050405020304" pitchFamily="18" charset="0"/>
                    <a:cs typeface="Times New Roman" panose="02020603050405020304" pitchFamily="18" charset="0"/>
                  </a:rPr>
                  <a:t>...</a:t>
                </a:r>
              </a:p>
            </p:txBody>
          </p:sp>
        </p:grpSp>
        <p:sp>
          <p:nvSpPr>
            <p:cNvPr id="60" name="Down Arrow 59">
              <a:extLst>
                <a:ext uri="{FF2B5EF4-FFF2-40B4-BE49-F238E27FC236}">
                  <a16:creationId xmlns:a16="http://schemas.microsoft.com/office/drawing/2014/main" id="{4C2245CF-BCC1-8D49-B647-EF8C6F5FDFE6}"/>
                </a:ext>
              </a:extLst>
            </p:cNvPr>
            <p:cNvSpPr/>
            <p:nvPr/>
          </p:nvSpPr>
          <p:spPr bwMode="auto">
            <a:xfrm rot="16200000" flipH="1">
              <a:off x="496974" y="4603669"/>
              <a:ext cx="338555" cy="735008"/>
            </a:xfrm>
            <a:prstGeom prst="downArrow">
              <a:avLst/>
            </a:prstGeom>
            <a:solidFill>
              <a:srgbClr val="C00000"/>
            </a:solidFill>
            <a:ln w="9525" cap="flat" cmpd="sng" algn="ctr">
              <a:no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2"/>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sz="3200" b="1" i="0" u="none" strike="noStrike" cap="none" normalizeH="0" baseline="0" dirty="0">
                <a:ln>
                  <a:noFill/>
                </a:ln>
                <a:solidFill>
                  <a:schemeClr val="tx1"/>
                </a:solidFill>
                <a:effectLst/>
                <a:latin typeface="Arial" pitchFamily="34" charset="0"/>
              </a:endParaRPr>
            </a:p>
          </p:txBody>
        </p:sp>
        <p:sp>
          <p:nvSpPr>
            <p:cNvPr id="61" name="Rectangle 60">
              <a:extLst>
                <a:ext uri="{FF2B5EF4-FFF2-40B4-BE49-F238E27FC236}">
                  <a16:creationId xmlns:a16="http://schemas.microsoft.com/office/drawing/2014/main" id="{B63485BF-0ADA-7343-8F34-58539DD69A87}"/>
                </a:ext>
              </a:extLst>
            </p:cNvPr>
            <p:cNvSpPr/>
            <p:nvPr/>
          </p:nvSpPr>
          <p:spPr>
            <a:xfrm>
              <a:off x="217473" y="4241295"/>
              <a:ext cx="1147728" cy="584775"/>
            </a:xfrm>
            <a:prstGeom prst="rect">
              <a:avLst/>
            </a:prstGeom>
          </p:spPr>
          <p:txBody>
            <a:bodyPr wrap="square">
              <a:spAutoFit/>
            </a:bodyPr>
            <a:lstStyle/>
            <a:p>
              <a:pPr algn="l"/>
              <a:r>
                <a:rPr lang="en-IL" sz="1600" b="0" dirty="0">
                  <a:latin typeface="Times New Roman" panose="02020603050405020304" pitchFamily="18" charset="0"/>
                  <a:cs typeface="Times New Roman" panose="02020603050405020304" pitchFamily="18" charset="0"/>
                </a:rPr>
                <a:t>corpus analysis</a:t>
              </a:r>
              <a:endParaRPr lang="en-IL" sz="1200" b="0" dirty="0">
                <a:latin typeface="Times New Roman" panose="02020603050405020304" pitchFamily="18" charset="0"/>
                <a:cs typeface="Times New Roman" panose="02020603050405020304" pitchFamily="18" charset="0"/>
              </a:endParaRPr>
            </a:p>
          </p:txBody>
        </p:sp>
        <p:pic>
          <p:nvPicPr>
            <p:cNvPr id="62" name="Picture 61">
              <a:extLst>
                <a:ext uri="{FF2B5EF4-FFF2-40B4-BE49-F238E27FC236}">
                  <a16:creationId xmlns:a16="http://schemas.microsoft.com/office/drawing/2014/main" id="{0DE0A994-3D34-2F4C-9F30-88831647D413}"/>
                </a:ext>
              </a:extLst>
            </p:cNvPr>
            <p:cNvPicPr>
              <a:picLocks noChangeAspect="1"/>
            </p:cNvPicPr>
            <p:nvPr/>
          </p:nvPicPr>
          <p:blipFill>
            <a:blip r:embed="rId3"/>
            <a:stretch>
              <a:fillRect/>
            </a:stretch>
          </p:blipFill>
          <p:spPr>
            <a:xfrm>
              <a:off x="2691024" y="3892027"/>
              <a:ext cx="3737443" cy="2590800"/>
            </a:xfrm>
            <a:prstGeom prst="rect">
              <a:avLst/>
            </a:prstGeom>
          </p:spPr>
        </p:pic>
        <p:sp>
          <p:nvSpPr>
            <p:cNvPr id="63" name="Down Arrow 62">
              <a:extLst>
                <a:ext uri="{FF2B5EF4-FFF2-40B4-BE49-F238E27FC236}">
                  <a16:creationId xmlns:a16="http://schemas.microsoft.com/office/drawing/2014/main" id="{D3B74783-5B1F-E14F-AE85-59630F17E648}"/>
                </a:ext>
              </a:extLst>
            </p:cNvPr>
            <p:cNvSpPr/>
            <p:nvPr/>
          </p:nvSpPr>
          <p:spPr bwMode="auto">
            <a:xfrm rot="16200000" flipH="1">
              <a:off x="2460143" y="4613225"/>
              <a:ext cx="338555" cy="735008"/>
            </a:xfrm>
            <a:prstGeom prst="downArrow">
              <a:avLst/>
            </a:prstGeom>
            <a:solidFill>
              <a:srgbClr val="C00000"/>
            </a:solidFill>
            <a:ln w="9525" cap="flat" cmpd="sng" algn="ctr">
              <a:no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2"/>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sz="3200" b="1" i="0" u="none" strike="noStrike" cap="none" normalizeH="0" baseline="0" dirty="0">
                <a:ln>
                  <a:noFill/>
                </a:ln>
                <a:solidFill>
                  <a:schemeClr val="tx1"/>
                </a:solidFill>
                <a:effectLst/>
                <a:latin typeface="Arial" pitchFamily="34" charset="0"/>
              </a:endParaRPr>
            </a:p>
          </p:txBody>
        </p:sp>
        <p:sp>
          <p:nvSpPr>
            <p:cNvPr id="66" name="Rectangle 65">
              <a:extLst>
                <a:ext uri="{FF2B5EF4-FFF2-40B4-BE49-F238E27FC236}">
                  <a16:creationId xmlns:a16="http://schemas.microsoft.com/office/drawing/2014/main" id="{9E30584A-4194-E244-8B7B-75E847DDAF75}"/>
                </a:ext>
              </a:extLst>
            </p:cNvPr>
            <p:cNvSpPr/>
            <p:nvPr/>
          </p:nvSpPr>
          <p:spPr>
            <a:xfrm>
              <a:off x="2151211" y="4487162"/>
              <a:ext cx="1147728" cy="307777"/>
            </a:xfrm>
            <a:prstGeom prst="rect">
              <a:avLst/>
            </a:prstGeom>
          </p:spPr>
          <p:txBody>
            <a:bodyPr wrap="square">
              <a:spAutoFit/>
            </a:bodyPr>
            <a:lstStyle/>
            <a:p>
              <a:pPr algn="l"/>
              <a:r>
                <a:rPr lang="en-IL" sz="1400" b="0" dirty="0">
                  <a:latin typeface="Consolas" panose="020B0609020204030204" pitchFamily="49" charset="0"/>
                  <a:cs typeface="Consolas" panose="020B0609020204030204" pitchFamily="49" charset="0"/>
                </a:rPr>
                <a:t>buildTree</a:t>
              </a:r>
            </a:p>
          </p:txBody>
        </p:sp>
        <p:sp>
          <p:nvSpPr>
            <p:cNvPr id="67" name="Down Arrow 66">
              <a:extLst>
                <a:ext uri="{FF2B5EF4-FFF2-40B4-BE49-F238E27FC236}">
                  <a16:creationId xmlns:a16="http://schemas.microsoft.com/office/drawing/2014/main" id="{6A33DE4D-6DDC-0848-B24B-C99BE8F73A86}"/>
                </a:ext>
              </a:extLst>
            </p:cNvPr>
            <p:cNvSpPr/>
            <p:nvPr/>
          </p:nvSpPr>
          <p:spPr bwMode="auto">
            <a:xfrm rot="16200000" flipH="1">
              <a:off x="6507231" y="4482987"/>
              <a:ext cx="306866" cy="1027174"/>
            </a:xfrm>
            <a:prstGeom prst="downArrow">
              <a:avLst/>
            </a:prstGeom>
            <a:solidFill>
              <a:srgbClr val="C00000"/>
            </a:solidFill>
            <a:ln w="9525" cap="flat" cmpd="sng" algn="ctr">
              <a:no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2"/>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sz="3200" b="1" i="0" u="none" strike="noStrike" cap="none" normalizeH="0" baseline="0" dirty="0">
                <a:ln>
                  <a:noFill/>
                </a:ln>
                <a:solidFill>
                  <a:schemeClr val="tx1"/>
                </a:solidFill>
                <a:effectLst/>
                <a:latin typeface="Arial" pitchFamily="34" charset="0"/>
              </a:endParaRPr>
            </a:p>
          </p:txBody>
        </p:sp>
        <p:sp>
          <p:nvSpPr>
            <p:cNvPr id="68" name="Rectangle 67">
              <a:extLst>
                <a:ext uri="{FF2B5EF4-FFF2-40B4-BE49-F238E27FC236}">
                  <a16:creationId xmlns:a16="http://schemas.microsoft.com/office/drawing/2014/main" id="{DFE803AF-D85C-424C-B897-F06AFBC5012F}"/>
                </a:ext>
              </a:extLst>
            </p:cNvPr>
            <p:cNvSpPr/>
            <p:nvPr/>
          </p:nvSpPr>
          <p:spPr>
            <a:xfrm>
              <a:off x="6033911" y="4516114"/>
              <a:ext cx="1393445" cy="307777"/>
            </a:xfrm>
            <a:prstGeom prst="rect">
              <a:avLst/>
            </a:prstGeom>
          </p:spPr>
          <p:txBody>
            <a:bodyPr wrap="square">
              <a:spAutoFit/>
            </a:bodyPr>
            <a:lstStyle/>
            <a:p>
              <a:pPr algn="l"/>
              <a:r>
                <a:rPr lang="en-IL" sz="1400" b="0" dirty="0">
                  <a:latin typeface="Consolas" panose="020B0609020204030204" pitchFamily="49" charset="0"/>
                  <a:cs typeface="Consolas" panose="020B0609020204030204" pitchFamily="49" charset="0"/>
                </a:rPr>
                <a:t>buildCodes</a:t>
              </a:r>
            </a:p>
          </p:txBody>
        </p:sp>
        <p:sp>
          <p:nvSpPr>
            <p:cNvPr id="69" name="TextBox 68">
              <a:extLst>
                <a:ext uri="{FF2B5EF4-FFF2-40B4-BE49-F238E27FC236}">
                  <a16:creationId xmlns:a16="http://schemas.microsoft.com/office/drawing/2014/main" id="{6D6F028F-A6B0-8246-B994-4AA988153511}"/>
                </a:ext>
              </a:extLst>
            </p:cNvPr>
            <p:cNvSpPr txBox="1"/>
            <p:nvPr/>
          </p:nvSpPr>
          <p:spPr>
            <a:xfrm>
              <a:off x="889377" y="3705707"/>
              <a:ext cx="1657166" cy="278089"/>
            </a:xfrm>
            <a:prstGeom prst="rect">
              <a:avLst/>
            </a:prstGeom>
            <a:noFill/>
            <a:ln>
              <a:noFill/>
            </a:ln>
          </p:spPr>
          <p:txBody>
            <a:bodyPr wrap="square" lIns="0" tIns="46800" rIns="0" rtlCol="0">
              <a:spAutoFit/>
            </a:bodyPr>
            <a:lstStyle/>
            <a:p>
              <a:r>
                <a:rPr lang="en-IL" sz="1200" b="0" dirty="0">
                  <a:latin typeface="Consolas" panose="020B0609020204030204" pitchFamily="49" charset="0"/>
                  <a:cs typeface="Consolas" panose="020B0609020204030204" pitchFamily="49" charset="0"/>
                </a:rPr>
                <a:t>freq</a:t>
              </a:r>
            </a:p>
          </p:txBody>
        </p:sp>
        <p:grpSp>
          <p:nvGrpSpPr>
            <p:cNvPr id="70" name="Group 69">
              <a:extLst>
                <a:ext uri="{FF2B5EF4-FFF2-40B4-BE49-F238E27FC236}">
                  <a16:creationId xmlns:a16="http://schemas.microsoft.com/office/drawing/2014/main" id="{21067354-9724-1441-84AF-88E72AB700FD}"/>
                </a:ext>
              </a:extLst>
            </p:cNvPr>
            <p:cNvGrpSpPr/>
            <p:nvPr/>
          </p:nvGrpSpPr>
          <p:grpSpPr>
            <a:xfrm>
              <a:off x="1125946" y="3943478"/>
              <a:ext cx="907036" cy="2590694"/>
              <a:chOff x="9610645" y="2427852"/>
              <a:chExt cx="907036" cy="2590694"/>
            </a:xfrm>
          </p:grpSpPr>
          <p:sp>
            <p:nvSpPr>
              <p:cNvPr id="71" name="TextBox 70">
                <a:extLst>
                  <a:ext uri="{FF2B5EF4-FFF2-40B4-BE49-F238E27FC236}">
                    <a16:creationId xmlns:a16="http://schemas.microsoft.com/office/drawing/2014/main" id="{1B5C098C-9335-2148-B337-0EE2E75CD813}"/>
                  </a:ext>
                </a:extLst>
              </p:cNvPr>
              <p:cNvSpPr txBox="1"/>
              <p:nvPr/>
            </p:nvSpPr>
            <p:spPr>
              <a:xfrm>
                <a:off x="9686845" y="2816232"/>
                <a:ext cx="304800" cy="278089"/>
              </a:xfrm>
              <a:prstGeom prst="rect">
                <a:avLst/>
              </a:prstGeom>
              <a:noFill/>
              <a:ln>
                <a:noFill/>
              </a:ln>
            </p:spPr>
            <p:txBody>
              <a:bodyPr wrap="square" lIns="0" tIns="46800" rIns="0" rtlCol="0">
                <a:spAutoFit/>
              </a:bodyPr>
              <a:lstStyle/>
              <a:p>
                <a:r>
                  <a:rPr lang="en-US" sz="1200" b="0" dirty="0">
                    <a:latin typeface="Consolas" panose="020B0609020204030204" pitchFamily="49" charset="0"/>
                    <a:cs typeface="Consolas" panose="020B0609020204030204" pitchFamily="49" charset="0"/>
                  </a:rPr>
                  <a:t>'a'</a:t>
                </a:r>
                <a:endParaRPr lang="en-IL" sz="1200" b="0" dirty="0">
                  <a:latin typeface="Consolas" panose="020B0609020204030204" pitchFamily="49" charset="0"/>
                  <a:cs typeface="Consolas" panose="020B0609020204030204" pitchFamily="49" charset="0"/>
                </a:endParaRPr>
              </a:p>
            </p:txBody>
          </p:sp>
          <p:sp>
            <p:nvSpPr>
              <p:cNvPr id="72" name="TextBox 71">
                <a:extLst>
                  <a:ext uri="{FF2B5EF4-FFF2-40B4-BE49-F238E27FC236}">
                    <a16:creationId xmlns:a16="http://schemas.microsoft.com/office/drawing/2014/main" id="{568697AC-3A8B-394F-96D1-D20018CAE693}"/>
                  </a:ext>
                </a:extLst>
              </p:cNvPr>
              <p:cNvSpPr txBox="1"/>
              <p:nvPr/>
            </p:nvSpPr>
            <p:spPr>
              <a:xfrm>
                <a:off x="9991645" y="2873738"/>
                <a:ext cx="526036" cy="210608"/>
              </a:xfrm>
              <a:prstGeom prst="rect">
                <a:avLst/>
              </a:prstGeom>
              <a:solidFill>
                <a:schemeClr val="bg1">
                  <a:lumMod val="95000"/>
                </a:schemeClr>
              </a:solidFill>
              <a:ln>
                <a:solidFill>
                  <a:schemeClr val="tx1"/>
                </a:solidFill>
              </a:ln>
            </p:spPr>
            <p:txBody>
              <a:bodyPr wrap="square" lIns="72000" tIns="46800" rIns="0" rtlCol="0" anchor="ctr" anchorCtr="0">
                <a:noAutofit/>
              </a:bodyPr>
              <a:lstStyle/>
              <a:p>
                <a:pPr algn="l"/>
                <a:r>
                  <a:rPr lang="en-IL" sz="1200" b="0" dirty="0">
                    <a:latin typeface="Consolas" panose="020B0609020204030204" pitchFamily="49" charset="0"/>
                    <a:cs typeface="Consolas" panose="020B0609020204030204" pitchFamily="49" charset="0"/>
                  </a:rPr>
                  <a:t>8</a:t>
                </a:r>
              </a:p>
            </p:txBody>
          </p:sp>
          <p:sp>
            <p:nvSpPr>
              <p:cNvPr id="73" name="TextBox 72">
                <a:extLst>
                  <a:ext uri="{FF2B5EF4-FFF2-40B4-BE49-F238E27FC236}">
                    <a16:creationId xmlns:a16="http://schemas.microsoft.com/office/drawing/2014/main" id="{54985C20-557C-7049-8F1B-81B9A81CE7DB}"/>
                  </a:ext>
                </a:extLst>
              </p:cNvPr>
              <p:cNvSpPr txBox="1"/>
              <p:nvPr/>
            </p:nvSpPr>
            <p:spPr>
              <a:xfrm>
                <a:off x="9686845" y="3026840"/>
                <a:ext cx="304800" cy="278089"/>
              </a:xfrm>
              <a:prstGeom prst="rect">
                <a:avLst/>
              </a:prstGeom>
              <a:noFill/>
              <a:ln>
                <a:noFill/>
              </a:ln>
            </p:spPr>
            <p:txBody>
              <a:bodyPr wrap="square" lIns="0" tIns="46800" rIns="0" rtlCol="0">
                <a:spAutoFit/>
              </a:bodyPr>
              <a:lstStyle/>
              <a:p>
                <a:r>
                  <a:rPr lang="en-US" sz="1200" b="0" dirty="0">
                    <a:latin typeface="Consolas" panose="020B0609020204030204" pitchFamily="49" charset="0"/>
                    <a:cs typeface="Consolas" panose="020B0609020204030204" pitchFamily="49" charset="0"/>
                  </a:rPr>
                  <a:t>'b'</a:t>
                </a:r>
                <a:endParaRPr lang="en-IL" sz="1200" b="0" dirty="0">
                  <a:latin typeface="Consolas" panose="020B0609020204030204" pitchFamily="49" charset="0"/>
                  <a:cs typeface="Consolas" panose="020B0609020204030204" pitchFamily="49" charset="0"/>
                </a:endParaRPr>
              </a:p>
            </p:txBody>
          </p:sp>
          <p:sp>
            <p:nvSpPr>
              <p:cNvPr id="74" name="TextBox 73">
                <a:extLst>
                  <a:ext uri="{FF2B5EF4-FFF2-40B4-BE49-F238E27FC236}">
                    <a16:creationId xmlns:a16="http://schemas.microsoft.com/office/drawing/2014/main" id="{98F0EE51-691F-0741-9D04-C66A97834C9C}"/>
                  </a:ext>
                </a:extLst>
              </p:cNvPr>
              <p:cNvSpPr txBox="1"/>
              <p:nvPr/>
            </p:nvSpPr>
            <p:spPr>
              <a:xfrm>
                <a:off x="9991645" y="3084346"/>
                <a:ext cx="526036" cy="210608"/>
              </a:xfrm>
              <a:prstGeom prst="rect">
                <a:avLst/>
              </a:prstGeom>
              <a:solidFill>
                <a:schemeClr val="bg1">
                  <a:lumMod val="95000"/>
                </a:schemeClr>
              </a:solidFill>
              <a:ln>
                <a:solidFill>
                  <a:schemeClr val="tx1"/>
                </a:solidFill>
              </a:ln>
            </p:spPr>
            <p:txBody>
              <a:bodyPr wrap="square" lIns="72000" tIns="46800" rIns="0" rtlCol="0" anchor="ctr" anchorCtr="0">
                <a:noAutofit/>
              </a:bodyPr>
              <a:lstStyle/>
              <a:p>
                <a:pPr algn="l"/>
                <a:r>
                  <a:rPr lang="en-IL" sz="1200" b="0" dirty="0">
                    <a:latin typeface="Consolas" panose="020B0609020204030204" pitchFamily="49" charset="0"/>
                    <a:cs typeface="Consolas" panose="020B0609020204030204" pitchFamily="49" charset="0"/>
                  </a:rPr>
                  <a:t>3</a:t>
                </a:r>
              </a:p>
            </p:txBody>
          </p:sp>
          <p:sp>
            <p:nvSpPr>
              <p:cNvPr id="75" name="TextBox 74">
                <a:extLst>
                  <a:ext uri="{FF2B5EF4-FFF2-40B4-BE49-F238E27FC236}">
                    <a16:creationId xmlns:a16="http://schemas.microsoft.com/office/drawing/2014/main" id="{2F7D41F1-8039-F94D-A760-C3E47C01C437}"/>
                  </a:ext>
                </a:extLst>
              </p:cNvPr>
              <p:cNvSpPr txBox="1"/>
              <p:nvPr/>
            </p:nvSpPr>
            <p:spPr>
              <a:xfrm>
                <a:off x="9686845" y="3237448"/>
                <a:ext cx="304800" cy="278089"/>
              </a:xfrm>
              <a:prstGeom prst="rect">
                <a:avLst/>
              </a:prstGeom>
              <a:noFill/>
              <a:ln>
                <a:noFill/>
              </a:ln>
            </p:spPr>
            <p:txBody>
              <a:bodyPr wrap="square" lIns="0" tIns="46800" rIns="0" rtlCol="0">
                <a:spAutoFit/>
              </a:bodyPr>
              <a:lstStyle/>
              <a:p>
                <a:r>
                  <a:rPr lang="en-US" sz="1200" b="0" dirty="0">
                    <a:latin typeface="Consolas" panose="020B0609020204030204" pitchFamily="49" charset="0"/>
                    <a:cs typeface="Consolas" panose="020B0609020204030204" pitchFamily="49" charset="0"/>
                  </a:rPr>
                  <a:t>'c'</a:t>
                </a:r>
                <a:endParaRPr lang="en-IL" sz="1200" b="0" dirty="0">
                  <a:latin typeface="Consolas" panose="020B0609020204030204" pitchFamily="49" charset="0"/>
                  <a:cs typeface="Consolas" panose="020B0609020204030204" pitchFamily="49" charset="0"/>
                </a:endParaRPr>
              </a:p>
            </p:txBody>
          </p:sp>
          <p:sp>
            <p:nvSpPr>
              <p:cNvPr id="76" name="TextBox 75">
                <a:extLst>
                  <a:ext uri="{FF2B5EF4-FFF2-40B4-BE49-F238E27FC236}">
                    <a16:creationId xmlns:a16="http://schemas.microsoft.com/office/drawing/2014/main" id="{6F0BFC8E-A7FD-ED48-9CF3-00C6CD6DAD0A}"/>
                  </a:ext>
                </a:extLst>
              </p:cNvPr>
              <p:cNvSpPr txBox="1"/>
              <p:nvPr/>
            </p:nvSpPr>
            <p:spPr>
              <a:xfrm>
                <a:off x="9991645" y="3294954"/>
                <a:ext cx="526036" cy="210608"/>
              </a:xfrm>
              <a:prstGeom prst="rect">
                <a:avLst/>
              </a:prstGeom>
              <a:solidFill>
                <a:schemeClr val="bg1">
                  <a:lumMod val="95000"/>
                </a:schemeClr>
              </a:solidFill>
              <a:ln>
                <a:solidFill>
                  <a:schemeClr val="tx1"/>
                </a:solidFill>
              </a:ln>
            </p:spPr>
            <p:txBody>
              <a:bodyPr wrap="square" lIns="72000" tIns="46800" rIns="0" rtlCol="0" anchor="ctr" anchorCtr="0">
                <a:noAutofit/>
              </a:bodyPr>
              <a:lstStyle/>
              <a:p>
                <a:pPr algn="l"/>
                <a:r>
                  <a:rPr lang="en-IL" sz="1200" b="0" dirty="0">
                    <a:latin typeface="Consolas" panose="020B0609020204030204" pitchFamily="49" charset="0"/>
                    <a:cs typeface="Consolas" panose="020B0609020204030204" pitchFamily="49" charset="0"/>
                  </a:rPr>
                  <a:t>1</a:t>
                </a:r>
              </a:p>
            </p:txBody>
          </p:sp>
          <p:sp>
            <p:nvSpPr>
              <p:cNvPr id="77" name="TextBox 76">
                <a:extLst>
                  <a:ext uri="{FF2B5EF4-FFF2-40B4-BE49-F238E27FC236}">
                    <a16:creationId xmlns:a16="http://schemas.microsoft.com/office/drawing/2014/main" id="{31B7255D-5D7C-F149-9DC1-10F95F3EB26D}"/>
                  </a:ext>
                </a:extLst>
              </p:cNvPr>
              <p:cNvSpPr txBox="1"/>
              <p:nvPr/>
            </p:nvSpPr>
            <p:spPr>
              <a:xfrm>
                <a:off x="9686845" y="3448056"/>
                <a:ext cx="304800" cy="278089"/>
              </a:xfrm>
              <a:prstGeom prst="rect">
                <a:avLst/>
              </a:prstGeom>
              <a:noFill/>
              <a:ln>
                <a:noFill/>
              </a:ln>
            </p:spPr>
            <p:txBody>
              <a:bodyPr wrap="square" lIns="0" tIns="46800" rIns="0" rtlCol="0">
                <a:spAutoFit/>
              </a:bodyPr>
              <a:lstStyle/>
              <a:p>
                <a:r>
                  <a:rPr lang="en-US" sz="1200" b="0" dirty="0">
                    <a:latin typeface="Consolas" panose="020B0609020204030204" pitchFamily="49" charset="0"/>
                    <a:cs typeface="Consolas" panose="020B0609020204030204" pitchFamily="49" charset="0"/>
                  </a:rPr>
                  <a:t>'d'</a:t>
                </a:r>
                <a:endParaRPr lang="en-IL" sz="1200" b="0" dirty="0">
                  <a:latin typeface="Consolas" panose="020B0609020204030204" pitchFamily="49" charset="0"/>
                  <a:cs typeface="Consolas" panose="020B0609020204030204" pitchFamily="49" charset="0"/>
                </a:endParaRPr>
              </a:p>
            </p:txBody>
          </p:sp>
          <p:sp>
            <p:nvSpPr>
              <p:cNvPr id="78" name="TextBox 77">
                <a:extLst>
                  <a:ext uri="{FF2B5EF4-FFF2-40B4-BE49-F238E27FC236}">
                    <a16:creationId xmlns:a16="http://schemas.microsoft.com/office/drawing/2014/main" id="{3E02ED98-2A1F-4D45-A6E4-FB0F81F18F95}"/>
                  </a:ext>
                </a:extLst>
              </p:cNvPr>
              <p:cNvSpPr txBox="1"/>
              <p:nvPr/>
            </p:nvSpPr>
            <p:spPr>
              <a:xfrm>
                <a:off x="9991645" y="3505562"/>
                <a:ext cx="526036" cy="210608"/>
              </a:xfrm>
              <a:prstGeom prst="rect">
                <a:avLst/>
              </a:prstGeom>
              <a:solidFill>
                <a:schemeClr val="bg1">
                  <a:lumMod val="95000"/>
                </a:schemeClr>
              </a:solidFill>
              <a:ln>
                <a:solidFill>
                  <a:schemeClr val="tx1"/>
                </a:solidFill>
              </a:ln>
            </p:spPr>
            <p:txBody>
              <a:bodyPr wrap="square" lIns="72000" tIns="46800" rIns="0" rtlCol="0" anchor="ctr" anchorCtr="0">
                <a:noAutofit/>
              </a:bodyPr>
              <a:lstStyle/>
              <a:p>
                <a:pPr algn="l"/>
                <a:r>
                  <a:rPr lang="en-IL" sz="1200" b="0" dirty="0">
                    <a:latin typeface="Consolas" panose="020B0609020204030204" pitchFamily="49" charset="0"/>
                    <a:cs typeface="Consolas" panose="020B0609020204030204" pitchFamily="49" charset="0"/>
                  </a:rPr>
                  <a:t>1</a:t>
                </a:r>
              </a:p>
            </p:txBody>
          </p:sp>
          <p:sp>
            <p:nvSpPr>
              <p:cNvPr id="79" name="TextBox 78">
                <a:extLst>
                  <a:ext uri="{FF2B5EF4-FFF2-40B4-BE49-F238E27FC236}">
                    <a16:creationId xmlns:a16="http://schemas.microsoft.com/office/drawing/2014/main" id="{0448E663-F114-FA46-AEB9-28BA186684FE}"/>
                  </a:ext>
                </a:extLst>
              </p:cNvPr>
              <p:cNvSpPr txBox="1"/>
              <p:nvPr/>
            </p:nvSpPr>
            <p:spPr>
              <a:xfrm>
                <a:off x="9684561" y="3658664"/>
                <a:ext cx="304800" cy="278089"/>
              </a:xfrm>
              <a:prstGeom prst="rect">
                <a:avLst/>
              </a:prstGeom>
              <a:noFill/>
              <a:ln>
                <a:noFill/>
              </a:ln>
            </p:spPr>
            <p:txBody>
              <a:bodyPr wrap="square" lIns="0" tIns="46800" rIns="0" rtlCol="0">
                <a:spAutoFit/>
              </a:bodyPr>
              <a:lstStyle/>
              <a:p>
                <a:r>
                  <a:rPr lang="en-US" sz="1200" b="0" dirty="0">
                    <a:latin typeface="Consolas" panose="020B0609020204030204" pitchFamily="49" charset="0"/>
                    <a:cs typeface="Consolas" panose="020B0609020204030204" pitchFamily="49" charset="0"/>
                  </a:rPr>
                  <a:t>'e'</a:t>
                </a:r>
                <a:endParaRPr lang="en-IL" sz="1200" b="0" dirty="0">
                  <a:latin typeface="Consolas" panose="020B0609020204030204" pitchFamily="49" charset="0"/>
                  <a:cs typeface="Consolas" panose="020B0609020204030204" pitchFamily="49" charset="0"/>
                </a:endParaRPr>
              </a:p>
            </p:txBody>
          </p:sp>
          <p:sp>
            <p:nvSpPr>
              <p:cNvPr id="80" name="TextBox 79">
                <a:extLst>
                  <a:ext uri="{FF2B5EF4-FFF2-40B4-BE49-F238E27FC236}">
                    <a16:creationId xmlns:a16="http://schemas.microsoft.com/office/drawing/2014/main" id="{5CA2F49B-FBDA-D34E-8770-F117633DFD5B}"/>
                  </a:ext>
                </a:extLst>
              </p:cNvPr>
              <p:cNvSpPr txBox="1"/>
              <p:nvPr/>
            </p:nvSpPr>
            <p:spPr>
              <a:xfrm>
                <a:off x="9989361" y="3716170"/>
                <a:ext cx="526036" cy="210608"/>
              </a:xfrm>
              <a:prstGeom prst="rect">
                <a:avLst/>
              </a:prstGeom>
              <a:solidFill>
                <a:schemeClr val="bg1">
                  <a:lumMod val="95000"/>
                </a:schemeClr>
              </a:solidFill>
              <a:ln>
                <a:solidFill>
                  <a:schemeClr val="tx1"/>
                </a:solidFill>
              </a:ln>
            </p:spPr>
            <p:txBody>
              <a:bodyPr wrap="square" lIns="72000" tIns="46800" rIns="0" rtlCol="0" anchor="ctr" anchorCtr="0">
                <a:noAutofit/>
              </a:bodyPr>
              <a:lstStyle/>
              <a:p>
                <a:pPr algn="l"/>
                <a:r>
                  <a:rPr lang="en-IL" sz="1200" b="0" dirty="0">
                    <a:latin typeface="Consolas" panose="020B0609020204030204" pitchFamily="49" charset="0"/>
                    <a:cs typeface="Consolas" panose="020B0609020204030204" pitchFamily="49" charset="0"/>
                  </a:rPr>
                  <a:t>1</a:t>
                </a:r>
              </a:p>
            </p:txBody>
          </p:sp>
          <p:sp>
            <p:nvSpPr>
              <p:cNvPr id="81" name="TextBox 80">
                <a:extLst>
                  <a:ext uri="{FF2B5EF4-FFF2-40B4-BE49-F238E27FC236}">
                    <a16:creationId xmlns:a16="http://schemas.microsoft.com/office/drawing/2014/main" id="{5AE32145-59C2-6840-A95E-BD7DF4D3A304}"/>
                  </a:ext>
                </a:extLst>
              </p:cNvPr>
              <p:cNvSpPr txBox="1"/>
              <p:nvPr/>
            </p:nvSpPr>
            <p:spPr>
              <a:xfrm>
                <a:off x="9684561" y="3869272"/>
                <a:ext cx="304800" cy="278089"/>
              </a:xfrm>
              <a:prstGeom prst="rect">
                <a:avLst/>
              </a:prstGeom>
              <a:noFill/>
              <a:ln>
                <a:noFill/>
              </a:ln>
            </p:spPr>
            <p:txBody>
              <a:bodyPr wrap="square" lIns="0" tIns="46800" rIns="0" rtlCol="0">
                <a:spAutoFit/>
              </a:bodyPr>
              <a:lstStyle/>
              <a:p>
                <a:r>
                  <a:rPr lang="en-US" sz="1200" b="0" dirty="0">
                    <a:latin typeface="Consolas" panose="020B0609020204030204" pitchFamily="49" charset="0"/>
                    <a:cs typeface="Consolas" panose="020B0609020204030204" pitchFamily="49" charset="0"/>
                  </a:rPr>
                  <a:t>'f'</a:t>
                </a:r>
                <a:endParaRPr lang="en-IL" sz="1200" b="0" dirty="0">
                  <a:latin typeface="Consolas" panose="020B0609020204030204" pitchFamily="49" charset="0"/>
                  <a:cs typeface="Consolas" panose="020B0609020204030204" pitchFamily="49" charset="0"/>
                </a:endParaRPr>
              </a:p>
            </p:txBody>
          </p:sp>
          <p:sp>
            <p:nvSpPr>
              <p:cNvPr id="82" name="TextBox 81">
                <a:extLst>
                  <a:ext uri="{FF2B5EF4-FFF2-40B4-BE49-F238E27FC236}">
                    <a16:creationId xmlns:a16="http://schemas.microsoft.com/office/drawing/2014/main" id="{B2562B37-3A85-944A-8B30-72EAC44A6098}"/>
                  </a:ext>
                </a:extLst>
              </p:cNvPr>
              <p:cNvSpPr txBox="1"/>
              <p:nvPr/>
            </p:nvSpPr>
            <p:spPr>
              <a:xfrm>
                <a:off x="9989361" y="3926778"/>
                <a:ext cx="526036" cy="210608"/>
              </a:xfrm>
              <a:prstGeom prst="rect">
                <a:avLst/>
              </a:prstGeom>
              <a:solidFill>
                <a:schemeClr val="bg1">
                  <a:lumMod val="95000"/>
                </a:schemeClr>
              </a:solidFill>
              <a:ln>
                <a:solidFill>
                  <a:schemeClr val="tx1"/>
                </a:solidFill>
              </a:ln>
            </p:spPr>
            <p:txBody>
              <a:bodyPr wrap="square" lIns="72000" tIns="46800" rIns="0" rtlCol="0" anchor="ctr" anchorCtr="0">
                <a:noAutofit/>
              </a:bodyPr>
              <a:lstStyle/>
              <a:p>
                <a:pPr algn="l"/>
                <a:r>
                  <a:rPr lang="en-IL" sz="1200" b="0" dirty="0">
                    <a:latin typeface="Consolas" panose="020B0609020204030204" pitchFamily="49" charset="0"/>
                    <a:cs typeface="Consolas" panose="020B0609020204030204" pitchFamily="49" charset="0"/>
                  </a:rPr>
                  <a:t>1</a:t>
                </a:r>
              </a:p>
            </p:txBody>
          </p:sp>
          <p:sp>
            <p:nvSpPr>
              <p:cNvPr id="83" name="TextBox 82">
                <a:extLst>
                  <a:ext uri="{FF2B5EF4-FFF2-40B4-BE49-F238E27FC236}">
                    <a16:creationId xmlns:a16="http://schemas.microsoft.com/office/drawing/2014/main" id="{C00F57F6-29B5-4148-B831-74F68FB6CA32}"/>
                  </a:ext>
                </a:extLst>
              </p:cNvPr>
              <p:cNvSpPr txBox="1"/>
              <p:nvPr/>
            </p:nvSpPr>
            <p:spPr>
              <a:xfrm>
                <a:off x="9684561" y="4079880"/>
                <a:ext cx="304800" cy="278089"/>
              </a:xfrm>
              <a:prstGeom prst="rect">
                <a:avLst/>
              </a:prstGeom>
              <a:noFill/>
              <a:ln>
                <a:noFill/>
              </a:ln>
            </p:spPr>
            <p:txBody>
              <a:bodyPr wrap="square" lIns="0" tIns="46800" rIns="0" rtlCol="0">
                <a:spAutoFit/>
              </a:bodyPr>
              <a:lstStyle/>
              <a:p>
                <a:r>
                  <a:rPr lang="en-US" sz="1200" b="0" dirty="0">
                    <a:latin typeface="Consolas" panose="020B0609020204030204" pitchFamily="49" charset="0"/>
                    <a:cs typeface="Consolas" panose="020B0609020204030204" pitchFamily="49" charset="0"/>
                  </a:rPr>
                  <a:t>'g'</a:t>
                </a:r>
                <a:endParaRPr lang="en-IL" sz="1200" b="0" dirty="0">
                  <a:latin typeface="Consolas" panose="020B0609020204030204" pitchFamily="49" charset="0"/>
                  <a:cs typeface="Consolas" panose="020B0609020204030204" pitchFamily="49" charset="0"/>
                </a:endParaRPr>
              </a:p>
            </p:txBody>
          </p:sp>
          <p:sp>
            <p:nvSpPr>
              <p:cNvPr id="84" name="TextBox 83">
                <a:extLst>
                  <a:ext uri="{FF2B5EF4-FFF2-40B4-BE49-F238E27FC236}">
                    <a16:creationId xmlns:a16="http://schemas.microsoft.com/office/drawing/2014/main" id="{E3FA4D26-481E-BB4F-A624-F155EE3806BC}"/>
                  </a:ext>
                </a:extLst>
              </p:cNvPr>
              <p:cNvSpPr txBox="1"/>
              <p:nvPr/>
            </p:nvSpPr>
            <p:spPr>
              <a:xfrm>
                <a:off x="9989361" y="4137386"/>
                <a:ext cx="526036" cy="210608"/>
              </a:xfrm>
              <a:prstGeom prst="rect">
                <a:avLst/>
              </a:prstGeom>
              <a:solidFill>
                <a:schemeClr val="bg1">
                  <a:lumMod val="95000"/>
                </a:schemeClr>
              </a:solidFill>
              <a:ln>
                <a:solidFill>
                  <a:schemeClr val="tx1"/>
                </a:solidFill>
              </a:ln>
            </p:spPr>
            <p:txBody>
              <a:bodyPr wrap="square" lIns="72000" tIns="46800" rIns="0" rtlCol="0" anchor="ctr" anchorCtr="0">
                <a:noAutofit/>
              </a:bodyPr>
              <a:lstStyle/>
              <a:p>
                <a:pPr algn="l"/>
                <a:r>
                  <a:rPr lang="en-IL" sz="1200" b="0" dirty="0">
                    <a:latin typeface="Consolas" panose="020B0609020204030204" pitchFamily="49" charset="0"/>
                    <a:cs typeface="Consolas" panose="020B0609020204030204" pitchFamily="49" charset="0"/>
                  </a:rPr>
                  <a:t>1</a:t>
                </a:r>
              </a:p>
            </p:txBody>
          </p:sp>
          <p:sp>
            <p:nvSpPr>
              <p:cNvPr id="85" name="TextBox 84">
                <a:extLst>
                  <a:ext uri="{FF2B5EF4-FFF2-40B4-BE49-F238E27FC236}">
                    <a16:creationId xmlns:a16="http://schemas.microsoft.com/office/drawing/2014/main" id="{404606BC-586F-834C-A868-A1CA293BEBBE}"/>
                  </a:ext>
                </a:extLst>
              </p:cNvPr>
              <p:cNvSpPr txBox="1"/>
              <p:nvPr/>
            </p:nvSpPr>
            <p:spPr>
              <a:xfrm>
                <a:off x="9684561" y="4290488"/>
                <a:ext cx="304800" cy="278089"/>
              </a:xfrm>
              <a:prstGeom prst="rect">
                <a:avLst/>
              </a:prstGeom>
              <a:noFill/>
              <a:ln>
                <a:noFill/>
              </a:ln>
            </p:spPr>
            <p:txBody>
              <a:bodyPr wrap="square" lIns="0" tIns="46800" rIns="0" rtlCol="0">
                <a:spAutoFit/>
              </a:bodyPr>
              <a:lstStyle/>
              <a:p>
                <a:r>
                  <a:rPr lang="en-US" sz="1200" b="0" dirty="0">
                    <a:latin typeface="Consolas" panose="020B0609020204030204" pitchFamily="49" charset="0"/>
                    <a:cs typeface="Consolas" panose="020B0609020204030204" pitchFamily="49" charset="0"/>
                  </a:rPr>
                  <a:t>'h'</a:t>
                </a:r>
                <a:endParaRPr lang="en-IL" sz="1200" b="0" dirty="0">
                  <a:latin typeface="Consolas" panose="020B0609020204030204" pitchFamily="49" charset="0"/>
                  <a:cs typeface="Consolas" panose="020B0609020204030204" pitchFamily="49" charset="0"/>
                </a:endParaRPr>
              </a:p>
            </p:txBody>
          </p:sp>
          <p:sp>
            <p:nvSpPr>
              <p:cNvPr id="86" name="TextBox 85">
                <a:extLst>
                  <a:ext uri="{FF2B5EF4-FFF2-40B4-BE49-F238E27FC236}">
                    <a16:creationId xmlns:a16="http://schemas.microsoft.com/office/drawing/2014/main" id="{0B163A9A-F2AF-C943-A527-E0FED4C247D1}"/>
                  </a:ext>
                </a:extLst>
              </p:cNvPr>
              <p:cNvSpPr txBox="1"/>
              <p:nvPr/>
            </p:nvSpPr>
            <p:spPr>
              <a:xfrm>
                <a:off x="9989361" y="4347994"/>
                <a:ext cx="526036" cy="210608"/>
              </a:xfrm>
              <a:prstGeom prst="rect">
                <a:avLst/>
              </a:prstGeom>
              <a:solidFill>
                <a:schemeClr val="bg1">
                  <a:lumMod val="95000"/>
                </a:schemeClr>
              </a:solidFill>
              <a:ln>
                <a:solidFill>
                  <a:schemeClr val="tx1"/>
                </a:solidFill>
              </a:ln>
            </p:spPr>
            <p:txBody>
              <a:bodyPr wrap="square" lIns="72000" tIns="46800" rIns="0" rtlCol="0" anchor="ctr" anchorCtr="0">
                <a:noAutofit/>
              </a:bodyPr>
              <a:lstStyle/>
              <a:p>
                <a:pPr algn="l"/>
                <a:r>
                  <a:rPr lang="en-IL" sz="1200" b="0" dirty="0">
                    <a:latin typeface="Consolas" panose="020B0609020204030204" pitchFamily="49" charset="0"/>
                    <a:cs typeface="Consolas" panose="020B0609020204030204" pitchFamily="49" charset="0"/>
                  </a:rPr>
                  <a:t>1</a:t>
                </a:r>
              </a:p>
            </p:txBody>
          </p:sp>
          <p:sp>
            <p:nvSpPr>
              <p:cNvPr id="87" name="TextBox 86">
                <a:extLst>
                  <a:ext uri="{FF2B5EF4-FFF2-40B4-BE49-F238E27FC236}">
                    <a16:creationId xmlns:a16="http://schemas.microsoft.com/office/drawing/2014/main" id="{875817A3-2192-2B42-B1BA-27C42636FFBB}"/>
                  </a:ext>
                </a:extLst>
              </p:cNvPr>
              <p:cNvSpPr txBox="1"/>
              <p:nvPr/>
            </p:nvSpPr>
            <p:spPr>
              <a:xfrm>
                <a:off x="9694209" y="2427852"/>
                <a:ext cx="304800" cy="278089"/>
              </a:xfrm>
              <a:prstGeom prst="rect">
                <a:avLst/>
              </a:prstGeom>
              <a:noFill/>
              <a:ln>
                <a:noFill/>
              </a:ln>
            </p:spPr>
            <p:txBody>
              <a:bodyPr wrap="square" lIns="0" tIns="46800" rIns="0" rtlCol="0">
                <a:spAutoFit/>
              </a:bodyPr>
              <a:lstStyle/>
              <a:p>
                <a:r>
                  <a:rPr lang="en-US" sz="1200" b="0" dirty="0">
                    <a:latin typeface="Consolas" panose="020B0609020204030204" pitchFamily="49" charset="0"/>
                    <a:cs typeface="Consolas" panose="020B0609020204030204" pitchFamily="49" charset="0"/>
                  </a:rPr>
                  <a:t>0</a:t>
                </a:r>
              </a:p>
            </p:txBody>
          </p:sp>
          <p:sp>
            <p:nvSpPr>
              <p:cNvPr id="88" name="TextBox 87">
                <a:extLst>
                  <a:ext uri="{FF2B5EF4-FFF2-40B4-BE49-F238E27FC236}">
                    <a16:creationId xmlns:a16="http://schemas.microsoft.com/office/drawing/2014/main" id="{82D27AE2-A711-8C42-BB31-333CA86D6171}"/>
                  </a:ext>
                </a:extLst>
              </p:cNvPr>
              <p:cNvSpPr txBox="1"/>
              <p:nvPr/>
            </p:nvSpPr>
            <p:spPr>
              <a:xfrm>
                <a:off x="9991645" y="2454072"/>
                <a:ext cx="526036" cy="210608"/>
              </a:xfrm>
              <a:prstGeom prst="rect">
                <a:avLst/>
              </a:prstGeom>
              <a:solidFill>
                <a:schemeClr val="bg1">
                  <a:lumMod val="95000"/>
                </a:schemeClr>
              </a:solidFill>
              <a:ln>
                <a:solidFill>
                  <a:schemeClr val="tx1"/>
                </a:solidFill>
              </a:ln>
            </p:spPr>
            <p:txBody>
              <a:bodyPr wrap="square" lIns="72000" tIns="46800" rIns="0" rtlCol="0" anchor="ctr" anchorCtr="0">
                <a:noAutofit/>
              </a:bodyPr>
              <a:lstStyle/>
              <a:p>
                <a:pPr algn="l"/>
                <a:endParaRPr lang="en-IL" sz="1200" b="0" dirty="0">
                  <a:latin typeface="Consolas" panose="020B0609020204030204" pitchFamily="49" charset="0"/>
                  <a:cs typeface="Consolas" panose="020B0609020204030204" pitchFamily="49" charset="0"/>
                </a:endParaRPr>
              </a:p>
            </p:txBody>
          </p:sp>
          <p:sp>
            <p:nvSpPr>
              <p:cNvPr id="89" name="TextBox 88">
                <a:extLst>
                  <a:ext uri="{FF2B5EF4-FFF2-40B4-BE49-F238E27FC236}">
                    <a16:creationId xmlns:a16="http://schemas.microsoft.com/office/drawing/2014/main" id="{DE6EE151-317C-2845-A532-93BED48A9752}"/>
                  </a:ext>
                </a:extLst>
              </p:cNvPr>
              <p:cNvSpPr txBox="1"/>
              <p:nvPr/>
            </p:nvSpPr>
            <p:spPr>
              <a:xfrm>
                <a:off x="9610645" y="2607174"/>
                <a:ext cx="381000" cy="278089"/>
              </a:xfrm>
              <a:prstGeom prst="rect">
                <a:avLst/>
              </a:prstGeom>
              <a:noFill/>
              <a:ln>
                <a:noFill/>
              </a:ln>
            </p:spPr>
            <p:txBody>
              <a:bodyPr wrap="square" lIns="0" tIns="46800" rIns="0" rtlCol="0">
                <a:spAutoFit/>
              </a:bodyPr>
              <a:lstStyle/>
              <a:p>
                <a:r>
                  <a:rPr lang="en-US" sz="1200" b="0" dirty="0">
                    <a:latin typeface="Times New Roman" panose="02020603050405020304" pitchFamily="18" charset="0"/>
                    <a:cs typeface="Times New Roman" panose="02020603050405020304" pitchFamily="18" charset="0"/>
                  </a:rPr>
                  <a:t>...</a:t>
                </a:r>
                <a:endParaRPr lang="en-IL" sz="1200" b="0" dirty="0">
                  <a:latin typeface="Times New Roman" panose="02020603050405020304" pitchFamily="18" charset="0"/>
                  <a:cs typeface="Times New Roman" panose="02020603050405020304" pitchFamily="18" charset="0"/>
                </a:endParaRPr>
              </a:p>
            </p:txBody>
          </p:sp>
          <p:sp>
            <p:nvSpPr>
              <p:cNvPr id="90" name="TextBox 89">
                <a:extLst>
                  <a:ext uri="{FF2B5EF4-FFF2-40B4-BE49-F238E27FC236}">
                    <a16:creationId xmlns:a16="http://schemas.microsoft.com/office/drawing/2014/main" id="{4DA2DB14-8F81-4644-8FAA-9FCE3B4960DC}"/>
                  </a:ext>
                </a:extLst>
              </p:cNvPr>
              <p:cNvSpPr txBox="1"/>
              <p:nvPr/>
            </p:nvSpPr>
            <p:spPr>
              <a:xfrm>
                <a:off x="9991645" y="2664680"/>
                <a:ext cx="526036" cy="210608"/>
              </a:xfrm>
              <a:prstGeom prst="rect">
                <a:avLst/>
              </a:prstGeom>
              <a:solidFill>
                <a:schemeClr val="bg1">
                  <a:lumMod val="95000"/>
                </a:schemeClr>
              </a:solidFill>
              <a:ln>
                <a:solidFill>
                  <a:schemeClr val="tx1"/>
                </a:solidFill>
              </a:ln>
            </p:spPr>
            <p:txBody>
              <a:bodyPr wrap="square" lIns="72000" tIns="46800" rIns="0" rtlCol="0" anchor="b" anchorCtr="0">
                <a:noAutofit/>
              </a:bodyPr>
              <a:lstStyle/>
              <a:p>
                <a:pPr algn="l"/>
                <a:r>
                  <a:rPr lang="en-IL" sz="1200" b="0" dirty="0">
                    <a:latin typeface="Times New Roman" panose="02020603050405020304" pitchFamily="18" charset="0"/>
                    <a:cs typeface="Times New Roman" panose="02020603050405020304" pitchFamily="18" charset="0"/>
                  </a:rPr>
                  <a:t>...</a:t>
                </a:r>
              </a:p>
            </p:txBody>
          </p:sp>
          <p:sp>
            <p:nvSpPr>
              <p:cNvPr id="91" name="TextBox 90">
                <a:extLst>
                  <a:ext uri="{FF2B5EF4-FFF2-40B4-BE49-F238E27FC236}">
                    <a16:creationId xmlns:a16="http://schemas.microsoft.com/office/drawing/2014/main" id="{7E2D68F6-FCD1-F348-AF5E-B310F9F595A6}"/>
                  </a:ext>
                </a:extLst>
              </p:cNvPr>
              <p:cNvSpPr txBox="1"/>
              <p:nvPr/>
            </p:nvSpPr>
            <p:spPr>
              <a:xfrm>
                <a:off x="9653825" y="4740457"/>
                <a:ext cx="304800" cy="278089"/>
              </a:xfrm>
              <a:prstGeom prst="rect">
                <a:avLst/>
              </a:prstGeom>
              <a:noFill/>
              <a:ln>
                <a:noFill/>
              </a:ln>
            </p:spPr>
            <p:txBody>
              <a:bodyPr wrap="square" lIns="0" tIns="46800" rIns="0" rtlCol="0">
                <a:spAutoFit/>
              </a:bodyPr>
              <a:lstStyle/>
              <a:p>
                <a:r>
                  <a:rPr lang="en-US" sz="1200" b="0" dirty="0">
                    <a:latin typeface="Consolas" panose="020B0609020204030204" pitchFamily="49" charset="0"/>
                    <a:cs typeface="Consolas" panose="020B0609020204030204" pitchFamily="49" charset="0"/>
                  </a:rPr>
                  <a:t>255</a:t>
                </a:r>
              </a:p>
            </p:txBody>
          </p:sp>
          <p:sp>
            <p:nvSpPr>
              <p:cNvPr id="92" name="TextBox 91">
                <a:extLst>
                  <a:ext uri="{FF2B5EF4-FFF2-40B4-BE49-F238E27FC236}">
                    <a16:creationId xmlns:a16="http://schemas.microsoft.com/office/drawing/2014/main" id="{9EFC4C9D-4BA7-334E-BFD8-CF936466E410}"/>
                  </a:ext>
                </a:extLst>
              </p:cNvPr>
              <p:cNvSpPr txBox="1"/>
              <p:nvPr/>
            </p:nvSpPr>
            <p:spPr>
              <a:xfrm>
                <a:off x="9988482" y="4769210"/>
                <a:ext cx="526036" cy="210608"/>
              </a:xfrm>
              <a:prstGeom prst="rect">
                <a:avLst/>
              </a:prstGeom>
              <a:solidFill>
                <a:schemeClr val="bg1">
                  <a:lumMod val="95000"/>
                </a:schemeClr>
              </a:solidFill>
              <a:ln>
                <a:solidFill>
                  <a:schemeClr val="tx1"/>
                </a:solidFill>
              </a:ln>
            </p:spPr>
            <p:txBody>
              <a:bodyPr wrap="square" lIns="72000" tIns="46800" rIns="0" rtlCol="0" anchor="ctr" anchorCtr="0">
                <a:noAutofit/>
              </a:bodyPr>
              <a:lstStyle/>
              <a:p>
                <a:pPr algn="l"/>
                <a:endParaRPr lang="en-IL" sz="1200" b="0" dirty="0">
                  <a:latin typeface="Consolas" panose="020B0609020204030204" pitchFamily="49" charset="0"/>
                  <a:cs typeface="Consolas" panose="020B0609020204030204" pitchFamily="49" charset="0"/>
                </a:endParaRPr>
              </a:p>
            </p:txBody>
          </p:sp>
          <p:sp>
            <p:nvSpPr>
              <p:cNvPr id="93" name="TextBox 92">
                <a:extLst>
                  <a:ext uri="{FF2B5EF4-FFF2-40B4-BE49-F238E27FC236}">
                    <a16:creationId xmlns:a16="http://schemas.microsoft.com/office/drawing/2014/main" id="{5A126DAE-4035-5847-9FD4-664922116C9C}"/>
                  </a:ext>
                </a:extLst>
              </p:cNvPr>
              <p:cNvSpPr txBox="1"/>
              <p:nvPr/>
            </p:nvSpPr>
            <p:spPr>
              <a:xfrm>
                <a:off x="9615725" y="4501096"/>
                <a:ext cx="381000" cy="278089"/>
              </a:xfrm>
              <a:prstGeom prst="rect">
                <a:avLst/>
              </a:prstGeom>
              <a:noFill/>
              <a:ln>
                <a:noFill/>
              </a:ln>
            </p:spPr>
            <p:txBody>
              <a:bodyPr wrap="square" lIns="0" tIns="46800" rIns="0" rtlCol="0">
                <a:spAutoFit/>
              </a:bodyPr>
              <a:lstStyle/>
              <a:p>
                <a:r>
                  <a:rPr lang="en-US" sz="1200" b="0" dirty="0">
                    <a:latin typeface="Times New Roman" panose="02020603050405020304" pitchFamily="18" charset="0"/>
                    <a:cs typeface="Times New Roman" panose="02020603050405020304" pitchFamily="18" charset="0"/>
                  </a:rPr>
                  <a:t>...</a:t>
                </a:r>
                <a:endParaRPr lang="en-IL" sz="1200" b="0" dirty="0">
                  <a:latin typeface="Times New Roman" panose="02020603050405020304" pitchFamily="18" charset="0"/>
                  <a:cs typeface="Times New Roman" panose="02020603050405020304" pitchFamily="18" charset="0"/>
                </a:endParaRPr>
              </a:p>
            </p:txBody>
          </p:sp>
          <p:sp>
            <p:nvSpPr>
              <p:cNvPr id="94" name="TextBox 93">
                <a:extLst>
                  <a:ext uri="{FF2B5EF4-FFF2-40B4-BE49-F238E27FC236}">
                    <a16:creationId xmlns:a16="http://schemas.microsoft.com/office/drawing/2014/main" id="{D641BAD1-9652-7C47-8818-0DD4A91A7D73}"/>
                  </a:ext>
                </a:extLst>
              </p:cNvPr>
              <p:cNvSpPr txBox="1"/>
              <p:nvPr/>
            </p:nvSpPr>
            <p:spPr>
              <a:xfrm>
                <a:off x="9988482" y="4558602"/>
                <a:ext cx="526036" cy="210608"/>
              </a:xfrm>
              <a:prstGeom prst="rect">
                <a:avLst/>
              </a:prstGeom>
              <a:solidFill>
                <a:schemeClr val="bg1">
                  <a:lumMod val="95000"/>
                </a:schemeClr>
              </a:solidFill>
              <a:ln>
                <a:solidFill>
                  <a:schemeClr val="tx1"/>
                </a:solidFill>
              </a:ln>
            </p:spPr>
            <p:txBody>
              <a:bodyPr wrap="square" lIns="72000" tIns="46800" rIns="0" rtlCol="0" anchor="b" anchorCtr="0">
                <a:noAutofit/>
              </a:bodyPr>
              <a:lstStyle/>
              <a:p>
                <a:pPr algn="l"/>
                <a:r>
                  <a:rPr lang="en-IL" sz="1200" b="0" dirty="0">
                    <a:latin typeface="Times New Roman" panose="02020603050405020304" pitchFamily="18" charset="0"/>
                    <a:cs typeface="Times New Roman" panose="02020603050405020304" pitchFamily="18" charset="0"/>
                  </a:rPr>
                  <a:t>...</a:t>
                </a:r>
              </a:p>
            </p:txBody>
          </p:sp>
        </p:grpSp>
      </p:grpSp>
      <p:sp>
        <p:nvSpPr>
          <p:cNvPr id="95" name="Rounded Rectangular Callout 94">
            <a:extLst>
              <a:ext uri="{FF2B5EF4-FFF2-40B4-BE49-F238E27FC236}">
                <a16:creationId xmlns:a16="http://schemas.microsoft.com/office/drawing/2014/main" id="{8154FCC3-B483-AE4C-8A72-9E976088B8F0}"/>
              </a:ext>
            </a:extLst>
          </p:cNvPr>
          <p:cNvSpPr/>
          <p:nvPr/>
        </p:nvSpPr>
        <p:spPr>
          <a:xfrm>
            <a:off x="5336501" y="3582996"/>
            <a:ext cx="1621152" cy="460411"/>
          </a:xfrm>
          <a:prstGeom prst="wedgeRoundRectCallout">
            <a:avLst>
              <a:gd name="adj1" fmla="val -90881"/>
              <a:gd name="adj2" fmla="val 19091"/>
              <a:gd name="adj3" fmla="val 16667"/>
            </a:avLst>
          </a:prstGeom>
          <a:noFill/>
          <a:ln>
            <a:noFill/>
          </a:ln>
          <a:effectLst/>
        </p:spPr>
        <p:style>
          <a:lnRef idx="1">
            <a:schemeClr val="accent1"/>
          </a:lnRef>
          <a:fillRef idx="3">
            <a:schemeClr val="accent1"/>
          </a:fillRef>
          <a:effectRef idx="2">
            <a:schemeClr val="accent1"/>
          </a:effectRef>
          <a:fontRef idx="minor">
            <a:schemeClr val="lt1"/>
          </a:fontRef>
        </p:style>
        <p:txBody>
          <a:bodyPr lIns="108000" tIns="46800" rIns="0" rtlCol="0" anchor="ctr" anchorCtr="0"/>
          <a:lstStyle/>
          <a:p>
            <a:pPr algn="l" eaLnBrk="0" fontAlgn="base" hangingPunct="0">
              <a:spcBef>
                <a:spcPts val="600"/>
              </a:spcBef>
              <a:spcAft>
                <a:spcPct val="0"/>
              </a:spcAft>
            </a:pPr>
            <a:r>
              <a:rPr lang="en-US" sz="1400" b="0" dirty="0">
                <a:solidFill>
                  <a:srgbClr val="000000"/>
                </a:solidFill>
                <a:latin typeface="Times New Roman" panose="02020603050405020304" pitchFamily="18" charset="0"/>
                <a:cs typeface="Times New Roman" panose="02020603050405020304" pitchFamily="18" charset="0"/>
              </a:rPr>
              <a:t>(cont. in next slide)</a:t>
            </a:r>
          </a:p>
        </p:txBody>
      </p:sp>
    </p:spTree>
    <p:extLst>
      <p:ext uri="{BB962C8B-B14F-4D97-AF65-F5344CB8AC3E}">
        <p14:creationId xmlns:p14="http://schemas.microsoft.com/office/powerpoint/2010/main" val="71075485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5">
                                            <p:txEl>
                                              <p:pRg st="6" end="6"/>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65">
                                            <p:txEl>
                                              <p:pRg st="7" end="7"/>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65">
                                            <p:txEl>
                                              <p:pRg st="8" end="8"/>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65">
                                            <p:txEl>
                                              <p:pRg st="10" end="10"/>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65">
                                            <p:txEl>
                                              <p:pRg st="11" end="11"/>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65">
                                            <p:txEl>
                                              <p:pRg st="12" end="12"/>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65">
                                            <p:txEl>
                                              <p:pRg st="13" end="13"/>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9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5" grpId="0"/>
    </p:bld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roup 3">
            <a:extLst>
              <a:ext uri="{FF2B5EF4-FFF2-40B4-BE49-F238E27FC236}">
                <a16:creationId xmlns:a16="http://schemas.microsoft.com/office/drawing/2014/main" id="{4D8F0A85-9AD4-184E-B519-1F3134AD12B1}"/>
              </a:ext>
            </a:extLst>
          </p:cNvPr>
          <p:cNvGrpSpPr/>
          <p:nvPr/>
        </p:nvGrpSpPr>
        <p:grpSpPr>
          <a:xfrm>
            <a:off x="76200" y="2797162"/>
            <a:ext cx="6781800" cy="3603638"/>
            <a:chOff x="76200" y="2797162"/>
            <a:chExt cx="6781800" cy="3603638"/>
          </a:xfrm>
        </p:grpSpPr>
        <p:sp>
          <p:nvSpPr>
            <p:cNvPr id="12" name="Rectangle 11">
              <a:extLst>
                <a:ext uri="{FF2B5EF4-FFF2-40B4-BE49-F238E27FC236}">
                  <a16:creationId xmlns:a16="http://schemas.microsoft.com/office/drawing/2014/main" id="{FA7AE829-4D7C-8243-9777-46A8FA3BCA0B}"/>
                </a:ext>
              </a:extLst>
            </p:cNvPr>
            <p:cNvSpPr>
              <a:spLocks noChangeArrowheads="1"/>
            </p:cNvSpPr>
            <p:nvPr/>
          </p:nvSpPr>
          <p:spPr bwMode="auto">
            <a:xfrm>
              <a:off x="152400" y="3161108"/>
              <a:ext cx="6705600" cy="3239692"/>
            </a:xfrm>
            <a:prstGeom prst="rect">
              <a:avLst/>
            </a:prstGeom>
            <a:solidFill>
              <a:schemeClr val="bg1"/>
            </a:solidFill>
            <a:ln w="9525">
              <a:solidFill>
                <a:srgbClr val="293973"/>
              </a:solidFill>
              <a:miter lim="800000"/>
              <a:headEnd/>
              <a:tailEnd/>
            </a:ln>
            <a:effectLst>
              <a:outerShdw blurRad="50800" dist="38100" dir="2700000" algn="tl" rotWithShape="0">
                <a:prstClr val="black">
                  <a:alpha val="40000"/>
                </a:prstClr>
              </a:outerShdw>
            </a:effectLst>
          </p:spPr>
          <p:txBody>
            <a:bodyPr lIns="129600" tIns="72000" rIns="0" bIns="0" anchor="t" anchorCtr="0"/>
            <a:lstStyle/>
            <a:p>
              <a:pPr algn="l"/>
              <a:endParaRPr lang="en-US" sz="1100" b="0" dirty="0">
                <a:solidFill>
                  <a:srgbClr val="000000"/>
                </a:solidFill>
                <a:latin typeface="Consolas" panose="020B0609020204030204" pitchFamily="49" charset="0"/>
                <a:ea typeface="Consolas"/>
                <a:cs typeface="Consolas" panose="020B0609020204030204" pitchFamily="49" charset="0"/>
              </a:endParaRPr>
            </a:p>
          </p:txBody>
        </p:sp>
        <p:sp>
          <p:nvSpPr>
            <p:cNvPr id="66" name="Rounded Rectangular Callout 65">
              <a:extLst>
                <a:ext uri="{FF2B5EF4-FFF2-40B4-BE49-F238E27FC236}">
                  <a16:creationId xmlns:a16="http://schemas.microsoft.com/office/drawing/2014/main" id="{ACD9751C-763A-AC41-82C5-633917F5D4A1}"/>
                </a:ext>
              </a:extLst>
            </p:cNvPr>
            <p:cNvSpPr/>
            <p:nvPr/>
          </p:nvSpPr>
          <p:spPr>
            <a:xfrm>
              <a:off x="76200" y="2797162"/>
              <a:ext cx="3886200" cy="460411"/>
            </a:xfrm>
            <a:prstGeom prst="wedgeRoundRectCallout">
              <a:avLst>
                <a:gd name="adj1" fmla="val -90881"/>
                <a:gd name="adj2" fmla="val 19091"/>
                <a:gd name="adj3" fmla="val 16667"/>
              </a:avLst>
            </a:prstGeom>
            <a:noFill/>
            <a:ln>
              <a:noFill/>
            </a:ln>
            <a:effectLst/>
          </p:spPr>
          <p:style>
            <a:lnRef idx="1">
              <a:schemeClr val="accent1"/>
            </a:lnRef>
            <a:fillRef idx="3">
              <a:schemeClr val="accent1"/>
            </a:fillRef>
            <a:effectRef idx="2">
              <a:schemeClr val="accent1"/>
            </a:effectRef>
            <a:fontRef idx="minor">
              <a:schemeClr val="lt1"/>
            </a:fontRef>
          </p:style>
          <p:txBody>
            <a:bodyPr lIns="108000" tIns="46800" rIns="0" rtlCol="0" anchor="ctr" anchorCtr="0"/>
            <a:lstStyle/>
            <a:p>
              <a:pPr algn="l" eaLnBrk="0" fontAlgn="base" hangingPunct="0">
                <a:spcBef>
                  <a:spcPts val="600"/>
                </a:spcBef>
                <a:spcAft>
                  <a:spcPct val="0"/>
                </a:spcAft>
              </a:pPr>
              <a:r>
                <a:rPr lang="en-US" sz="1400" b="0" dirty="0">
                  <a:solidFill>
                    <a:srgbClr val="000000"/>
                  </a:solidFill>
                  <a:latin typeface="Consolas" panose="020B0609020204030204" pitchFamily="49" charset="0"/>
                  <a:cs typeface="Consolas" panose="020B0609020204030204" pitchFamily="49" charset="0"/>
                </a:rPr>
                <a:t>main()</a:t>
              </a:r>
              <a:r>
                <a:rPr lang="en-US" sz="1400" b="0" dirty="0">
                  <a:solidFill>
                    <a:srgbClr val="000000"/>
                  </a:solidFill>
                  <a:latin typeface="Times New Roman" panose="02020603050405020304" pitchFamily="18" charset="0"/>
                  <a:cs typeface="Times New Roman" panose="02020603050405020304" pitchFamily="18" charset="0"/>
                </a:rPr>
                <a:t> method (continued from previous slide):</a:t>
              </a:r>
            </a:p>
          </p:txBody>
        </p:sp>
      </p:grpSp>
      <p:sp>
        <p:nvSpPr>
          <p:cNvPr id="2" name="Title 1">
            <a:extLst>
              <a:ext uri="{FF2B5EF4-FFF2-40B4-BE49-F238E27FC236}">
                <a16:creationId xmlns:a16="http://schemas.microsoft.com/office/drawing/2014/main" id="{9288E5CF-F2EF-174D-B5DB-CB5E2DC8875F}"/>
              </a:ext>
            </a:extLst>
          </p:cNvPr>
          <p:cNvSpPr>
            <a:spLocks noGrp="1"/>
          </p:cNvSpPr>
          <p:nvPr>
            <p:ph type="title"/>
          </p:nvPr>
        </p:nvSpPr>
        <p:spPr/>
        <p:txBody>
          <a:bodyPr/>
          <a:lstStyle/>
          <a:p>
            <a:r>
              <a:rPr lang="en-IL" dirty="0"/>
              <a:t>Using a </a:t>
            </a:r>
            <a:r>
              <a:rPr lang="en-IL" sz="1800" dirty="0">
                <a:latin typeface="Consolas" panose="020B0609020204030204" pitchFamily="49" charset="0"/>
                <a:cs typeface="Consolas" panose="020B0609020204030204" pitchFamily="49" charset="0"/>
              </a:rPr>
              <a:t>Compression</a:t>
            </a:r>
            <a:r>
              <a:rPr lang="en-IL" dirty="0"/>
              <a:t> class for compression / decompressing</a:t>
            </a:r>
          </a:p>
        </p:txBody>
      </p:sp>
      <p:sp>
        <p:nvSpPr>
          <p:cNvPr id="64" name="Rectangle 63">
            <a:extLst>
              <a:ext uri="{FF2B5EF4-FFF2-40B4-BE49-F238E27FC236}">
                <a16:creationId xmlns:a16="http://schemas.microsoft.com/office/drawing/2014/main" id="{F013A9B1-9640-D347-8E1E-F47FC2A2E3DB}"/>
              </a:ext>
            </a:extLst>
          </p:cNvPr>
          <p:cNvSpPr>
            <a:spLocks noChangeArrowheads="1"/>
          </p:cNvSpPr>
          <p:nvPr/>
        </p:nvSpPr>
        <p:spPr bwMode="auto">
          <a:xfrm>
            <a:off x="152400" y="666269"/>
            <a:ext cx="5069774" cy="2153131"/>
          </a:xfrm>
          <a:prstGeom prst="rect">
            <a:avLst/>
          </a:prstGeom>
          <a:solidFill>
            <a:schemeClr val="bg1"/>
          </a:solidFill>
          <a:ln w="9525">
            <a:solidFill>
              <a:srgbClr val="293973"/>
            </a:solidFill>
            <a:miter lim="800000"/>
            <a:headEnd/>
            <a:tailEnd/>
          </a:ln>
          <a:effectLst>
            <a:outerShdw blurRad="50800" dist="38100" dir="2700000" algn="tl" rotWithShape="0">
              <a:prstClr val="black">
                <a:alpha val="40000"/>
              </a:prstClr>
            </a:outerShdw>
          </a:effectLst>
        </p:spPr>
        <p:txBody>
          <a:bodyPr lIns="129600" tIns="72000" rIns="0" bIns="0" anchor="t" anchorCtr="0"/>
          <a:lstStyle/>
          <a:p>
            <a:pPr algn="l"/>
            <a:r>
              <a:rPr lang="en-US" sz="1050" b="0" dirty="0">
                <a:solidFill>
                  <a:srgbClr val="7F0055"/>
                </a:solidFill>
                <a:latin typeface="Consolas" panose="020B0609020204030204" pitchFamily="49" charset="0"/>
                <a:cs typeface="Consolas" panose="020B0609020204030204" pitchFamily="49" charset="0"/>
              </a:rPr>
              <a:t>public</a:t>
            </a:r>
            <a:r>
              <a:rPr lang="en-US" sz="1050" b="0" dirty="0">
                <a:solidFill>
                  <a:srgbClr val="000000"/>
                </a:solidFill>
                <a:latin typeface="Consolas" panose="020B0609020204030204" pitchFamily="49" charset="0"/>
                <a:cs typeface="Consolas" panose="020B0609020204030204" pitchFamily="49" charset="0"/>
              </a:rPr>
              <a:t> </a:t>
            </a:r>
            <a:r>
              <a:rPr lang="en-US" sz="1050" b="0" dirty="0">
                <a:solidFill>
                  <a:srgbClr val="7F0055"/>
                </a:solidFill>
                <a:latin typeface="Consolas" panose="020B0609020204030204" pitchFamily="49" charset="0"/>
                <a:cs typeface="Consolas" panose="020B0609020204030204" pitchFamily="49" charset="0"/>
              </a:rPr>
              <a:t>class</a:t>
            </a:r>
            <a:r>
              <a:rPr lang="en-US" sz="1050" b="0" dirty="0">
                <a:solidFill>
                  <a:srgbClr val="000000"/>
                </a:solidFill>
                <a:latin typeface="Consolas" panose="020B0609020204030204" pitchFamily="49" charset="0"/>
                <a:cs typeface="Consolas" panose="020B0609020204030204" pitchFamily="49" charset="0"/>
              </a:rPr>
              <a:t> Compression {</a:t>
            </a:r>
          </a:p>
          <a:p>
            <a:pPr algn="l"/>
            <a:endParaRPr lang="en-IL" sz="1050" b="0" dirty="0">
              <a:latin typeface="Consolas" panose="020B0609020204030204" pitchFamily="49" charset="0"/>
              <a:cs typeface="Consolas" panose="020B0609020204030204" pitchFamily="49" charset="0"/>
            </a:endParaRPr>
          </a:p>
          <a:p>
            <a:pPr algn="l"/>
            <a:r>
              <a:rPr lang="en-US" sz="1050" b="0" dirty="0">
                <a:solidFill>
                  <a:srgbClr val="7F0055"/>
                </a:solidFill>
                <a:latin typeface="Consolas" panose="020B0609020204030204" pitchFamily="49" charset="0"/>
                <a:cs typeface="Consolas" panose="020B0609020204030204" pitchFamily="49" charset="0"/>
              </a:rPr>
              <a:t>    </a:t>
            </a:r>
            <a:r>
              <a:rPr lang="en-US" sz="1200" b="0" dirty="0">
                <a:solidFill>
                  <a:srgbClr val="3F7F5F"/>
                </a:solidFill>
                <a:latin typeface="Consolas" panose="020B0609020204030204" pitchFamily="49" charset="0"/>
                <a:cs typeface="Consolas" panose="020B0609020204030204" pitchFamily="49" charset="0"/>
              </a:rPr>
              <a:t>// </a:t>
            </a:r>
            <a:r>
              <a:rPr lang="en-US" sz="1200" b="0" dirty="0" err="1">
                <a:solidFill>
                  <a:srgbClr val="3F7F5F"/>
                </a:solidFill>
                <a:latin typeface="Consolas" panose="020B0609020204030204" pitchFamily="49" charset="0"/>
                <a:cs typeface="Consolas" panose="020B0609020204030204" pitchFamily="49" charset="0"/>
              </a:rPr>
              <a:t>buildTree</a:t>
            </a:r>
            <a:r>
              <a:rPr lang="en-US" sz="1200" b="0" dirty="0">
                <a:solidFill>
                  <a:srgbClr val="3F7F5F"/>
                </a:solidFill>
                <a:latin typeface="Consolas" panose="020B0609020204030204" pitchFamily="49" charset="0"/>
                <a:cs typeface="Consolas" panose="020B0609020204030204" pitchFamily="49" charset="0"/>
              </a:rPr>
              <a:t> and </a:t>
            </a:r>
            <a:r>
              <a:rPr lang="en-US" sz="1200" b="0" dirty="0" err="1">
                <a:solidFill>
                  <a:srgbClr val="3F7F5F"/>
                </a:solidFill>
                <a:latin typeface="Consolas" panose="020B0609020204030204" pitchFamily="49" charset="0"/>
                <a:cs typeface="Consolas" panose="020B0609020204030204" pitchFamily="49" charset="0"/>
              </a:rPr>
              <a:t>buildCode</a:t>
            </a:r>
            <a:r>
              <a:rPr lang="en-US" sz="1200" b="0" dirty="0">
                <a:solidFill>
                  <a:srgbClr val="3F7F5F"/>
                </a:solidFill>
                <a:latin typeface="Consolas" panose="020B0609020204030204" pitchFamily="49" charset="0"/>
                <a:cs typeface="Consolas" panose="020B0609020204030204" pitchFamily="49" charset="0"/>
              </a:rPr>
              <a:t> methods come here.</a:t>
            </a:r>
            <a:endParaRPr lang="en-US" sz="1200" b="0" dirty="0">
              <a:solidFill>
                <a:srgbClr val="000000"/>
              </a:solidFill>
              <a:latin typeface="Consolas" panose="020B0609020204030204" pitchFamily="49" charset="0"/>
              <a:cs typeface="Consolas" panose="020B0609020204030204" pitchFamily="49" charset="0"/>
            </a:endParaRPr>
          </a:p>
          <a:p>
            <a:pPr algn="l"/>
            <a:endParaRPr lang="en-IL" sz="1050" b="0" dirty="0">
              <a:latin typeface="Consolas" panose="020B0609020204030204" pitchFamily="49" charset="0"/>
              <a:cs typeface="Consolas" panose="020B0609020204030204" pitchFamily="49" charset="0"/>
            </a:endParaRPr>
          </a:p>
          <a:p>
            <a:pPr algn="l"/>
            <a:r>
              <a:rPr lang="en-US" sz="1050" b="0" dirty="0">
                <a:solidFill>
                  <a:srgbClr val="000000"/>
                </a:solidFill>
                <a:latin typeface="Consolas" panose="020B0609020204030204" pitchFamily="49" charset="0"/>
                <a:cs typeface="Consolas" panose="020B0609020204030204" pitchFamily="49" charset="0"/>
              </a:rPr>
              <a:t>    </a:t>
            </a:r>
            <a:r>
              <a:rPr lang="en-US" sz="1100" b="0" dirty="0">
                <a:solidFill>
                  <a:srgbClr val="3F7F5F"/>
                </a:solidFill>
                <a:latin typeface="Times New Roman" panose="02020603050405020304" pitchFamily="18" charset="0"/>
                <a:cs typeface="Times New Roman" panose="02020603050405020304" pitchFamily="18" charset="0"/>
              </a:rPr>
              <a:t>// Compresses the given text into a string of 0 and 1 bits,</a:t>
            </a:r>
          </a:p>
          <a:p>
            <a:pPr algn="l"/>
            <a:r>
              <a:rPr lang="en-US" sz="1100" b="0" dirty="0">
                <a:solidFill>
                  <a:srgbClr val="000000"/>
                </a:solidFill>
                <a:latin typeface="Times New Roman" panose="02020603050405020304" pitchFamily="18" charset="0"/>
                <a:cs typeface="Times New Roman" panose="02020603050405020304" pitchFamily="18" charset="0"/>
              </a:rPr>
              <a:t>        </a:t>
            </a:r>
            <a:r>
              <a:rPr lang="en-US" sz="1100" b="0" dirty="0">
                <a:solidFill>
                  <a:srgbClr val="3F7F5F"/>
                </a:solidFill>
                <a:latin typeface="Times New Roman" panose="02020603050405020304" pitchFamily="18" charset="0"/>
                <a:cs typeface="Times New Roman" panose="02020603050405020304" pitchFamily="18" charset="0"/>
              </a:rPr>
              <a:t>// Using the given codebook. Returns the compressed text.</a:t>
            </a:r>
          </a:p>
          <a:p>
            <a:pPr algn="l"/>
            <a:r>
              <a:rPr lang="en-US" sz="1050" b="0" dirty="0">
                <a:solidFill>
                  <a:srgbClr val="000000"/>
                </a:solidFill>
                <a:latin typeface="Consolas" panose="020B0609020204030204" pitchFamily="49" charset="0"/>
                <a:cs typeface="Consolas" panose="020B0609020204030204" pitchFamily="49" charset="0"/>
              </a:rPr>
              <a:t>    </a:t>
            </a:r>
            <a:r>
              <a:rPr lang="en-US" sz="1050" b="0" dirty="0">
                <a:solidFill>
                  <a:srgbClr val="7F0055"/>
                </a:solidFill>
                <a:latin typeface="Consolas" panose="020B0609020204030204" pitchFamily="49" charset="0"/>
                <a:cs typeface="Consolas" panose="020B0609020204030204" pitchFamily="49" charset="0"/>
              </a:rPr>
              <a:t>private</a:t>
            </a:r>
            <a:r>
              <a:rPr lang="en-US" sz="1050" b="0" dirty="0">
                <a:solidFill>
                  <a:srgbClr val="000000"/>
                </a:solidFill>
                <a:latin typeface="Consolas" panose="020B0609020204030204" pitchFamily="49" charset="0"/>
                <a:cs typeface="Consolas" panose="020B0609020204030204" pitchFamily="49" charset="0"/>
              </a:rPr>
              <a:t> </a:t>
            </a:r>
            <a:r>
              <a:rPr lang="en-US" sz="1050" b="0" dirty="0">
                <a:solidFill>
                  <a:srgbClr val="7F0055"/>
                </a:solidFill>
                <a:latin typeface="Consolas" panose="020B0609020204030204" pitchFamily="49" charset="0"/>
                <a:cs typeface="Consolas" panose="020B0609020204030204" pitchFamily="49" charset="0"/>
              </a:rPr>
              <a:t>static</a:t>
            </a:r>
            <a:r>
              <a:rPr lang="en-US" sz="1050" b="0" dirty="0">
                <a:solidFill>
                  <a:srgbClr val="000000"/>
                </a:solidFill>
                <a:latin typeface="Consolas" panose="020B0609020204030204" pitchFamily="49" charset="0"/>
                <a:cs typeface="Consolas" panose="020B0609020204030204" pitchFamily="49" charset="0"/>
              </a:rPr>
              <a:t> String </a:t>
            </a:r>
            <a:r>
              <a:rPr lang="en-US" sz="1050" dirty="0">
                <a:solidFill>
                  <a:srgbClr val="000000"/>
                </a:solidFill>
                <a:latin typeface="Consolas" panose="020B0609020204030204" pitchFamily="49" charset="0"/>
                <a:cs typeface="Consolas" panose="020B0609020204030204" pitchFamily="49" charset="0"/>
              </a:rPr>
              <a:t>compress</a:t>
            </a:r>
            <a:r>
              <a:rPr lang="en-US" sz="1050" b="0" dirty="0">
                <a:solidFill>
                  <a:srgbClr val="000000"/>
                </a:solidFill>
                <a:latin typeface="Consolas" panose="020B0609020204030204" pitchFamily="49" charset="0"/>
                <a:cs typeface="Consolas" panose="020B0609020204030204" pitchFamily="49" charset="0"/>
              </a:rPr>
              <a:t>(String </a:t>
            </a:r>
            <a:r>
              <a:rPr lang="en-US" sz="1050" b="0" dirty="0">
                <a:solidFill>
                  <a:srgbClr val="6A3E3E"/>
                </a:solidFill>
                <a:latin typeface="Consolas" panose="020B0609020204030204" pitchFamily="49" charset="0"/>
                <a:cs typeface="Consolas" panose="020B0609020204030204" pitchFamily="49" charset="0"/>
              </a:rPr>
              <a:t>text</a:t>
            </a:r>
            <a:r>
              <a:rPr lang="en-US" sz="1050" b="0" dirty="0">
                <a:solidFill>
                  <a:srgbClr val="000000"/>
                </a:solidFill>
                <a:latin typeface="Consolas" panose="020B0609020204030204" pitchFamily="49" charset="0"/>
                <a:cs typeface="Consolas" panose="020B0609020204030204" pitchFamily="49" charset="0"/>
              </a:rPr>
              <a:t>, String[] </a:t>
            </a:r>
            <a:r>
              <a:rPr lang="en-US" sz="1050" b="0" dirty="0" err="1">
                <a:solidFill>
                  <a:srgbClr val="6A3E3E"/>
                </a:solidFill>
                <a:latin typeface="Consolas" panose="020B0609020204030204" pitchFamily="49" charset="0"/>
                <a:cs typeface="Consolas" panose="020B0609020204030204" pitchFamily="49" charset="0"/>
              </a:rPr>
              <a:t>codeBook</a:t>
            </a:r>
            <a:r>
              <a:rPr lang="en-US" sz="1050" b="0" dirty="0">
                <a:solidFill>
                  <a:srgbClr val="000000"/>
                </a:solidFill>
                <a:latin typeface="Consolas" panose="020B0609020204030204" pitchFamily="49" charset="0"/>
                <a:cs typeface="Consolas" panose="020B0609020204030204" pitchFamily="49" charset="0"/>
              </a:rPr>
              <a:t>)</a:t>
            </a:r>
          </a:p>
          <a:p>
            <a:pPr algn="l"/>
            <a:endParaRPr lang="en-IL" sz="1050" b="0" dirty="0">
              <a:latin typeface="Consolas" panose="020B0609020204030204" pitchFamily="49" charset="0"/>
              <a:cs typeface="Consolas" panose="020B0609020204030204" pitchFamily="49" charset="0"/>
            </a:endParaRPr>
          </a:p>
          <a:p>
            <a:pPr algn="l"/>
            <a:r>
              <a:rPr lang="en-US" sz="1100" b="0" dirty="0">
                <a:solidFill>
                  <a:srgbClr val="000000"/>
                </a:solidFill>
                <a:latin typeface="Times New Roman" panose="02020603050405020304" pitchFamily="18" charset="0"/>
                <a:cs typeface="Times New Roman" panose="02020603050405020304" pitchFamily="18" charset="0"/>
              </a:rPr>
              <a:t>        </a:t>
            </a:r>
            <a:r>
              <a:rPr lang="en-US" sz="1100" b="0" dirty="0">
                <a:solidFill>
                  <a:srgbClr val="3F7F5F"/>
                </a:solidFill>
                <a:latin typeface="Times New Roman" panose="02020603050405020304" pitchFamily="18" charset="0"/>
                <a:cs typeface="Times New Roman" panose="02020603050405020304" pitchFamily="18" charset="0"/>
              </a:rPr>
              <a:t>// Decompresses the given </a:t>
            </a:r>
            <a:r>
              <a:rPr lang="en-US" sz="1100" b="0" dirty="0" err="1">
                <a:solidFill>
                  <a:srgbClr val="3F7F5F"/>
                </a:solidFill>
                <a:latin typeface="Times New Roman" panose="02020603050405020304" pitchFamily="18" charset="0"/>
                <a:cs typeface="Times New Roman" panose="02020603050405020304" pitchFamily="18" charset="0"/>
              </a:rPr>
              <a:t>comptessed</a:t>
            </a:r>
            <a:r>
              <a:rPr lang="en-US" sz="1100" b="0" dirty="0">
                <a:solidFill>
                  <a:srgbClr val="3F7F5F"/>
                </a:solidFill>
                <a:latin typeface="Times New Roman" panose="02020603050405020304" pitchFamily="18" charset="0"/>
                <a:cs typeface="Times New Roman" panose="02020603050405020304" pitchFamily="18" charset="0"/>
              </a:rPr>
              <a:t> text, back to the </a:t>
            </a:r>
          </a:p>
          <a:p>
            <a:pPr algn="l"/>
            <a:r>
              <a:rPr lang="en-US" sz="1100" b="0" dirty="0">
                <a:solidFill>
                  <a:srgbClr val="000000"/>
                </a:solidFill>
                <a:latin typeface="Times New Roman" panose="02020603050405020304" pitchFamily="18" charset="0"/>
                <a:cs typeface="Times New Roman" panose="02020603050405020304" pitchFamily="18" charset="0"/>
              </a:rPr>
              <a:t>        </a:t>
            </a:r>
            <a:r>
              <a:rPr lang="en-US" sz="1100" b="0" dirty="0">
                <a:solidFill>
                  <a:srgbClr val="3F7F5F"/>
                </a:solidFill>
                <a:latin typeface="Times New Roman" panose="02020603050405020304" pitchFamily="18" charset="0"/>
                <a:cs typeface="Times New Roman" panose="02020603050405020304" pitchFamily="18" charset="0"/>
              </a:rPr>
              <a:t>// uncompressed text, using the given Huffman tree.</a:t>
            </a:r>
          </a:p>
          <a:p>
            <a:pPr algn="l"/>
            <a:r>
              <a:rPr lang="en-US" sz="1050" b="0" dirty="0">
                <a:solidFill>
                  <a:srgbClr val="000000"/>
                </a:solidFill>
                <a:latin typeface="Consolas" panose="020B0609020204030204" pitchFamily="49" charset="0"/>
                <a:cs typeface="Consolas" panose="020B0609020204030204" pitchFamily="49" charset="0"/>
              </a:rPr>
              <a:t>    </a:t>
            </a:r>
            <a:r>
              <a:rPr lang="en-US" sz="1050" b="0" dirty="0">
                <a:solidFill>
                  <a:srgbClr val="7F0055"/>
                </a:solidFill>
                <a:latin typeface="Consolas" panose="020B0609020204030204" pitchFamily="49" charset="0"/>
                <a:cs typeface="Consolas" panose="020B0609020204030204" pitchFamily="49" charset="0"/>
              </a:rPr>
              <a:t>private</a:t>
            </a:r>
            <a:r>
              <a:rPr lang="en-US" sz="1050" b="0" dirty="0">
                <a:solidFill>
                  <a:srgbClr val="000000"/>
                </a:solidFill>
                <a:latin typeface="Consolas" panose="020B0609020204030204" pitchFamily="49" charset="0"/>
                <a:cs typeface="Consolas" panose="020B0609020204030204" pitchFamily="49" charset="0"/>
              </a:rPr>
              <a:t> </a:t>
            </a:r>
            <a:r>
              <a:rPr lang="en-US" sz="1050" b="0" dirty="0">
                <a:solidFill>
                  <a:srgbClr val="7F0055"/>
                </a:solidFill>
                <a:latin typeface="Consolas" panose="020B0609020204030204" pitchFamily="49" charset="0"/>
                <a:cs typeface="Consolas" panose="020B0609020204030204" pitchFamily="49" charset="0"/>
              </a:rPr>
              <a:t>static</a:t>
            </a:r>
            <a:r>
              <a:rPr lang="en-US" sz="1050" b="0" dirty="0">
                <a:solidFill>
                  <a:srgbClr val="000000"/>
                </a:solidFill>
                <a:latin typeface="Consolas" panose="020B0609020204030204" pitchFamily="49" charset="0"/>
                <a:cs typeface="Consolas" panose="020B0609020204030204" pitchFamily="49" charset="0"/>
              </a:rPr>
              <a:t> String </a:t>
            </a:r>
            <a:r>
              <a:rPr lang="en-US" sz="1050" dirty="0">
                <a:solidFill>
                  <a:srgbClr val="000000"/>
                </a:solidFill>
                <a:latin typeface="Consolas" panose="020B0609020204030204" pitchFamily="49" charset="0"/>
                <a:cs typeface="Consolas" panose="020B0609020204030204" pitchFamily="49" charset="0"/>
              </a:rPr>
              <a:t>decompress</a:t>
            </a:r>
            <a:r>
              <a:rPr lang="en-US" sz="1050" b="0" dirty="0">
                <a:solidFill>
                  <a:srgbClr val="000000"/>
                </a:solidFill>
                <a:latin typeface="Consolas" panose="020B0609020204030204" pitchFamily="49" charset="0"/>
                <a:cs typeface="Consolas" panose="020B0609020204030204" pitchFamily="49" charset="0"/>
              </a:rPr>
              <a:t>(String </a:t>
            </a:r>
            <a:r>
              <a:rPr lang="en-US" sz="1050" b="0" dirty="0">
                <a:solidFill>
                  <a:srgbClr val="6A3E3E"/>
                </a:solidFill>
                <a:latin typeface="Consolas" panose="020B0609020204030204" pitchFamily="49" charset="0"/>
                <a:cs typeface="Consolas" panose="020B0609020204030204" pitchFamily="49" charset="0"/>
              </a:rPr>
              <a:t>compressed</a:t>
            </a:r>
            <a:r>
              <a:rPr lang="en-US" sz="1050" b="0" dirty="0">
                <a:solidFill>
                  <a:srgbClr val="000000"/>
                </a:solidFill>
                <a:latin typeface="Consolas" panose="020B0609020204030204" pitchFamily="49" charset="0"/>
                <a:cs typeface="Consolas" panose="020B0609020204030204" pitchFamily="49" charset="0"/>
              </a:rPr>
              <a:t>, Node </a:t>
            </a:r>
            <a:r>
              <a:rPr lang="en-US" sz="1050" b="0" dirty="0">
                <a:solidFill>
                  <a:srgbClr val="6A3E3E"/>
                </a:solidFill>
                <a:latin typeface="Consolas" panose="020B0609020204030204" pitchFamily="49" charset="0"/>
                <a:cs typeface="Consolas" panose="020B0609020204030204" pitchFamily="49" charset="0"/>
              </a:rPr>
              <a:t>root</a:t>
            </a:r>
            <a:r>
              <a:rPr lang="en-US" sz="1050" b="0" dirty="0">
                <a:solidFill>
                  <a:srgbClr val="000000"/>
                </a:solidFill>
                <a:latin typeface="Consolas" panose="020B0609020204030204" pitchFamily="49" charset="0"/>
                <a:cs typeface="Consolas" panose="020B0609020204030204" pitchFamily="49" charset="0"/>
              </a:rPr>
              <a:t>)</a:t>
            </a:r>
          </a:p>
          <a:p>
            <a:pPr algn="l"/>
            <a:r>
              <a:rPr lang="en-IL" sz="1050" b="0" dirty="0">
                <a:solidFill>
                  <a:srgbClr val="000000"/>
                </a:solidFill>
                <a:latin typeface="Consolas" panose="020B0609020204030204" pitchFamily="49" charset="0"/>
                <a:cs typeface="Consolas" panose="020B0609020204030204" pitchFamily="49" charset="0"/>
              </a:rPr>
              <a:t>}</a:t>
            </a:r>
            <a:endParaRPr lang="en-US" sz="1050" b="0" dirty="0">
              <a:solidFill>
                <a:srgbClr val="000000"/>
              </a:solidFill>
              <a:latin typeface="Consolas" panose="020B0609020204030204" pitchFamily="49" charset="0"/>
              <a:ea typeface="Consolas"/>
              <a:cs typeface="Consolas" panose="020B0609020204030204" pitchFamily="49" charset="0"/>
            </a:endParaRPr>
          </a:p>
        </p:txBody>
      </p:sp>
      <p:grpSp>
        <p:nvGrpSpPr>
          <p:cNvPr id="9" name="Group 8">
            <a:extLst>
              <a:ext uri="{FF2B5EF4-FFF2-40B4-BE49-F238E27FC236}">
                <a16:creationId xmlns:a16="http://schemas.microsoft.com/office/drawing/2014/main" id="{54BB117C-1C59-0B4D-BF3C-32F31E68B2D5}"/>
              </a:ext>
            </a:extLst>
          </p:cNvPr>
          <p:cNvGrpSpPr/>
          <p:nvPr/>
        </p:nvGrpSpPr>
        <p:grpSpPr>
          <a:xfrm>
            <a:off x="5715000" y="1981200"/>
            <a:ext cx="2971800" cy="2152673"/>
            <a:chOff x="5715000" y="1981200"/>
            <a:chExt cx="2971800" cy="2152673"/>
          </a:xfrm>
        </p:grpSpPr>
        <p:sp>
          <p:nvSpPr>
            <p:cNvPr id="10" name="Rectangle 9">
              <a:extLst>
                <a:ext uri="{FF2B5EF4-FFF2-40B4-BE49-F238E27FC236}">
                  <a16:creationId xmlns:a16="http://schemas.microsoft.com/office/drawing/2014/main" id="{49581627-44F1-1847-8D70-F883C7846AB1}"/>
                </a:ext>
              </a:extLst>
            </p:cNvPr>
            <p:cNvSpPr>
              <a:spLocks noChangeArrowheads="1"/>
            </p:cNvSpPr>
            <p:nvPr/>
          </p:nvSpPr>
          <p:spPr bwMode="auto">
            <a:xfrm>
              <a:off x="5791200" y="2381273"/>
              <a:ext cx="2895600" cy="1752600"/>
            </a:xfrm>
            <a:prstGeom prst="rect">
              <a:avLst/>
            </a:prstGeom>
            <a:solidFill>
              <a:schemeClr val="bg1"/>
            </a:solidFill>
            <a:ln w="9525">
              <a:solidFill>
                <a:srgbClr val="293973"/>
              </a:solidFill>
              <a:miter lim="800000"/>
              <a:headEnd/>
              <a:tailEnd/>
            </a:ln>
            <a:effectLst>
              <a:outerShdw blurRad="50800" dist="38100" dir="2700000" algn="tl" rotWithShape="0">
                <a:prstClr val="black">
                  <a:alpha val="40000"/>
                </a:prstClr>
              </a:outerShdw>
            </a:effectLst>
          </p:spPr>
          <p:txBody>
            <a:bodyPr lIns="129600" tIns="72000" rIns="0" bIns="0" anchor="t" anchorCtr="0"/>
            <a:lstStyle/>
            <a:p>
              <a:pPr algn="l">
                <a:spcBef>
                  <a:spcPts val="600"/>
                </a:spcBef>
              </a:pPr>
              <a:r>
                <a:rPr lang="en-US" sz="1050" b="0" dirty="0">
                  <a:solidFill>
                    <a:srgbClr val="000000"/>
                  </a:solidFill>
                  <a:latin typeface="Consolas" panose="020B0609020204030204" pitchFamily="49" charset="0"/>
                  <a:cs typeface="Consolas" panose="020B0609020204030204" pitchFamily="49" charset="0"/>
                </a:rPr>
                <a:t>% </a:t>
              </a:r>
              <a:r>
                <a:rPr lang="en-US" sz="1050" dirty="0">
                  <a:solidFill>
                    <a:srgbClr val="000000"/>
                  </a:solidFill>
                  <a:latin typeface="Consolas" panose="020B0609020204030204" pitchFamily="49" charset="0"/>
                  <a:cs typeface="Consolas" panose="020B0609020204030204" pitchFamily="49" charset="0"/>
                </a:rPr>
                <a:t>java Compression</a:t>
              </a:r>
            </a:p>
            <a:p>
              <a:pPr algn="l">
                <a:spcBef>
                  <a:spcPts val="600"/>
                </a:spcBef>
              </a:pPr>
              <a:r>
                <a:rPr lang="en-US" sz="1050" b="0" dirty="0">
                  <a:solidFill>
                    <a:srgbClr val="000000"/>
                  </a:solidFill>
                  <a:latin typeface="Consolas" panose="020B0609020204030204" pitchFamily="49" charset="0"/>
                  <a:cs typeface="Consolas" panose="020B0609020204030204" pitchFamily="49" charset="0"/>
                </a:rPr>
                <a:t>Text: </a:t>
              </a:r>
              <a:r>
                <a:rPr lang="en-US" sz="1050" b="0" dirty="0" err="1">
                  <a:solidFill>
                    <a:srgbClr val="000000"/>
                  </a:solidFill>
                  <a:latin typeface="Consolas" panose="020B0609020204030204" pitchFamily="49" charset="0"/>
                  <a:cs typeface="Consolas" panose="020B0609020204030204" pitchFamily="49" charset="0"/>
                </a:rPr>
                <a:t>abadcab</a:t>
              </a:r>
              <a:endParaRPr lang="en-US" sz="1050" b="0" dirty="0">
                <a:solidFill>
                  <a:srgbClr val="000000"/>
                </a:solidFill>
                <a:latin typeface="Consolas" panose="020B0609020204030204" pitchFamily="49" charset="0"/>
                <a:cs typeface="Consolas" panose="020B0609020204030204" pitchFamily="49" charset="0"/>
              </a:endParaRPr>
            </a:p>
            <a:p>
              <a:pPr algn="l">
                <a:spcBef>
                  <a:spcPts val="600"/>
                </a:spcBef>
              </a:pPr>
              <a:r>
                <a:rPr lang="en-US" sz="1050" b="0" dirty="0">
                  <a:solidFill>
                    <a:srgbClr val="000000"/>
                  </a:solidFill>
                  <a:latin typeface="Consolas" panose="020B0609020204030204" pitchFamily="49" charset="0"/>
                  <a:cs typeface="Consolas" panose="020B0609020204030204" pitchFamily="49" charset="0"/>
                </a:rPr>
                <a:t>Text length in bits: 112</a:t>
              </a:r>
            </a:p>
            <a:p>
              <a:pPr algn="l">
                <a:spcBef>
                  <a:spcPts val="600"/>
                </a:spcBef>
              </a:pPr>
              <a:r>
                <a:rPr lang="en-US" sz="1050" b="0" dirty="0">
                  <a:solidFill>
                    <a:srgbClr val="000000"/>
                  </a:solidFill>
                  <a:latin typeface="Consolas" panose="020B0609020204030204" pitchFamily="49" charset="0"/>
                  <a:cs typeface="Consolas" panose="020B0609020204030204" pitchFamily="49" charset="0"/>
                </a:rPr>
                <a:t>Compressed text: 01110100110000111</a:t>
              </a:r>
            </a:p>
            <a:p>
              <a:pPr algn="l">
                <a:spcBef>
                  <a:spcPts val="600"/>
                </a:spcBef>
              </a:pPr>
              <a:r>
                <a:rPr lang="en-US" sz="1050" b="0" dirty="0">
                  <a:solidFill>
                    <a:srgbClr val="000000"/>
                  </a:solidFill>
                  <a:latin typeface="Consolas" panose="020B0609020204030204" pitchFamily="49" charset="0"/>
                  <a:cs typeface="Consolas" panose="020B0609020204030204" pitchFamily="49" charset="0"/>
                </a:rPr>
                <a:t>Compressed text length in bits: 17</a:t>
              </a:r>
            </a:p>
            <a:p>
              <a:pPr algn="l">
                <a:spcBef>
                  <a:spcPts val="600"/>
                </a:spcBef>
              </a:pPr>
              <a:r>
                <a:rPr lang="en-US" sz="1050" b="0" dirty="0">
                  <a:solidFill>
                    <a:srgbClr val="000000"/>
                  </a:solidFill>
                  <a:latin typeface="Consolas" panose="020B0609020204030204" pitchFamily="49" charset="0"/>
                  <a:cs typeface="Consolas" panose="020B0609020204030204" pitchFamily="49" charset="0"/>
                </a:rPr>
                <a:t>Decompressed text: </a:t>
              </a:r>
              <a:r>
                <a:rPr lang="en-US" sz="1050" b="0" dirty="0" err="1">
                  <a:solidFill>
                    <a:srgbClr val="000000"/>
                  </a:solidFill>
                  <a:latin typeface="Consolas" panose="020B0609020204030204" pitchFamily="49" charset="0"/>
                  <a:cs typeface="Consolas" panose="020B0609020204030204" pitchFamily="49" charset="0"/>
                </a:rPr>
                <a:t>abadcab</a:t>
              </a:r>
              <a:endParaRPr lang="en-US" sz="1050" b="0" dirty="0">
                <a:solidFill>
                  <a:srgbClr val="000000"/>
                </a:solidFill>
                <a:latin typeface="Consolas" panose="020B0609020204030204" pitchFamily="49" charset="0"/>
                <a:cs typeface="Consolas" panose="020B0609020204030204" pitchFamily="49" charset="0"/>
              </a:endParaRPr>
            </a:p>
            <a:p>
              <a:pPr algn="l">
                <a:spcBef>
                  <a:spcPts val="600"/>
                </a:spcBef>
              </a:pPr>
              <a:r>
                <a:rPr lang="en-US" sz="1050" b="0" dirty="0">
                  <a:solidFill>
                    <a:srgbClr val="000000"/>
                  </a:solidFill>
                  <a:latin typeface="Consolas" panose="020B0609020204030204" pitchFamily="49" charset="0"/>
                  <a:cs typeface="Consolas" panose="020B0609020204030204" pitchFamily="49" charset="0"/>
                </a:rPr>
                <a:t>true</a:t>
              </a:r>
            </a:p>
          </p:txBody>
        </p:sp>
        <p:sp>
          <p:nvSpPr>
            <p:cNvPr id="11" name="Rounded Rectangular Callout 10">
              <a:extLst>
                <a:ext uri="{FF2B5EF4-FFF2-40B4-BE49-F238E27FC236}">
                  <a16:creationId xmlns:a16="http://schemas.microsoft.com/office/drawing/2014/main" id="{CCF7F794-565B-5B4E-A4CD-2933291A7DB5}"/>
                </a:ext>
              </a:extLst>
            </p:cNvPr>
            <p:cNvSpPr/>
            <p:nvPr/>
          </p:nvSpPr>
          <p:spPr>
            <a:xfrm>
              <a:off x="5715000" y="1981200"/>
              <a:ext cx="2260935" cy="460411"/>
            </a:xfrm>
            <a:prstGeom prst="wedgeRoundRectCallout">
              <a:avLst>
                <a:gd name="adj1" fmla="val -90881"/>
                <a:gd name="adj2" fmla="val 19091"/>
                <a:gd name="adj3" fmla="val 16667"/>
              </a:avLst>
            </a:prstGeom>
            <a:noFill/>
            <a:ln>
              <a:noFill/>
            </a:ln>
            <a:effectLst/>
          </p:spPr>
          <p:style>
            <a:lnRef idx="1">
              <a:schemeClr val="accent1"/>
            </a:lnRef>
            <a:fillRef idx="3">
              <a:schemeClr val="accent1"/>
            </a:fillRef>
            <a:effectRef idx="2">
              <a:schemeClr val="accent1"/>
            </a:effectRef>
            <a:fontRef idx="minor">
              <a:schemeClr val="lt1"/>
            </a:fontRef>
          </p:style>
          <p:txBody>
            <a:bodyPr lIns="108000" tIns="46800" rIns="0" rtlCol="0" anchor="ctr" anchorCtr="0"/>
            <a:lstStyle/>
            <a:p>
              <a:pPr algn="l" eaLnBrk="0" fontAlgn="base" hangingPunct="0">
                <a:spcBef>
                  <a:spcPts val="600"/>
                </a:spcBef>
                <a:spcAft>
                  <a:spcPct val="0"/>
                </a:spcAft>
              </a:pPr>
              <a:r>
                <a:rPr lang="en-US" sz="1400" b="0" dirty="0">
                  <a:solidFill>
                    <a:srgbClr val="000000"/>
                  </a:solidFill>
                  <a:latin typeface="Times New Roman" panose="02020603050405020304" pitchFamily="18" charset="0"/>
                  <a:cs typeface="Times New Roman" panose="02020603050405020304" pitchFamily="18" charset="0"/>
                </a:rPr>
                <a:t>Output:</a:t>
              </a:r>
            </a:p>
          </p:txBody>
        </p:sp>
      </p:grpSp>
    </p:spTree>
    <p:extLst>
      <p:ext uri="{BB962C8B-B14F-4D97-AF65-F5344CB8AC3E}">
        <p14:creationId xmlns:p14="http://schemas.microsoft.com/office/powerpoint/2010/main" val="289126172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88E5CF-F2EF-174D-B5DB-CB5E2DC8875F}"/>
              </a:ext>
            </a:extLst>
          </p:cNvPr>
          <p:cNvSpPr>
            <a:spLocks noGrp="1"/>
          </p:cNvSpPr>
          <p:nvPr>
            <p:ph type="title"/>
          </p:nvPr>
        </p:nvSpPr>
        <p:spPr/>
        <p:txBody>
          <a:bodyPr/>
          <a:lstStyle/>
          <a:p>
            <a:r>
              <a:rPr lang="en-IL" dirty="0"/>
              <a:t>Using a </a:t>
            </a:r>
            <a:r>
              <a:rPr lang="en-IL" sz="1800" dirty="0">
                <a:latin typeface="Consolas" panose="020B0609020204030204" pitchFamily="49" charset="0"/>
                <a:cs typeface="Consolas" panose="020B0609020204030204" pitchFamily="49" charset="0"/>
              </a:rPr>
              <a:t>Compression</a:t>
            </a:r>
            <a:r>
              <a:rPr lang="en-IL" dirty="0"/>
              <a:t> class for compression / decompressing</a:t>
            </a:r>
          </a:p>
        </p:txBody>
      </p:sp>
      <p:sp>
        <p:nvSpPr>
          <p:cNvPr id="64" name="Rectangle 63">
            <a:extLst>
              <a:ext uri="{FF2B5EF4-FFF2-40B4-BE49-F238E27FC236}">
                <a16:creationId xmlns:a16="http://schemas.microsoft.com/office/drawing/2014/main" id="{F013A9B1-9640-D347-8E1E-F47FC2A2E3DB}"/>
              </a:ext>
            </a:extLst>
          </p:cNvPr>
          <p:cNvSpPr>
            <a:spLocks noChangeArrowheads="1"/>
          </p:cNvSpPr>
          <p:nvPr/>
        </p:nvSpPr>
        <p:spPr bwMode="auto">
          <a:xfrm>
            <a:off x="152400" y="666269"/>
            <a:ext cx="5069774" cy="2153131"/>
          </a:xfrm>
          <a:prstGeom prst="rect">
            <a:avLst/>
          </a:prstGeom>
          <a:solidFill>
            <a:schemeClr val="bg1"/>
          </a:solidFill>
          <a:ln w="9525">
            <a:solidFill>
              <a:srgbClr val="293973"/>
            </a:solidFill>
            <a:miter lim="800000"/>
            <a:headEnd/>
            <a:tailEnd/>
          </a:ln>
          <a:effectLst>
            <a:outerShdw blurRad="50800" dist="38100" dir="2700000" algn="tl" rotWithShape="0">
              <a:prstClr val="black">
                <a:alpha val="40000"/>
              </a:prstClr>
            </a:outerShdw>
          </a:effectLst>
        </p:spPr>
        <p:txBody>
          <a:bodyPr lIns="129600" tIns="72000" rIns="0" bIns="0" anchor="t" anchorCtr="0"/>
          <a:lstStyle/>
          <a:p>
            <a:pPr algn="l"/>
            <a:r>
              <a:rPr lang="en-US" sz="1050" b="0" dirty="0">
                <a:solidFill>
                  <a:srgbClr val="7F0055"/>
                </a:solidFill>
                <a:latin typeface="Consolas" panose="020B0609020204030204" pitchFamily="49" charset="0"/>
                <a:cs typeface="Consolas" panose="020B0609020204030204" pitchFamily="49" charset="0"/>
              </a:rPr>
              <a:t>public</a:t>
            </a:r>
            <a:r>
              <a:rPr lang="en-US" sz="1050" b="0" dirty="0">
                <a:solidFill>
                  <a:srgbClr val="000000"/>
                </a:solidFill>
                <a:latin typeface="Consolas" panose="020B0609020204030204" pitchFamily="49" charset="0"/>
                <a:cs typeface="Consolas" panose="020B0609020204030204" pitchFamily="49" charset="0"/>
              </a:rPr>
              <a:t> </a:t>
            </a:r>
            <a:r>
              <a:rPr lang="en-US" sz="1050" b="0" dirty="0">
                <a:solidFill>
                  <a:srgbClr val="7F0055"/>
                </a:solidFill>
                <a:latin typeface="Consolas" panose="020B0609020204030204" pitchFamily="49" charset="0"/>
                <a:cs typeface="Consolas" panose="020B0609020204030204" pitchFamily="49" charset="0"/>
              </a:rPr>
              <a:t>class</a:t>
            </a:r>
            <a:r>
              <a:rPr lang="en-US" sz="1050" b="0" dirty="0">
                <a:solidFill>
                  <a:srgbClr val="000000"/>
                </a:solidFill>
                <a:latin typeface="Consolas" panose="020B0609020204030204" pitchFamily="49" charset="0"/>
                <a:cs typeface="Consolas" panose="020B0609020204030204" pitchFamily="49" charset="0"/>
              </a:rPr>
              <a:t> Compression {</a:t>
            </a:r>
          </a:p>
          <a:p>
            <a:pPr algn="l"/>
            <a:endParaRPr lang="en-IL" sz="1050" b="0" dirty="0">
              <a:latin typeface="Consolas" panose="020B0609020204030204" pitchFamily="49" charset="0"/>
              <a:cs typeface="Consolas" panose="020B0609020204030204" pitchFamily="49" charset="0"/>
            </a:endParaRPr>
          </a:p>
          <a:p>
            <a:pPr algn="l"/>
            <a:r>
              <a:rPr lang="en-US" sz="1050" b="0" dirty="0">
                <a:solidFill>
                  <a:srgbClr val="7F0055"/>
                </a:solidFill>
                <a:latin typeface="Consolas" panose="020B0609020204030204" pitchFamily="49" charset="0"/>
                <a:cs typeface="Consolas" panose="020B0609020204030204" pitchFamily="49" charset="0"/>
              </a:rPr>
              <a:t>    </a:t>
            </a:r>
            <a:r>
              <a:rPr lang="en-US" sz="1200" b="0" dirty="0">
                <a:solidFill>
                  <a:srgbClr val="3F7F5F"/>
                </a:solidFill>
                <a:latin typeface="Consolas" panose="020B0609020204030204" pitchFamily="49" charset="0"/>
                <a:cs typeface="Consolas" panose="020B0609020204030204" pitchFamily="49" charset="0"/>
              </a:rPr>
              <a:t>// </a:t>
            </a:r>
            <a:r>
              <a:rPr lang="en-US" sz="1200" b="0" dirty="0" err="1">
                <a:solidFill>
                  <a:srgbClr val="3F7F5F"/>
                </a:solidFill>
                <a:latin typeface="Consolas" panose="020B0609020204030204" pitchFamily="49" charset="0"/>
                <a:cs typeface="Consolas" panose="020B0609020204030204" pitchFamily="49" charset="0"/>
              </a:rPr>
              <a:t>buildTree</a:t>
            </a:r>
            <a:r>
              <a:rPr lang="en-US" sz="1200" b="0" dirty="0">
                <a:solidFill>
                  <a:srgbClr val="3F7F5F"/>
                </a:solidFill>
                <a:latin typeface="Consolas" panose="020B0609020204030204" pitchFamily="49" charset="0"/>
                <a:cs typeface="Consolas" panose="020B0609020204030204" pitchFamily="49" charset="0"/>
              </a:rPr>
              <a:t> and </a:t>
            </a:r>
            <a:r>
              <a:rPr lang="en-US" sz="1200" b="0" dirty="0" err="1">
                <a:solidFill>
                  <a:srgbClr val="3F7F5F"/>
                </a:solidFill>
                <a:latin typeface="Consolas" panose="020B0609020204030204" pitchFamily="49" charset="0"/>
                <a:cs typeface="Consolas" panose="020B0609020204030204" pitchFamily="49" charset="0"/>
              </a:rPr>
              <a:t>buildCode</a:t>
            </a:r>
            <a:r>
              <a:rPr lang="en-US" sz="1200" b="0" dirty="0">
                <a:solidFill>
                  <a:srgbClr val="3F7F5F"/>
                </a:solidFill>
                <a:latin typeface="Consolas" panose="020B0609020204030204" pitchFamily="49" charset="0"/>
                <a:cs typeface="Consolas" panose="020B0609020204030204" pitchFamily="49" charset="0"/>
              </a:rPr>
              <a:t> methods come here.</a:t>
            </a:r>
            <a:endParaRPr lang="en-US" sz="1200" b="0" dirty="0">
              <a:solidFill>
                <a:srgbClr val="000000"/>
              </a:solidFill>
              <a:latin typeface="Consolas" panose="020B0609020204030204" pitchFamily="49" charset="0"/>
              <a:cs typeface="Consolas" panose="020B0609020204030204" pitchFamily="49" charset="0"/>
            </a:endParaRPr>
          </a:p>
          <a:p>
            <a:pPr algn="l"/>
            <a:endParaRPr lang="en-IL" sz="1050" b="0" dirty="0">
              <a:latin typeface="Consolas" panose="020B0609020204030204" pitchFamily="49" charset="0"/>
              <a:cs typeface="Consolas" panose="020B0609020204030204" pitchFamily="49" charset="0"/>
            </a:endParaRPr>
          </a:p>
          <a:p>
            <a:pPr algn="l"/>
            <a:r>
              <a:rPr lang="en-US" sz="1050" b="0" dirty="0">
                <a:solidFill>
                  <a:srgbClr val="000000"/>
                </a:solidFill>
                <a:latin typeface="Consolas" panose="020B0609020204030204" pitchFamily="49" charset="0"/>
                <a:cs typeface="Consolas" panose="020B0609020204030204" pitchFamily="49" charset="0"/>
              </a:rPr>
              <a:t>    </a:t>
            </a:r>
            <a:r>
              <a:rPr lang="en-US" sz="1100" b="0" dirty="0">
                <a:solidFill>
                  <a:srgbClr val="3F7F5F"/>
                </a:solidFill>
                <a:latin typeface="Times New Roman" panose="02020603050405020304" pitchFamily="18" charset="0"/>
                <a:cs typeface="Times New Roman" panose="02020603050405020304" pitchFamily="18" charset="0"/>
              </a:rPr>
              <a:t>// Compresses the given text into a string of 0 and 1 bits,</a:t>
            </a:r>
          </a:p>
          <a:p>
            <a:pPr algn="l"/>
            <a:r>
              <a:rPr lang="en-US" sz="1100" b="0" dirty="0">
                <a:solidFill>
                  <a:srgbClr val="000000"/>
                </a:solidFill>
                <a:latin typeface="Times New Roman" panose="02020603050405020304" pitchFamily="18" charset="0"/>
                <a:cs typeface="Times New Roman" panose="02020603050405020304" pitchFamily="18" charset="0"/>
              </a:rPr>
              <a:t>        </a:t>
            </a:r>
            <a:r>
              <a:rPr lang="en-US" sz="1100" b="0" dirty="0">
                <a:solidFill>
                  <a:srgbClr val="3F7F5F"/>
                </a:solidFill>
                <a:latin typeface="Times New Roman" panose="02020603050405020304" pitchFamily="18" charset="0"/>
                <a:cs typeface="Times New Roman" panose="02020603050405020304" pitchFamily="18" charset="0"/>
              </a:rPr>
              <a:t>// Using the given codebook. Returns the compressed text.</a:t>
            </a:r>
          </a:p>
          <a:p>
            <a:pPr algn="l"/>
            <a:r>
              <a:rPr lang="en-US" sz="1050" b="0" dirty="0">
                <a:solidFill>
                  <a:srgbClr val="000000"/>
                </a:solidFill>
                <a:latin typeface="Consolas" panose="020B0609020204030204" pitchFamily="49" charset="0"/>
                <a:cs typeface="Consolas" panose="020B0609020204030204" pitchFamily="49" charset="0"/>
              </a:rPr>
              <a:t>    </a:t>
            </a:r>
            <a:r>
              <a:rPr lang="en-US" sz="1050" b="0" dirty="0">
                <a:solidFill>
                  <a:srgbClr val="7F0055"/>
                </a:solidFill>
                <a:latin typeface="Consolas" panose="020B0609020204030204" pitchFamily="49" charset="0"/>
                <a:cs typeface="Consolas" panose="020B0609020204030204" pitchFamily="49" charset="0"/>
              </a:rPr>
              <a:t>private</a:t>
            </a:r>
            <a:r>
              <a:rPr lang="en-US" sz="1050" b="0" dirty="0">
                <a:solidFill>
                  <a:srgbClr val="000000"/>
                </a:solidFill>
                <a:latin typeface="Consolas" panose="020B0609020204030204" pitchFamily="49" charset="0"/>
                <a:cs typeface="Consolas" panose="020B0609020204030204" pitchFamily="49" charset="0"/>
              </a:rPr>
              <a:t> </a:t>
            </a:r>
            <a:r>
              <a:rPr lang="en-US" sz="1050" b="0" dirty="0">
                <a:solidFill>
                  <a:srgbClr val="7F0055"/>
                </a:solidFill>
                <a:latin typeface="Consolas" panose="020B0609020204030204" pitchFamily="49" charset="0"/>
                <a:cs typeface="Consolas" panose="020B0609020204030204" pitchFamily="49" charset="0"/>
              </a:rPr>
              <a:t>static</a:t>
            </a:r>
            <a:r>
              <a:rPr lang="en-US" sz="1050" b="0" dirty="0">
                <a:solidFill>
                  <a:srgbClr val="000000"/>
                </a:solidFill>
                <a:latin typeface="Consolas" panose="020B0609020204030204" pitchFamily="49" charset="0"/>
                <a:cs typeface="Consolas" panose="020B0609020204030204" pitchFamily="49" charset="0"/>
              </a:rPr>
              <a:t> String </a:t>
            </a:r>
            <a:r>
              <a:rPr lang="en-US" sz="1050" dirty="0">
                <a:solidFill>
                  <a:srgbClr val="000000"/>
                </a:solidFill>
                <a:latin typeface="Consolas" panose="020B0609020204030204" pitchFamily="49" charset="0"/>
                <a:cs typeface="Consolas" panose="020B0609020204030204" pitchFamily="49" charset="0"/>
              </a:rPr>
              <a:t>compress</a:t>
            </a:r>
            <a:r>
              <a:rPr lang="en-US" sz="1050" b="0" dirty="0">
                <a:solidFill>
                  <a:srgbClr val="000000"/>
                </a:solidFill>
                <a:latin typeface="Consolas" panose="020B0609020204030204" pitchFamily="49" charset="0"/>
                <a:cs typeface="Consolas" panose="020B0609020204030204" pitchFamily="49" charset="0"/>
              </a:rPr>
              <a:t>(String </a:t>
            </a:r>
            <a:r>
              <a:rPr lang="en-US" sz="1050" b="0" dirty="0">
                <a:solidFill>
                  <a:srgbClr val="6A3E3E"/>
                </a:solidFill>
                <a:latin typeface="Consolas" panose="020B0609020204030204" pitchFamily="49" charset="0"/>
                <a:cs typeface="Consolas" panose="020B0609020204030204" pitchFamily="49" charset="0"/>
              </a:rPr>
              <a:t>text</a:t>
            </a:r>
            <a:r>
              <a:rPr lang="en-US" sz="1050" b="0" dirty="0">
                <a:solidFill>
                  <a:srgbClr val="000000"/>
                </a:solidFill>
                <a:latin typeface="Consolas" panose="020B0609020204030204" pitchFamily="49" charset="0"/>
                <a:cs typeface="Consolas" panose="020B0609020204030204" pitchFamily="49" charset="0"/>
              </a:rPr>
              <a:t>, String[] </a:t>
            </a:r>
            <a:r>
              <a:rPr lang="en-US" sz="1050" b="0" dirty="0" err="1">
                <a:solidFill>
                  <a:srgbClr val="6A3E3E"/>
                </a:solidFill>
                <a:latin typeface="Consolas" panose="020B0609020204030204" pitchFamily="49" charset="0"/>
                <a:cs typeface="Consolas" panose="020B0609020204030204" pitchFamily="49" charset="0"/>
              </a:rPr>
              <a:t>codeBook</a:t>
            </a:r>
            <a:r>
              <a:rPr lang="en-US" sz="1050" b="0" dirty="0">
                <a:solidFill>
                  <a:srgbClr val="000000"/>
                </a:solidFill>
                <a:latin typeface="Consolas" panose="020B0609020204030204" pitchFamily="49" charset="0"/>
                <a:cs typeface="Consolas" panose="020B0609020204030204" pitchFamily="49" charset="0"/>
              </a:rPr>
              <a:t>)</a:t>
            </a:r>
          </a:p>
          <a:p>
            <a:pPr algn="l"/>
            <a:endParaRPr lang="en-IL" sz="1050" b="0" dirty="0">
              <a:latin typeface="Consolas" panose="020B0609020204030204" pitchFamily="49" charset="0"/>
              <a:cs typeface="Consolas" panose="020B0609020204030204" pitchFamily="49" charset="0"/>
            </a:endParaRPr>
          </a:p>
          <a:p>
            <a:pPr algn="l"/>
            <a:r>
              <a:rPr lang="en-US" sz="1100" b="0" dirty="0">
                <a:solidFill>
                  <a:srgbClr val="000000"/>
                </a:solidFill>
                <a:latin typeface="Times New Roman" panose="02020603050405020304" pitchFamily="18" charset="0"/>
                <a:cs typeface="Times New Roman" panose="02020603050405020304" pitchFamily="18" charset="0"/>
              </a:rPr>
              <a:t>        </a:t>
            </a:r>
            <a:r>
              <a:rPr lang="en-US" sz="1100" b="0" dirty="0">
                <a:solidFill>
                  <a:srgbClr val="3F7F5F"/>
                </a:solidFill>
                <a:latin typeface="Times New Roman" panose="02020603050405020304" pitchFamily="18" charset="0"/>
                <a:cs typeface="Times New Roman" panose="02020603050405020304" pitchFamily="18" charset="0"/>
              </a:rPr>
              <a:t>// Decompresses the given </a:t>
            </a:r>
            <a:r>
              <a:rPr lang="en-US" sz="1100" b="0" dirty="0" err="1">
                <a:solidFill>
                  <a:srgbClr val="3F7F5F"/>
                </a:solidFill>
                <a:latin typeface="Times New Roman" panose="02020603050405020304" pitchFamily="18" charset="0"/>
                <a:cs typeface="Times New Roman" panose="02020603050405020304" pitchFamily="18" charset="0"/>
              </a:rPr>
              <a:t>comptessed</a:t>
            </a:r>
            <a:r>
              <a:rPr lang="en-US" sz="1100" b="0" dirty="0">
                <a:solidFill>
                  <a:srgbClr val="3F7F5F"/>
                </a:solidFill>
                <a:latin typeface="Times New Roman" panose="02020603050405020304" pitchFamily="18" charset="0"/>
                <a:cs typeface="Times New Roman" panose="02020603050405020304" pitchFamily="18" charset="0"/>
              </a:rPr>
              <a:t> text, back to the </a:t>
            </a:r>
          </a:p>
          <a:p>
            <a:pPr algn="l"/>
            <a:r>
              <a:rPr lang="en-US" sz="1100" b="0" dirty="0">
                <a:solidFill>
                  <a:srgbClr val="000000"/>
                </a:solidFill>
                <a:latin typeface="Times New Roman" panose="02020603050405020304" pitchFamily="18" charset="0"/>
                <a:cs typeface="Times New Roman" panose="02020603050405020304" pitchFamily="18" charset="0"/>
              </a:rPr>
              <a:t>        </a:t>
            </a:r>
            <a:r>
              <a:rPr lang="en-US" sz="1100" b="0" dirty="0">
                <a:solidFill>
                  <a:srgbClr val="3F7F5F"/>
                </a:solidFill>
                <a:latin typeface="Times New Roman" panose="02020603050405020304" pitchFamily="18" charset="0"/>
                <a:cs typeface="Times New Roman" panose="02020603050405020304" pitchFamily="18" charset="0"/>
              </a:rPr>
              <a:t>// uncompressed text, using the given Huffman tree.</a:t>
            </a:r>
          </a:p>
          <a:p>
            <a:pPr algn="l"/>
            <a:r>
              <a:rPr lang="en-US" sz="1050" b="0" dirty="0">
                <a:solidFill>
                  <a:srgbClr val="000000"/>
                </a:solidFill>
                <a:latin typeface="Consolas" panose="020B0609020204030204" pitchFamily="49" charset="0"/>
                <a:cs typeface="Consolas" panose="020B0609020204030204" pitchFamily="49" charset="0"/>
              </a:rPr>
              <a:t>    </a:t>
            </a:r>
            <a:r>
              <a:rPr lang="en-US" sz="1050" b="0" dirty="0">
                <a:solidFill>
                  <a:srgbClr val="7F0055"/>
                </a:solidFill>
                <a:latin typeface="Consolas" panose="020B0609020204030204" pitchFamily="49" charset="0"/>
                <a:cs typeface="Consolas" panose="020B0609020204030204" pitchFamily="49" charset="0"/>
              </a:rPr>
              <a:t>private</a:t>
            </a:r>
            <a:r>
              <a:rPr lang="en-US" sz="1050" b="0" dirty="0">
                <a:solidFill>
                  <a:srgbClr val="000000"/>
                </a:solidFill>
                <a:latin typeface="Consolas" panose="020B0609020204030204" pitchFamily="49" charset="0"/>
                <a:cs typeface="Consolas" panose="020B0609020204030204" pitchFamily="49" charset="0"/>
              </a:rPr>
              <a:t> </a:t>
            </a:r>
            <a:r>
              <a:rPr lang="en-US" sz="1050" b="0" dirty="0">
                <a:solidFill>
                  <a:srgbClr val="7F0055"/>
                </a:solidFill>
                <a:latin typeface="Consolas" panose="020B0609020204030204" pitchFamily="49" charset="0"/>
                <a:cs typeface="Consolas" panose="020B0609020204030204" pitchFamily="49" charset="0"/>
              </a:rPr>
              <a:t>static</a:t>
            </a:r>
            <a:r>
              <a:rPr lang="en-US" sz="1050" b="0" dirty="0">
                <a:solidFill>
                  <a:srgbClr val="000000"/>
                </a:solidFill>
                <a:latin typeface="Consolas" panose="020B0609020204030204" pitchFamily="49" charset="0"/>
                <a:cs typeface="Consolas" panose="020B0609020204030204" pitchFamily="49" charset="0"/>
              </a:rPr>
              <a:t> String </a:t>
            </a:r>
            <a:r>
              <a:rPr lang="en-US" sz="1050" dirty="0">
                <a:solidFill>
                  <a:srgbClr val="000000"/>
                </a:solidFill>
                <a:latin typeface="Consolas" panose="020B0609020204030204" pitchFamily="49" charset="0"/>
                <a:cs typeface="Consolas" panose="020B0609020204030204" pitchFamily="49" charset="0"/>
              </a:rPr>
              <a:t>decompress</a:t>
            </a:r>
            <a:r>
              <a:rPr lang="en-US" sz="1050" b="0" dirty="0">
                <a:solidFill>
                  <a:srgbClr val="000000"/>
                </a:solidFill>
                <a:latin typeface="Consolas" panose="020B0609020204030204" pitchFamily="49" charset="0"/>
                <a:cs typeface="Consolas" panose="020B0609020204030204" pitchFamily="49" charset="0"/>
              </a:rPr>
              <a:t>(String </a:t>
            </a:r>
            <a:r>
              <a:rPr lang="en-US" sz="1050" b="0" dirty="0">
                <a:solidFill>
                  <a:srgbClr val="6A3E3E"/>
                </a:solidFill>
                <a:latin typeface="Consolas" panose="020B0609020204030204" pitchFamily="49" charset="0"/>
                <a:cs typeface="Consolas" panose="020B0609020204030204" pitchFamily="49" charset="0"/>
              </a:rPr>
              <a:t>compressed</a:t>
            </a:r>
            <a:r>
              <a:rPr lang="en-US" sz="1050" b="0" dirty="0">
                <a:solidFill>
                  <a:srgbClr val="000000"/>
                </a:solidFill>
                <a:latin typeface="Consolas" panose="020B0609020204030204" pitchFamily="49" charset="0"/>
                <a:cs typeface="Consolas" panose="020B0609020204030204" pitchFamily="49" charset="0"/>
              </a:rPr>
              <a:t>, Node </a:t>
            </a:r>
            <a:r>
              <a:rPr lang="en-US" sz="1050" b="0" dirty="0">
                <a:solidFill>
                  <a:srgbClr val="6A3E3E"/>
                </a:solidFill>
                <a:latin typeface="Consolas" panose="020B0609020204030204" pitchFamily="49" charset="0"/>
                <a:cs typeface="Consolas" panose="020B0609020204030204" pitchFamily="49" charset="0"/>
              </a:rPr>
              <a:t>root</a:t>
            </a:r>
            <a:r>
              <a:rPr lang="en-US" sz="1050" b="0" dirty="0">
                <a:solidFill>
                  <a:srgbClr val="000000"/>
                </a:solidFill>
                <a:latin typeface="Consolas" panose="020B0609020204030204" pitchFamily="49" charset="0"/>
                <a:cs typeface="Consolas" panose="020B0609020204030204" pitchFamily="49" charset="0"/>
              </a:rPr>
              <a:t>)</a:t>
            </a:r>
          </a:p>
          <a:p>
            <a:pPr algn="l"/>
            <a:r>
              <a:rPr lang="en-IL" sz="1050" b="0" dirty="0">
                <a:solidFill>
                  <a:srgbClr val="000000"/>
                </a:solidFill>
                <a:latin typeface="Consolas" panose="020B0609020204030204" pitchFamily="49" charset="0"/>
                <a:cs typeface="Consolas" panose="020B0609020204030204" pitchFamily="49" charset="0"/>
              </a:rPr>
              <a:t>}</a:t>
            </a:r>
            <a:endParaRPr lang="en-US" sz="1050" b="0" dirty="0">
              <a:solidFill>
                <a:srgbClr val="000000"/>
              </a:solidFill>
              <a:latin typeface="Consolas" panose="020B0609020204030204" pitchFamily="49" charset="0"/>
              <a:ea typeface="Consolas"/>
              <a:cs typeface="Consolas" panose="020B0609020204030204" pitchFamily="49" charset="0"/>
            </a:endParaRPr>
          </a:p>
        </p:txBody>
      </p:sp>
      <p:sp>
        <p:nvSpPr>
          <p:cNvPr id="65" name="Rectangle 64">
            <a:extLst>
              <a:ext uri="{FF2B5EF4-FFF2-40B4-BE49-F238E27FC236}">
                <a16:creationId xmlns:a16="http://schemas.microsoft.com/office/drawing/2014/main" id="{581C00DB-29FD-A246-BD34-B5FC8395AA52}"/>
              </a:ext>
            </a:extLst>
          </p:cNvPr>
          <p:cNvSpPr>
            <a:spLocks noChangeArrowheads="1"/>
          </p:cNvSpPr>
          <p:nvPr/>
        </p:nvSpPr>
        <p:spPr bwMode="auto">
          <a:xfrm>
            <a:off x="152400" y="3161108"/>
            <a:ext cx="6705600" cy="3239692"/>
          </a:xfrm>
          <a:prstGeom prst="rect">
            <a:avLst/>
          </a:prstGeom>
          <a:solidFill>
            <a:schemeClr val="bg1"/>
          </a:solidFill>
          <a:ln w="9525">
            <a:solidFill>
              <a:srgbClr val="293973"/>
            </a:solidFill>
            <a:miter lim="800000"/>
            <a:headEnd/>
            <a:tailEnd/>
          </a:ln>
          <a:effectLst>
            <a:outerShdw blurRad="50800" dist="38100" dir="2700000" algn="tl" rotWithShape="0">
              <a:prstClr val="black">
                <a:alpha val="40000"/>
              </a:prstClr>
            </a:outerShdw>
          </a:effectLst>
        </p:spPr>
        <p:txBody>
          <a:bodyPr lIns="129600" tIns="72000" rIns="0" bIns="0" anchor="t" anchorCtr="0"/>
          <a:lstStyle/>
          <a:p>
            <a:pPr algn="l"/>
            <a:r>
              <a:rPr lang="en-US" sz="1100" dirty="0">
                <a:solidFill>
                  <a:srgbClr val="000000"/>
                </a:solidFill>
                <a:latin typeface="Menlo" panose="020B0609030804020204" pitchFamily="49" charset="0"/>
              </a:rPr>
              <a:t> </a:t>
            </a:r>
            <a:r>
              <a:rPr lang="en-US" sz="1050" b="0" dirty="0">
                <a:solidFill>
                  <a:srgbClr val="3F7F5F"/>
                </a:solidFill>
                <a:latin typeface="Consolas" panose="020B0609020204030204" pitchFamily="49" charset="0"/>
                <a:cs typeface="Consolas" panose="020B0609020204030204" pitchFamily="49" charset="0"/>
              </a:rPr>
              <a:t>// Compression test</a:t>
            </a:r>
          </a:p>
          <a:p>
            <a:pPr algn="l"/>
            <a:r>
              <a:rPr lang="en-US" sz="1050" b="0" dirty="0">
                <a:solidFill>
                  <a:srgbClr val="000000"/>
                </a:solidFill>
                <a:latin typeface="Consolas" panose="020B0609020204030204" pitchFamily="49" charset="0"/>
                <a:cs typeface="Consolas" panose="020B0609020204030204" pitchFamily="49" charset="0"/>
              </a:rPr>
              <a:t> String text = </a:t>
            </a:r>
            <a:r>
              <a:rPr lang="en-US" sz="1050" b="0" dirty="0">
                <a:solidFill>
                  <a:srgbClr val="2A00FF"/>
                </a:solidFill>
                <a:latin typeface="Consolas" panose="020B0609020204030204" pitchFamily="49" charset="0"/>
                <a:cs typeface="Consolas" panose="020B0609020204030204" pitchFamily="49" charset="0"/>
              </a:rPr>
              <a:t>"</a:t>
            </a:r>
            <a:r>
              <a:rPr lang="en-US" sz="1050" b="0" dirty="0" err="1">
                <a:solidFill>
                  <a:srgbClr val="2A00FF"/>
                </a:solidFill>
                <a:latin typeface="Consolas" panose="020B0609020204030204" pitchFamily="49" charset="0"/>
                <a:cs typeface="Consolas" panose="020B0609020204030204" pitchFamily="49" charset="0"/>
              </a:rPr>
              <a:t>abadcab</a:t>
            </a:r>
            <a:r>
              <a:rPr lang="en-US" sz="1050" b="0" dirty="0">
                <a:solidFill>
                  <a:srgbClr val="2A00FF"/>
                </a:solidFill>
                <a:latin typeface="Consolas" panose="020B0609020204030204" pitchFamily="49" charset="0"/>
                <a:cs typeface="Consolas" panose="020B0609020204030204" pitchFamily="49" charset="0"/>
              </a:rPr>
              <a:t>"</a:t>
            </a:r>
            <a:r>
              <a:rPr lang="en-US" sz="1050" b="0" dirty="0">
                <a:solidFill>
                  <a:srgbClr val="000000"/>
                </a:solidFill>
                <a:latin typeface="Consolas" panose="020B0609020204030204" pitchFamily="49" charset="0"/>
                <a:cs typeface="Consolas" panose="020B0609020204030204" pitchFamily="49" charset="0"/>
              </a:rPr>
              <a:t>;</a:t>
            </a:r>
          </a:p>
          <a:p>
            <a:pPr algn="l"/>
            <a:r>
              <a:rPr lang="en-US" sz="1050" b="0" dirty="0">
                <a:solidFill>
                  <a:srgbClr val="000000"/>
                </a:solidFill>
                <a:latin typeface="Consolas" panose="020B0609020204030204" pitchFamily="49" charset="0"/>
                <a:cs typeface="Consolas" panose="020B0609020204030204" pitchFamily="49" charset="0"/>
              </a:rPr>
              <a:t> </a:t>
            </a:r>
            <a:r>
              <a:rPr lang="en-US" sz="1050" b="0" dirty="0" err="1">
                <a:solidFill>
                  <a:srgbClr val="000000"/>
                </a:solidFill>
                <a:latin typeface="Consolas" panose="020B0609020204030204" pitchFamily="49" charset="0"/>
                <a:cs typeface="Consolas" panose="020B0609020204030204" pitchFamily="49" charset="0"/>
              </a:rPr>
              <a:t>System.out.println</a:t>
            </a:r>
            <a:r>
              <a:rPr lang="en-US" sz="1050" b="0" dirty="0">
                <a:solidFill>
                  <a:srgbClr val="000000"/>
                </a:solidFill>
                <a:latin typeface="Consolas" panose="020B0609020204030204" pitchFamily="49" charset="0"/>
                <a:cs typeface="Consolas" panose="020B0609020204030204" pitchFamily="49" charset="0"/>
              </a:rPr>
              <a:t>(</a:t>
            </a:r>
            <a:r>
              <a:rPr lang="en-US" sz="1050" b="0" dirty="0">
                <a:solidFill>
                  <a:srgbClr val="2A00FF"/>
                </a:solidFill>
                <a:latin typeface="Consolas" panose="020B0609020204030204" pitchFamily="49" charset="0"/>
                <a:cs typeface="Consolas" panose="020B0609020204030204" pitchFamily="49" charset="0"/>
              </a:rPr>
              <a:t>"Text: "</a:t>
            </a:r>
            <a:r>
              <a:rPr lang="en-US" sz="1050" b="0" dirty="0">
                <a:solidFill>
                  <a:srgbClr val="000000"/>
                </a:solidFill>
                <a:latin typeface="Consolas" panose="020B0609020204030204" pitchFamily="49" charset="0"/>
                <a:cs typeface="Consolas" panose="020B0609020204030204" pitchFamily="49" charset="0"/>
              </a:rPr>
              <a:t> + text);</a:t>
            </a:r>
          </a:p>
          <a:p>
            <a:pPr algn="l"/>
            <a:r>
              <a:rPr lang="en-US" sz="1050" b="0" dirty="0">
                <a:solidFill>
                  <a:srgbClr val="000000"/>
                </a:solidFill>
                <a:latin typeface="Consolas" panose="020B0609020204030204" pitchFamily="49" charset="0"/>
                <a:cs typeface="Consolas" panose="020B0609020204030204" pitchFamily="49" charset="0"/>
              </a:rPr>
              <a:t> </a:t>
            </a:r>
            <a:r>
              <a:rPr lang="en-US" sz="1050" b="0" dirty="0" err="1">
                <a:solidFill>
                  <a:srgbClr val="000000"/>
                </a:solidFill>
                <a:latin typeface="Consolas" panose="020B0609020204030204" pitchFamily="49" charset="0"/>
                <a:cs typeface="Consolas" panose="020B0609020204030204" pitchFamily="49" charset="0"/>
              </a:rPr>
              <a:t>System.out.println</a:t>
            </a:r>
            <a:r>
              <a:rPr lang="en-US" sz="1050" b="0" dirty="0">
                <a:solidFill>
                  <a:srgbClr val="000000"/>
                </a:solidFill>
                <a:latin typeface="Consolas" panose="020B0609020204030204" pitchFamily="49" charset="0"/>
                <a:cs typeface="Consolas" panose="020B0609020204030204" pitchFamily="49" charset="0"/>
              </a:rPr>
              <a:t>(</a:t>
            </a:r>
            <a:r>
              <a:rPr lang="en-US" sz="1050" b="0" dirty="0">
                <a:solidFill>
                  <a:srgbClr val="2A00FF"/>
                </a:solidFill>
                <a:latin typeface="Consolas" panose="020B0609020204030204" pitchFamily="49" charset="0"/>
                <a:cs typeface="Consolas" panose="020B0609020204030204" pitchFamily="49" charset="0"/>
              </a:rPr>
              <a:t>"Text length in bits: "</a:t>
            </a:r>
            <a:r>
              <a:rPr lang="en-US" sz="1050" b="0" dirty="0">
                <a:solidFill>
                  <a:srgbClr val="000000"/>
                </a:solidFill>
                <a:latin typeface="Consolas" panose="020B0609020204030204" pitchFamily="49" charset="0"/>
                <a:cs typeface="Consolas" panose="020B0609020204030204" pitchFamily="49" charset="0"/>
              </a:rPr>
              <a:t> + </a:t>
            </a:r>
            <a:r>
              <a:rPr lang="en-US" sz="1050" b="0" dirty="0" err="1">
                <a:solidFill>
                  <a:srgbClr val="000000"/>
                </a:solidFill>
                <a:latin typeface="Consolas" panose="020B0609020204030204" pitchFamily="49" charset="0"/>
                <a:cs typeface="Consolas" panose="020B0609020204030204" pitchFamily="49" charset="0"/>
              </a:rPr>
              <a:t>text.length</a:t>
            </a:r>
            <a:r>
              <a:rPr lang="en-US" sz="1050" b="0" dirty="0">
                <a:solidFill>
                  <a:srgbClr val="000000"/>
                </a:solidFill>
                <a:latin typeface="Consolas" panose="020B0609020204030204" pitchFamily="49" charset="0"/>
                <a:cs typeface="Consolas" panose="020B0609020204030204" pitchFamily="49" charset="0"/>
              </a:rPr>
              <a:t>() * 16);</a:t>
            </a:r>
          </a:p>
          <a:p>
            <a:pPr algn="l"/>
            <a:r>
              <a:rPr lang="en-US" sz="1050" b="0" dirty="0">
                <a:solidFill>
                  <a:srgbClr val="000000"/>
                </a:solidFill>
                <a:latin typeface="Consolas" panose="020B0609020204030204" pitchFamily="49" charset="0"/>
                <a:cs typeface="Consolas" panose="020B0609020204030204" pitchFamily="49" charset="0"/>
              </a:rPr>
              <a:t> </a:t>
            </a:r>
            <a:r>
              <a:rPr lang="en-US" sz="1050" b="0" dirty="0" err="1">
                <a:solidFill>
                  <a:srgbClr val="000000"/>
                </a:solidFill>
                <a:latin typeface="Consolas" panose="020B0609020204030204" pitchFamily="49" charset="0"/>
                <a:cs typeface="Consolas" panose="020B0609020204030204" pitchFamily="49" charset="0"/>
              </a:rPr>
              <a:t>System.out.println</a:t>
            </a:r>
            <a:r>
              <a:rPr lang="en-US" sz="1050" b="0" dirty="0">
                <a:solidFill>
                  <a:srgbClr val="000000"/>
                </a:solidFill>
                <a:latin typeface="Consolas" panose="020B0609020204030204" pitchFamily="49" charset="0"/>
                <a:cs typeface="Consolas" panose="020B0609020204030204" pitchFamily="49" charset="0"/>
              </a:rPr>
              <a:t>();</a:t>
            </a:r>
          </a:p>
          <a:p>
            <a:pPr algn="l"/>
            <a:endParaRPr lang="en-IL" sz="1050" b="0" dirty="0">
              <a:latin typeface="Consolas" panose="020B0609020204030204" pitchFamily="49" charset="0"/>
              <a:cs typeface="Consolas" panose="020B0609020204030204" pitchFamily="49" charset="0"/>
            </a:endParaRPr>
          </a:p>
          <a:p>
            <a:pPr algn="l"/>
            <a:r>
              <a:rPr lang="en-US" sz="1050" b="0" dirty="0">
                <a:solidFill>
                  <a:srgbClr val="000000"/>
                </a:solidFill>
                <a:latin typeface="Consolas" panose="020B0609020204030204" pitchFamily="49" charset="0"/>
                <a:cs typeface="Consolas" panose="020B0609020204030204" pitchFamily="49" charset="0"/>
              </a:rPr>
              <a:t> String </a:t>
            </a:r>
            <a:r>
              <a:rPr lang="en-US" sz="1050" b="0" dirty="0" err="1">
                <a:solidFill>
                  <a:srgbClr val="000000"/>
                </a:solidFill>
                <a:latin typeface="Consolas" panose="020B0609020204030204" pitchFamily="49" charset="0"/>
                <a:cs typeface="Consolas" panose="020B0609020204030204" pitchFamily="49" charset="0"/>
              </a:rPr>
              <a:t>compressedText</a:t>
            </a:r>
            <a:r>
              <a:rPr lang="en-US" sz="1050" b="0" dirty="0">
                <a:solidFill>
                  <a:srgbClr val="000000"/>
                </a:solidFill>
                <a:latin typeface="Consolas" panose="020B0609020204030204" pitchFamily="49" charset="0"/>
                <a:cs typeface="Consolas" panose="020B0609020204030204" pitchFamily="49" charset="0"/>
              </a:rPr>
              <a:t> = compress(text, </a:t>
            </a:r>
            <a:r>
              <a:rPr lang="en-US" sz="1050" b="0" dirty="0" err="1">
                <a:solidFill>
                  <a:srgbClr val="000000"/>
                </a:solidFill>
                <a:latin typeface="Consolas" panose="020B0609020204030204" pitchFamily="49" charset="0"/>
                <a:cs typeface="Consolas" panose="020B0609020204030204" pitchFamily="49" charset="0"/>
              </a:rPr>
              <a:t>codeBook</a:t>
            </a:r>
            <a:r>
              <a:rPr lang="en-US" sz="1050" b="0" dirty="0">
                <a:solidFill>
                  <a:srgbClr val="000000"/>
                </a:solidFill>
                <a:latin typeface="Consolas" panose="020B0609020204030204" pitchFamily="49" charset="0"/>
                <a:cs typeface="Consolas" panose="020B0609020204030204" pitchFamily="49" charset="0"/>
              </a:rPr>
              <a:t>);</a:t>
            </a:r>
          </a:p>
          <a:p>
            <a:pPr algn="l"/>
            <a:r>
              <a:rPr lang="en-US" sz="1050" b="0" dirty="0">
                <a:solidFill>
                  <a:srgbClr val="000000"/>
                </a:solidFill>
                <a:latin typeface="Consolas" panose="020B0609020204030204" pitchFamily="49" charset="0"/>
                <a:cs typeface="Consolas" panose="020B0609020204030204" pitchFamily="49" charset="0"/>
              </a:rPr>
              <a:t> </a:t>
            </a:r>
            <a:r>
              <a:rPr lang="en-US" sz="1050" b="0" dirty="0" err="1">
                <a:solidFill>
                  <a:srgbClr val="000000"/>
                </a:solidFill>
                <a:latin typeface="Consolas" panose="020B0609020204030204" pitchFamily="49" charset="0"/>
                <a:cs typeface="Consolas" panose="020B0609020204030204" pitchFamily="49" charset="0"/>
              </a:rPr>
              <a:t>System.out.println</a:t>
            </a:r>
            <a:r>
              <a:rPr lang="en-US" sz="1050" b="0" dirty="0">
                <a:solidFill>
                  <a:srgbClr val="000000"/>
                </a:solidFill>
                <a:latin typeface="Consolas" panose="020B0609020204030204" pitchFamily="49" charset="0"/>
                <a:cs typeface="Consolas" panose="020B0609020204030204" pitchFamily="49" charset="0"/>
              </a:rPr>
              <a:t>(</a:t>
            </a:r>
            <a:r>
              <a:rPr lang="en-US" sz="1050" b="0" dirty="0">
                <a:solidFill>
                  <a:srgbClr val="2A00FF"/>
                </a:solidFill>
                <a:latin typeface="Consolas" panose="020B0609020204030204" pitchFamily="49" charset="0"/>
                <a:cs typeface="Consolas" panose="020B0609020204030204" pitchFamily="49" charset="0"/>
              </a:rPr>
              <a:t>"Compressed text: "</a:t>
            </a:r>
            <a:r>
              <a:rPr lang="en-US" sz="1050" b="0" dirty="0">
                <a:solidFill>
                  <a:srgbClr val="000000"/>
                </a:solidFill>
                <a:latin typeface="Consolas" panose="020B0609020204030204" pitchFamily="49" charset="0"/>
                <a:cs typeface="Consolas" panose="020B0609020204030204" pitchFamily="49" charset="0"/>
              </a:rPr>
              <a:t> + </a:t>
            </a:r>
            <a:r>
              <a:rPr lang="en-US" sz="1050" b="0" dirty="0" err="1">
                <a:solidFill>
                  <a:srgbClr val="000000"/>
                </a:solidFill>
                <a:latin typeface="Consolas" panose="020B0609020204030204" pitchFamily="49" charset="0"/>
                <a:cs typeface="Consolas" panose="020B0609020204030204" pitchFamily="49" charset="0"/>
              </a:rPr>
              <a:t>compressedText</a:t>
            </a:r>
            <a:r>
              <a:rPr lang="en-US" sz="1050" b="0" dirty="0">
                <a:solidFill>
                  <a:srgbClr val="000000"/>
                </a:solidFill>
                <a:latin typeface="Consolas" panose="020B0609020204030204" pitchFamily="49" charset="0"/>
                <a:cs typeface="Consolas" panose="020B0609020204030204" pitchFamily="49" charset="0"/>
              </a:rPr>
              <a:t>);</a:t>
            </a:r>
          </a:p>
          <a:p>
            <a:pPr algn="l"/>
            <a:r>
              <a:rPr lang="en-US" sz="1050" b="0" dirty="0">
                <a:solidFill>
                  <a:srgbClr val="000000"/>
                </a:solidFill>
                <a:latin typeface="Consolas" panose="020B0609020204030204" pitchFamily="49" charset="0"/>
                <a:cs typeface="Consolas" panose="020B0609020204030204" pitchFamily="49" charset="0"/>
              </a:rPr>
              <a:t> </a:t>
            </a:r>
            <a:r>
              <a:rPr lang="en-US" sz="1050" b="0" dirty="0" err="1">
                <a:solidFill>
                  <a:srgbClr val="000000"/>
                </a:solidFill>
                <a:latin typeface="Consolas" panose="020B0609020204030204" pitchFamily="49" charset="0"/>
                <a:cs typeface="Consolas" panose="020B0609020204030204" pitchFamily="49" charset="0"/>
              </a:rPr>
              <a:t>System.out.println</a:t>
            </a:r>
            <a:r>
              <a:rPr lang="en-US" sz="1050" b="0" dirty="0">
                <a:solidFill>
                  <a:srgbClr val="000000"/>
                </a:solidFill>
                <a:latin typeface="Consolas" panose="020B0609020204030204" pitchFamily="49" charset="0"/>
                <a:cs typeface="Consolas" panose="020B0609020204030204" pitchFamily="49" charset="0"/>
              </a:rPr>
              <a:t>(</a:t>
            </a:r>
            <a:r>
              <a:rPr lang="en-US" sz="1050" b="0" dirty="0">
                <a:solidFill>
                  <a:srgbClr val="2A00FF"/>
                </a:solidFill>
                <a:latin typeface="Consolas" panose="020B0609020204030204" pitchFamily="49" charset="0"/>
                <a:cs typeface="Consolas" panose="020B0609020204030204" pitchFamily="49" charset="0"/>
              </a:rPr>
              <a:t>"Compressed text length in bits: "</a:t>
            </a:r>
            <a:r>
              <a:rPr lang="en-US" sz="1050" b="0" dirty="0">
                <a:solidFill>
                  <a:srgbClr val="000000"/>
                </a:solidFill>
                <a:latin typeface="Consolas" panose="020B0609020204030204" pitchFamily="49" charset="0"/>
                <a:cs typeface="Consolas" panose="020B0609020204030204" pitchFamily="49" charset="0"/>
              </a:rPr>
              <a:t> + </a:t>
            </a:r>
            <a:r>
              <a:rPr lang="en-US" sz="1050" b="0" dirty="0" err="1">
                <a:solidFill>
                  <a:srgbClr val="000000"/>
                </a:solidFill>
                <a:latin typeface="Consolas" panose="020B0609020204030204" pitchFamily="49" charset="0"/>
                <a:cs typeface="Consolas" panose="020B0609020204030204" pitchFamily="49" charset="0"/>
              </a:rPr>
              <a:t>compressedText.length</a:t>
            </a:r>
            <a:r>
              <a:rPr lang="en-US" sz="1050" b="0" dirty="0">
                <a:solidFill>
                  <a:srgbClr val="000000"/>
                </a:solidFill>
                <a:latin typeface="Consolas" panose="020B0609020204030204" pitchFamily="49" charset="0"/>
                <a:cs typeface="Consolas" panose="020B0609020204030204" pitchFamily="49" charset="0"/>
              </a:rPr>
              <a:t>());</a:t>
            </a:r>
          </a:p>
          <a:p>
            <a:pPr algn="l"/>
            <a:r>
              <a:rPr lang="en-US" sz="1050" b="0" dirty="0">
                <a:solidFill>
                  <a:srgbClr val="000000"/>
                </a:solidFill>
                <a:latin typeface="Consolas" panose="020B0609020204030204" pitchFamily="49" charset="0"/>
                <a:cs typeface="Consolas" panose="020B0609020204030204" pitchFamily="49" charset="0"/>
              </a:rPr>
              <a:t> </a:t>
            </a:r>
            <a:r>
              <a:rPr lang="en-US" sz="1050" b="0" dirty="0" err="1">
                <a:solidFill>
                  <a:srgbClr val="000000"/>
                </a:solidFill>
                <a:latin typeface="Consolas" panose="020B0609020204030204" pitchFamily="49" charset="0"/>
                <a:cs typeface="Consolas" panose="020B0609020204030204" pitchFamily="49" charset="0"/>
              </a:rPr>
              <a:t>System.out.println</a:t>
            </a:r>
            <a:r>
              <a:rPr lang="en-US" sz="1050" b="0" dirty="0">
                <a:solidFill>
                  <a:srgbClr val="000000"/>
                </a:solidFill>
                <a:latin typeface="Consolas" panose="020B0609020204030204" pitchFamily="49" charset="0"/>
                <a:cs typeface="Consolas" panose="020B0609020204030204" pitchFamily="49" charset="0"/>
              </a:rPr>
              <a:t>();</a:t>
            </a:r>
          </a:p>
          <a:p>
            <a:pPr algn="l"/>
            <a:endParaRPr lang="en-IL" sz="1050" b="0" dirty="0">
              <a:latin typeface="Consolas" panose="020B0609020204030204" pitchFamily="49" charset="0"/>
              <a:cs typeface="Consolas" panose="020B0609020204030204" pitchFamily="49" charset="0"/>
            </a:endParaRPr>
          </a:p>
          <a:p>
            <a:pPr algn="l"/>
            <a:r>
              <a:rPr lang="en-US" sz="1050" b="0" dirty="0">
                <a:solidFill>
                  <a:srgbClr val="000000"/>
                </a:solidFill>
                <a:latin typeface="Consolas" panose="020B0609020204030204" pitchFamily="49" charset="0"/>
                <a:cs typeface="Consolas" panose="020B0609020204030204" pitchFamily="49" charset="0"/>
              </a:rPr>
              <a:t> </a:t>
            </a:r>
            <a:r>
              <a:rPr lang="en-US" sz="1050" b="0" dirty="0">
                <a:solidFill>
                  <a:srgbClr val="3F7F5F"/>
                </a:solidFill>
                <a:latin typeface="Consolas" panose="020B0609020204030204" pitchFamily="49" charset="0"/>
                <a:cs typeface="Consolas" panose="020B0609020204030204" pitchFamily="49" charset="0"/>
              </a:rPr>
              <a:t>// Decompression test 1</a:t>
            </a:r>
          </a:p>
          <a:p>
            <a:pPr algn="l"/>
            <a:r>
              <a:rPr lang="en-US" sz="1050" b="0" dirty="0">
                <a:solidFill>
                  <a:srgbClr val="000000"/>
                </a:solidFill>
                <a:latin typeface="Consolas" panose="020B0609020204030204" pitchFamily="49" charset="0"/>
                <a:cs typeface="Consolas" panose="020B0609020204030204" pitchFamily="49" charset="0"/>
              </a:rPr>
              <a:t> </a:t>
            </a:r>
            <a:r>
              <a:rPr lang="en-US" sz="1050" b="0" dirty="0" err="1">
                <a:solidFill>
                  <a:srgbClr val="000000"/>
                </a:solidFill>
                <a:latin typeface="Consolas" panose="020B0609020204030204" pitchFamily="49" charset="0"/>
                <a:cs typeface="Consolas" panose="020B0609020204030204" pitchFamily="49" charset="0"/>
              </a:rPr>
              <a:t>System.out.println</a:t>
            </a:r>
            <a:r>
              <a:rPr lang="en-US" sz="1050" b="0" dirty="0">
                <a:solidFill>
                  <a:srgbClr val="000000"/>
                </a:solidFill>
                <a:latin typeface="Consolas" panose="020B0609020204030204" pitchFamily="49" charset="0"/>
                <a:cs typeface="Consolas" panose="020B0609020204030204" pitchFamily="49" charset="0"/>
              </a:rPr>
              <a:t>(</a:t>
            </a:r>
            <a:r>
              <a:rPr lang="en-US" sz="1050" b="0" dirty="0">
                <a:solidFill>
                  <a:srgbClr val="2A00FF"/>
                </a:solidFill>
                <a:latin typeface="Consolas" panose="020B0609020204030204" pitchFamily="49" charset="0"/>
                <a:cs typeface="Consolas" panose="020B0609020204030204" pitchFamily="49" charset="0"/>
              </a:rPr>
              <a:t>"Decompressed text: "</a:t>
            </a:r>
            <a:r>
              <a:rPr lang="en-US" sz="1050" b="0" dirty="0">
                <a:solidFill>
                  <a:srgbClr val="000000"/>
                </a:solidFill>
                <a:latin typeface="Consolas" panose="020B0609020204030204" pitchFamily="49" charset="0"/>
                <a:cs typeface="Consolas" panose="020B0609020204030204" pitchFamily="49" charset="0"/>
              </a:rPr>
              <a:t> + decompress(</a:t>
            </a:r>
            <a:r>
              <a:rPr lang="en-US" sz="1050" b="0" dirty="0" err="1">
                <a:solidFill>
                  <a:srgbClr val="000000"/>
                </a:solidFill>
                <a:latin typeface="Consolas" panose="020B0609020204030204" pitchFamily="49" charset="0"/>
                <a:cs typeface="Consolas" panose="020B0609020204030204" pitchFamily="49" charset="0"/>
              </a:rPr>
              <a:t>compressedText</a:t>
            </a:r>
            <a:r>
              <a:rPr lang="en-US" sz="1050" b="0" dirty="0">
                <a:solidFill>
                  <a:srgbClr val="000000"/>
                </a:solidFill>
                <a:latin typeface="Consolas" panose="020B0609020204030204" pitchFamily="49" charset="0"/>
                <a:cs typeface="Consolas" panose="020B0609020204030204" pitchFamily="49" charset="0"/>
              </a:rPr>
              <a:t>, tree));</a:t>
            </a:r>
          </a:p>
          <a:p>
            <a:pPr algn="l"/>
            <a:endParaRPr lang="en-IL" sz="1050" b="0" dirty="0">
              <a:latin typeface="Consolas" panose="020B0609020204030204" pitchFamily="49" charset="0"/>
              <a:cs typeface="Consolas" panose="020B0609020204030204" pitchFamily="49" charset="0"/>
            </a:endParaRPr>
          </a:p>
          <a:p>
            <a:pPr algn="l"/>
            <a:r>
              <a:rPr lang="en-US" sz="1050" b="0" dirty="0">
                <a:solidFill>
                  <a:srgbClr val="000000"/>
                </a:solidFill>
                <a:latin typeface="Consolas" panose="020B0609020204030204" pitchFamily="49" charset="0"/>
                <a:cs typeface="Consolas" panose="020B0609020204030204" pitchFamily="49" charset="0"/>
              </a:rPr>
              <a:t> </a:t>
            </a:r>
            <a:r>
              <a:rPr lang="en-US" sz="1050" b="0" dirty="0">
                <a:solidFill>
                  <a:srgbClr val="3F7F5F"/>
                </a:solidFill>
                <a:latin typeface="Consolas" panose="020B0609020204030204" pitchFamily="49" charset="0"/>
                <a:cs typeface="Consolas" panose="020B0609020204030204" pitchFamily="49" charset="0"/>
              </a:rPr>
              <a:t>// Decompression test 2</a:t>
            </a:r>
          </a:p>
          <a:p>
            <a:pPr algn="l">
              <a:spcBef>
                <a:spcPts val="300"/>
              </a:spcBef>
            </a:pPr>
            <a:r>
              <a:rPr lang="en-US" sz="1050" b="0" dirty="0">
                <a:solidFill>
                  <a:srgbClr val="000000"/>
                </a:solidFill>
                <a:latin typeface="Consolas" panose="020B0609020204030204" pitchFamily="49" charset="0"/>
                <a:cs typeface="Consolas" panose="020B0609020204030204" pitchFamily="49" charset="0"/>
              </a:rPr>
              <a:t> String source = </a:t>
            </a:r>
            <a:r>
              <a:rPr lang="en-US" sz="1050" b="0" dirty="0">
                <a:solidFill>
                  <a:srgbClr val="2A00FF"/>
                </a:solidFill>
                <a:latin typeface="Consolas" panose="020B0609020204030204" pitchFamily="49" charset="0"/>
                <a:cs typeface="Consolas" panose="020B0609020204030204" pitchFamily="49" charset="0"/>
              </a:rPr>
              <a:t>"</a:t>
            </a:r>
            <a:r>
              <a:rPr lang="en-US" sz="1050" b="0" dirty="0" err="1">
                <a:solidFill>
                  <a:srgbClr val="2A00FF"/>
                </a:solidFill>
                <a:latin typeface="Consolas" panose="020B0609020204030204" pitchFamily="49" charset="0"/>
                <a:cs typeface="Consolas" panose="020B0609020204030204" pitchFamily="49" charset="0"/>
              </a:rPr>
              <a:t>gafaggbacdaggfabbabffafgbadcaffdagcadaacbaaabcafgdaggad</a:t>
            </a:r>
            <a:r>
              <a:rPr lang="en-US" sz="1050" b="0" dirty="0">
                <a:solidFill>
                  <a:srgbClr val="2A00FF"/>
                </a:solidFill>
                <a:latin typeface="Consolas" panose="020B0609020204030204" pitchFamily="49" charset="0"/>
                <a:cs typeface="Consolas" panose="020B0609020204030204" pitchFamily="49" charset="0"/>
              </a:rPr>
              <a:t>"</a:t>
            </a:r>
            <a:r>
              <a:rPr lang="en-US" sz="1050" b="0" dirty="0">
                <a:solidFill>
                  <a:srgbClr val="000000"/>
                </a:solidFill>
                <a:latin typeface="Consolas" panose="020B0609020204030204" pitchFamily="49" charset="0"/>
                <a:cs typeface="Consolas" panose="020B0609020204030204" pitchFamily="49" charset="0"/>
              </a:rPr>
              <a:t>;</a:t>
            </a:r>
          </a:p>
          <a:p>
            <a:pPr algn="l">
              <a:spcBef>
                <a:spcPts val="300"/>
              </a:spcBef>
            </a:pPr>
            <a:r>
              <a:rPr lang="en-US" sz="1050" b="0" dirty="0">
                <a:solidFill>
                  <a:srgbClr val="000000"/>
                </a:solidFill>
                <a:latin typeface="Consolas" panose="020B0609020204030204" pitchFamily="49" charset="0"/>
                <a:cs typeface="Consolas" panose="020B0609020204030204" pitchFamily="49" charset="0"/>
              </a:rPr>
              <a:t> </a:t>
            </a:r>
            <a:r>
              <a:rPr lang="en-US" sz="1050" b="0" dirty="0">
                <a:solidFill>
                  <a:srgbClr val="3F7F5F"/>
                </a:solidFill>
                <a:latin typeface="Consolas" panose="020B0609020204030204" pitchFamily="49" charset="0"/>
                <a:cs typeface="Consolas" panose="020B0609020204030204" pitchFamily="49" charset="0"/>
              </a:rPr>
              <a:t>// Checks if decompress(compress(source)) == source</a:t>
            </a:r>
          </a:p>
          <a:p>
            <a:pPr algn="l">
              <a:spcBef>
                <a:spcPts val="300"/>
              </a:spcBef>
            </a:pPr>
            <a:r>
              <a:rPr lang="en-US" sz="1050" b="0" dirty="0">
                <a:solidFill>
                  <a:srgbClr val="000000"/>
                </a:solidFill>
                <a:latin typeface="Consolas" panose="020B0609020204030204" pitchFamily="49" charset="0"/>
                <a:cs typeface="Consolas" panose="020B0609020204030204" pitchFamily="49" charset="0"/>
              </a:rPr>
              <a:t> </a:t>
            </a:r>
            <a:r>
              <a:rPr lang="en-US" sz="1050" b="0" dirty="0" err="1">
                <a:solidFill>
                  <a:srgbClr val="000000"/>
                </a:solidFill>
                <a:latin typeface="Menlo" panose="020B0609030804020204" pitchFamily="49" charset="0"/>
              </a:rPr>
              <a:t>System.out.println</a:t>
            </a:r>
            <a:r>
              <a:rPr lang="en-US" sz="1050" b="0" dirty="0">
                <a:solidFill>
                  <a:srgbClr val="000000"/>
                </a:solidFill>
                <a:latin typeface="Menlo" panose="020B0609030804020204" pitchFamily="49" charset="0"/>
              </a:rPr>
              <a:t>(decompress(compress(</a:t>
            </a:r>
            <a:r>
              <a:rPr lang="en-US" sz="1050" b="0" dirty="0" err="1">
                <a:solidFill>
                  <a:srgbClr val="000000"/>
                </a:solidFill>
                <a:latin typeface="Menlo" panose="020B0609030804020204" pitchFamily="49" charset="0"/>
              </a:rPr>
              <a:t>source,codeBook</a:t>
            </a:r>
            <a:r>
              <a:rPr lang="en-US" sz="1050" b="0" dirty="0">
                <a:solidFill>
                  <a:srgbClr val="000000"/>
                </a:solidFill>
                <a:latin typeface="Menlo" panose="020B0609030804020204" pitchFamily="49" charset="0"/>
              </a:rPr>
              <a:t>),tree).equals(source));</a:t>
            </a:r>
            <a:r>
              <a:rPr lang="en-IL" sz="1050" b="0" dirty="0">
                <a:solidFill>
                  <a:srgbClr val="000000"/>
                </a:solidFill>
                <a:latin typeface="Consolas" panose="020B0609020204030204" pitchFamily="49" charset="0"/>
                <a:cs typeface="Consolas" panose="020B0609020204030204" pitchFamily="49" charset="0"/>
              </a:rPr>
              <a:t>   </a:t>
            </a:r>
            <a:endParaRPr lang="en-US" sz="1100" b="0" dirty="0">
              <a:solidFill>
                <a:srgbClr val="000000"/>
              </a:solidFill>
              <a:latin typeface="Consolas" panose="020B0609020204030204" pitchFamily="49" charset="0"/>
              <a:ea typeface="Consolas"/>
              <a:cs typeface="Consolas" panose="020B0609020204030204" pitchFamily="49" charset="0"/>
            </a:endParaRPr>
          </a:p>
        </p:txBody>
      </p:sp>
      <p:grpSp>
        <p:nvGrpSpPr>
          <p:cNvPr id="3" name="Group 2">
            <a:extLst>
              <a:ext uri="{FF2B5EF4-FFF2-40B4-BE49-F238E27FC236}">
                <a16:creationId xmlns:a16="http://schemas.microsoft.com/office/drawing/2014/main" id="{23DB3FE9-9057-3443-A2C3-FDA1E2170D43}"/>
              </a:ext>
            </a:extLst>
          </p:cNvPr>
          <p:cNvGrpSpPr/>
          <p:nvPr/>
        </p:nvGrpSpPr>
        <p:grpSpPr>
          <a:xfrm>
            <a:off x="5715000" y="1981200"/>
            <a:ext cx="2971800" cy="2152673"/>
            <a:chOff x="5715000" y="1981200"/>
            <a:chExt cx="2971800" cy="2152673"/>
          </a:xfrm>
        </p:grpSpPr>
        <p:sp>
          <p:nvSpPr>
            <p:cNvPr id="7" name="Rectangle 6">
              <a:extLst>
                <a:ext uri="{FF2B5EF4-FFF2-40B4-BE49-F238E27FC236}">
                  <a16:creationId xmlns:a16="http://schemas.microsoft.com/office/drawing/2014/main" id="{6C8CB7A3-564C-7F4D-9920-443DD6A2B80D}"/>
                </a:ext>
              </a:extLst>
            </p:cNvPr>
            <p:cNvSpPr>
              <a:spLocks noChangeArrowheads="1"/>
            </p:cNvSpPr>
            <p:nvPr/>
          </p:nvSpPr>
          <p:spPr bwMode="auto">
            <a:xfrm>
              <a:off x="5791200" y="2381273"/>
              <a:ext cx="2895600" cy="1752600"/>
            </a:xfrm>
            <a:prstGeom prst="rect">
              <a:avLst/>
            </a:prstGeom>
            <a:solidFill>
              <a:schemeClr val="bg1"/>
            </a:solidFill>
            <a:ln w="9525">
              <a:solidFill>
                <a:srgbClr val="293973"/>
              </a:solidFill>
              <a:miter lim="800000"/>
              <a:headEnd/>
              <a:tailEnd/>
            </a:ln>
            <a:effectLst>
              <a:outerShdw blurRad="50800" dist="38100" dir="2700000" algn="tl" rotWithShape="0">
                <a:prstClr val="black">
                  <a:alpha val="40000"/>
                </a:prstClr>
              </a:outerShdw>
            </a:effectLst>
          </p:spPr>
          <p:txBody>
            <a:bodyPr lIns="129600" tIns="72000" rIns="0" bIns="0" anchor="t" anchorCtr="0"/>
            <a:lstStyle/>
            <a:p>
              <a:pPr algn="l">
                <a:spcBef>
                  <a:spcPts val="600"/>
                </a:spcBef>
              </a:pPr>
              <a:r>
                <a:rPr lang="en-US" sz="1050" b="0" dirty="0">
                  <a:solidFill>
                    <a:srgbClr val="000000"/>
                  </a:solidFill>
                  <a:latin typeface="Consolas" panose="020B0609020204030204" pitchFamily="49" charset="0"/>
                  <a:cs typeface="Consolas" panose="020B0609020204030204" pitchFamily="49" charset="0"/>
                </a:rPr>
                <a:t>% </a:t>
              </a:r>
              <a:r>
                <a:rPr lang="en-US" sz="1050" dirty="0">
                  <a:solidFill>
                    <a:srgbClr val="000000"/>
                  </a:solidFill>
                  <a:latin typeface="Consolas" panose="020B0609020204030204" pitchFamily="49" charset="0"/>
                  <a:cs typeface="Consolas" panose="020B0609020204030204" pitchFamily="49" charset="0"/>
                </a:rPr>
                <a:t>java Compression</a:t>
              </a:r>
            </a:p>
            <a:p>
              <a:pPr algn="l">
                <a:spcBef>
                  <a:spcPts val="600"/>
                </a:spcBef>
              </a:pPr>
              <a:r>
                <a:rPr lang="en-US" sz="1050" b="0" dirty="0">
                  <a:solidFill>
                    <a:srgbClr val="000000"/>
                  </a:solidFill>
                  <a:latin typeface="Consolas" panose="020B0609020204030204" pitchFamily="49" charset="0"/>
                  <a:cs typeface="Consolas" panose="020B0609020204030204" pitchFamily="49" charset="0"/>
                </a:rPr>
                <a:t>Text: </a:t>
              </a:r>
              <a:r>
                <a:rPr lang="en-US" sz="1050" b="0" dirty="0" err="1">
                  <a:solidFill>
                    <a:srgbClr val="000000"/>
                  </a:solidFill>
                  <a:latin typeface="Consolas" panose="020B0609020204030204" pitchFamily="49" charset="0"/>
                  <a:cs typeface="Consolas" panose="020B0609020204030204" pitchFamily="49" charset="0"/>
                </a:rPr>
                <a:t>abadcab</a:t>
              </a:r>
              <a:endParaRPr lang="en-US" sz="1050" b="0" dirty="0">
                <a:solidFill>
                  <a:srgbClr val="000000"/>
                </a:solidFill>
                <a:latin typeface="Consolas" panose="020B0609020204030204" pitchFamily="49" charset="0"/>
                <a:cs typeface="Consolas" panose="020B0609020204030204" pitchFamily="49" charset="0"/>
              </a:endParaRPr>
            </a:p>
            <a:p>
              <a:pPr algn="l">
                <a:spcBef>
                  <a:spcPts val="600"/>
                </a:spcBef>
              </a:pPr>
              <a:r>
                <a:rPr lang="en-US" sz="1050" b="0" dirty="0">
                  <a:solidFill>
                    <a:srgbClr val="000000"/>
                  </a:solidFill>
                  <a:latin typeface="Consolas" panose="020B0609020204030204" pitchFamily="49" charset="0"/>
                  <a:cs typeface="Consolas" panose="020B0609020204030204" pitchFamily="49" charset="0"/>
                </a:rPr>
                <a:t>Text length in bits: 112</a:t>
              </a:r>
            </a:p>
            <a:p>
              <a:pPr algn="l">
                <a:spcBef>
                  <a:spcPts val="600"/>
                </a:spcBef>
              </a:pPr>
              <a:r>
                <a:rPr lang="en-US" sz="1050" b="0" dirty="0">
                  <a:solidFill>
                    <a:srgbClr val="000000"/>
                  </a:solidFill>
                  <a:latin typeface="Consolas" panose="020B0609020204030204" pitchFamily="49" charset="0"/>
                  <a:cs typeface="Consolas" panose="020B0609020204030204" pitchFamily="49" charset="0"/>
                </a:rPr>
                <a:t>Compressed text: 01110100110000111</a:t>
              </a:r>
            </a:p>
            <a:p>
              <a:pPr algn="l">
                <a:spcBef>
                  <a:spcPts val="600"/>
                </a:spcBef>
              </a:pPr>
              <a:r>
                <a:rPr lang="en-US" sz="1050" b="0" dirty="0">
                  <a:solidFill>
                    <a:srgbClr val="000000"/>
                  </a:solidFill>
                  <a:latin typeface="Consolas" panose="020B0609020204030204" pitchFamily="49" charset="0"/>
                  <a:cs typeface="Consolas" panose="020B0609020204030204" pitchFamily="49" charset="0"/>
                </a:rPr>
                <a:t>Compressed text length in bits: 17</a:t>
              </a:r>
            </a:p>
            <a:p>
              <a:pPr algn="l">
                <a:spcBef>
                  <a:spcPts val="600"/>
                </a:spcBef>
              </a:pPr>
              <a:r>
                <a:rPr lang="en-US" sz="1050" b="0" dirty="0">
                  <a:solidFill>
                    <a:srgbClr val="000000"/>
                  </a:solidFill>
                  <a:latin typeface="Consolas" panose="020B0609020204030204" pitchFamily="49" charset="0"/>
                  <a:cs typeface="Consolas" panose="020B0609020204030204" pitchFamily="49" charset="0"/>
                </a:rPr>
                <a:t>Decompressed text: </a:t>
              </a:r>
              <a:r>
                <a:rPr lang="en-US" sz="1050" b="0" dirty="0" err="1">
                  <a:solidFill>
                    <a:srgbClr val="000000"/>
                  </a:solidFill>
                  <a:latin typeface="Consolas" panose="020B0609020204030204" pitchFamily="49" charset="0"/>
                  <a:cs typeface="Consolas" panose="020B0609020204030204" pitchFamily="49" charset="0"/>
                </a:rPr>
                <a:t>abadcab</a:t>
              </a:r>
              <a:endParaRPr lang="en-US" sz="1050" b="0" dirty="0">
                <a:solidFill>
                  <a:srgbClr val="000000"/>
                </a:solidFill>
                <a:latin typeface="Consolas" panose="020B0609020204030204" pitchFamily="49" charset="0"/>
                <a:cs typeface="Consolas" panose="020B0609020204030204" pitchFamily="49" charset="0"/>
              </a:endParaRPr>
            </a:p>
            <a:p>
              <a:pPr algn="l">
                <a:spcBef>
                  <a:spcPts val="600"/>
                </a:spcBef>
              </a:pPr>
              <a:r>
                <a:rPr lang="en-US" sz="1050" b="0" dirty="0">
                  <a:solidFill>
                    <a:srgbClr val="000000"/>
                  </a:solidFill>
                  <a:latin typeface="Consolas" panose="020B0609020204030204" pitchFamily="49" charset="0"/>
                  <a:cs typeface="Consolas" panose="020B0609020204030204" pitchFamily="49" charset="0"/>
                </a:rPr>
                <a:t>true</a:t>
              </a:r>
            </a:p>
          </p:txBody>
        </p:sp>
        <p:sp>
          <p:nvSpPr>
            <p:cNvPr id="8" name="Rounded Rectangular Callout 7">
              <a:extLst>
                <a:ext uri="{FF2B5EF4-FFF2-40B4-BE49-F238E27FC236}">
                  <a16:creationId xmlns:a16="http://schemas.microsoft.com/office/drawing/2014/main" id="{50AEFD3C-337F-A146-B16B-1BFFD16B1757}"/>
                </a:ext>
              </a:extLst>
            </p:cNvPr>
            <p:cNvSpPr/>
            <p:nvPr/>
          </p:nvSpPr>
          <p:spPr>
            <a:xfrm>
              <a:off x="5715000" y="1981200"/>
              <a:ext cx="2260935" cy="460411"/>
            </a:xfrm>
            <a:prstGeom prst="wedgeRoundRectCallout">
              <a:avLst>
                <a:gd name="adj1" fmla="val -90881"/>
                <a:gd name="adj2" fmla="val 19091"/>
                <a:gd name="adj3" fmla="val 16667"/>
              </a:avLst>
            </a:prstGeom>
            <a:noFill/>
            <a:ln>
              <a:noFill/>
            </a:ln>
            <a:effectLst/>
          </p:spPr>
          <p:style>
            <a:lnRef idx="1">
              <a:schemeClr val="accent1"/>
            </a:lnRef>
            <a:fillRef idx="3">
              <a:schemeClr val="accent1"/>
            </a:fillRef>
            <a:effectRef idx="2">
              <a:schemeClr val="accent1"/>
            </a:effectRef>
            <a:fontRef idx="minor">
              <a:schemeClr val="lt1"/>
            </a:fontRef>
          </p:style>
          <p:txBody>
            <a:bodyPr lIns="108000" tIns="46800" rIns="0" rtlCol="0" anchor="ctr" anchorCtr="0"/>
            <a:lstStyle/>
            <a:p>
              <a:pPr algn="l" eaLnBrk="0" fontAlgn="base" hangingPunct="0">
                <a:spcBef>
                  <a:spcPts val="600"/>
                </a:spcBef>
                <a:spcAft>
                  <a:spcPct val="0"/>
                </a:spcAft>
              </a:pPr>
              <a:r>
                <a:rPr lang="en-US" sz="1400" b="0" dirty="0">
                  <a:solidFill>
                    <a:srgbClr val="000000"/>
                  </a:solidFill>
                  <a:latin typeface="Times New Roman" panose="02020603050405020304" pitchFamily="18" charset="0"/>
                  <a:cs typeface="Times New Roman" panose="02020603050405020304" pitchFamily="18" charset="0"/>
                </a:rPr>
                <a:t>Output:</a:t>
              </a:r>
            </a:p>
          </p:txBody>
        </p:sp>
      </p:grpSp>
      <p:sp>
        <p:nvSpPr>
          <p:cNvPr id="9" name="Rounded Rectangular Callout 8">
            <a:extLst>
              <a:ext uri="{FF2B5EF4-FFF2-40B4-BE49-F238E27FC236}">
                <a16:creationId xmlns:a16="http://schemas.microsoft.com/office/drawing/2014/main" id="{EE3FB8EB-2BB3-E349-B383-79D36E60B552}"/>
              </a:ext>
            </a:extLst>
          </p:cNvPr>
          <p:cNvSpPr/>
          <p:nvPr/>
        </p:nvSpPr>
        <p:spPr>
          <a:xfrm>
            <a:off x="76200" y="2797162"/>
            <a:ext cx="3886200" cy="460411"/>
          </a:xfrm>
          <a:prstGeom prst="wedgeRoundRectCallout">
            <a:avLst>
              <a:gd name="adj1" fmla="val -90881"/>
              <a:gd name="adj2" fmla="val 19091"/>
              <a:gd name="adj3" fmla="val 16667"/>
            </a:avLst>
          </a:prstGeom>
          <a:noFill/>
          <a:ln>
            <a:noFill/>
          </a:ln>
          <a:effectLst/>
        </p:spPr>
        <p:style>
          <a:lnRef idx="1">
            <a:schemeClr val="accent1"/>
          </a:lnRef>
          <a:fillRef idx="3">
            <a:schemeClr val="accent1"/>
          </a:fillRef>
          <a:effectRef idx="2">
            <a:schemeClr val="accent1"/>
          </a:effectRef>
          <a:fontRef idx="minor">
            <a:schemeClr val="lt1"/>
          </a:fontRef>
        </p:style>
        <p:txBody>
          <a:bodyPr lIns="108000" tIns="46800" rIns="0" rtlCol="0" anchor="ctr" anchorCtr="0"/>
          <a:lstStyle/>
          <a:p>
            <a:pPr algn="l" eaLnBrk="0" fontAlgn="base" hangingPunct="0">
              <a:spcBef>
                <a:spcPts val="600"/>
              </a:spcBef>
              <a:spcAft>
                <a:spcPct val="0"/>
              </a:spcAft>
            </a:pPr>
            <a:r>
              <a:rPr lang="en-US" sz="1400" b="0" dirty="0">
                <a:solidFill>
                  <a:srgbClr val="000000"/>
                </a:solidFill>
                <a:latin typeface="Consolas" panose="020B0609020204030204" pitchFamily="49" charset="0"/>
                <a:cs typeface="Consolas" panose="020B0609020204030204" pitchFamily="49" charset="0"/>
              </a:rPr>
              <a:t>main()</a:t>
            </a:r>
            <a:r>
              <a:rPr lang="en-US" sz="1400" b="0" dirty="0">
                <a:solidFill>
                  <a:srgbClr val="000000"/>
                </a:solidFill>
                <a:latin typeface="Times New Roman" panose="02020603050405020304" pitchFamily="18" charset="0"/>
                <a:cs typeface="Times New Roman" panose="02020603050405020304" pitchFamily="18" charset="0"/>
              </a:rPr>
              <a:t> method (continued from previous slide):</a:t>
            </a:r>
          </a:p>
        </p:txBody>
      </p:sp>
    </p:spTree>
    <p:extLst>
      <p:ext uri="{BB962C8B-B14F-4D97-AF65-F5344CB8AC3E}">
        <p14:creationId xmlns:p14="http://schemas.microsoft.com/office/powerpoint/2010/main" val="116668778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5">
                                            <p:txEl>
                                              <p:pRg st="6" end="6"/>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65">
                                            <p:txEl>
                                              <p:pRg st="7" end="7"/>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65">
                                            <p:txEl>
                                              <p:pRg st="8" end="8"/>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65">
                                            <p:txEl>
                                              <p:pRg st="9" end="9"/>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65">
                                            <p:txEl>
                                              <p:pRg st="11" end="11"/>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65">
                                            <p:txEl>
                                              <p:pRg st="12" end="12"/>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65">
                                            <p:txEl>
                                              <p:pRg st="14" end="14"/>
                                            </p:txEl>
                                          </p:spTgt>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65">
                                            <p:txEl>
                                              <p:pRg st="15" end="1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65">
                                            <p:txEl>
                                              <p:pRg st="16" end="1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65">
                                            <p:txEl>
                                              <p:pRg st="17" end="1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68386" name="Rectangle 2"/>
          <p:cNvSpPr>
            <a:spLocks noGrp="1" noChangeArrowheads="1"/>
          </p:cNvSpPr>
          <p:nvPr>
            <p:ph type="title"/>
          </p:nvPr>
        </p:nvSpPr>
        <p:spPr/>
        <p:txBody>
          <a:bodyPr/>
          <a:lstStyle/>
          <a:p>
            <a:pPr>
              <a:defRPr/>
            </a:pPr>
            <a:r>
              <a:rPr kumimoji="0" lang="en-US" dirty="0"/>
              <a:t>Lecture plan</a:t>
            </a:r>
            <a:endParaRPr lang="en-US" dirty="0">
              <a:latin typeface="Times New Roman"/>
              <a:cs typeface="Times New Roman"/>
            </a:endParaRPr>
          </a:p>
        </p:txBody>
      </p:sp>
      <p:sp>
        <p:nvSpPr>
          <p:cNvPr id="7" name="Rectangle 3"/>
          <p:cNvSpPr>
            <a:spLocks noChangeArrowheads="1"/>
          </p:cNvSpPr>
          <p:nvPr/>
        </p:nvSpPr>
        <p:spPr bwMode="auto">
          <a:xfrm>
            <a:off x="838200" y="1149969"/>
            <a:ext cx="6785441" cy="1910569"/>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lIns="92075" tIns="46038" rIns="92075" bIns="46038"/>
          <a:lstStyle/>
          <a:p>
            <a:pPr marL="268288" indent="-268288" algn="l">
              <a:spcBef>
                <a:spcPts val="2500"/>
              </a:spcBef>
              <a:buSzPct val="100000"/>
              <a:buFont typeface="Arial"/>
              <a:buChar char="•"/>
              <a:defRPr/>
            </a:pPr>
            <a:r>
              <a:rPr lang="en-US" sz="1800" b="0" dirty="0">
                <a:latin typeface="Times New Roman"/>
                <a:cs typeface="Times New Roman"/>
              </a:rPr>
              <a:t>Algorithms: Building and using a Huffman tree</a:t>
            </a:r>
          </a:p>
          <a:p>
            <a:pPr marL="268288" indent="-268288" algn="l">
              <a:spcBef>
                <a:spcPts val="2500"/>
              </a:spcBef>
              <a:buSzPct val="100000"/>
              <a:buFont typeface="Arial"/>
              <a:buChar char="•"/>
              <a:defRPr/>
            </a:pPr>
            <a:r>
              <a:rPr lang="en-US" sz="1800" b="0" dirty="0">
                <a:latin typeface="Times New Roman"/>
                <a:cs typeface="Times New Roman"/>
              </a:rPr>
              <a:t>Abstraction: Using a </a:t>
            </a:r>
            <a:r>
              <a:rPr lang="en-US" sz="1400" b="0" dirty="0">
                <a:latin typeface="Consolas" panose="020B0609020204030204" pitchFamily="49" charset="0"/>
                <a:cs typeface="Consolas" panose="020B0609020204030204" pitchFamily="49" charset="0"/>
              </a:rPr>
              <a:t>Compression</a:t>
            </a:r>
            <a:r>
              <a:rPr lang="en-US" sz="1800" b="0" dirty="0">
                <a:latin typeface="Times New Roman"/>
                <a:cs typeface="Times New Roman"/>
              </a:rPr>
              <a:t> class</a:t>
            </a:r>
          </a:p>
          <a:p>
            <a:pPr marL="268288" indent="-268288" algn="l">
              <a:spcBef>
                <a:spcPts val="2500"/>
              </a:spcBef>
              <a:buSzPct val="100000"/>
              <a:buFont typeface="Arial"/>
              <a:buChar char="•"/>
              <a:defRPr/>
            </a:pPr>
            <a:r>
              <a:rPr lang="en-US" sz="1800" b="0" dirty="0">
                <a:latin typeface="Times New Roman"/>
                <a:cs typeface="Times New Roman"/>
              </a:rPr>
              <a:t>Implementation: Building the </a:t>
            </a:r>
            <a:r>
              <a:rPr lang="en-US" sz="1400" b="0" dirty="0">
                <a:latin typeface="Consolas" panose="020B0609020204030204" pitchFamily="49" charset="0"/>
                <a:cs typeface="Consolas" panose="020B0609020204030204" pitchFamily="49" charset="0"/>
              </a:rPr>
              <a:t>Compression</a:t>
            </a:r>
            <a:r>
              <a:rPr lang="en-US" sz="1800" b="0" dirty="0">
                <a:latin typeface="Times New Roman"/>
                <a:cs typeface="Times New Roman"/>
              </a:rPr>
              <a:t> class</a:t>
            </a:r>
            <a:endParaRPr lang="en-US" sz="1800" dirty="0">
              <a:latin typeface="Times New Roman"/>
              <a:cs typeface="Times New Roman"/>
            </a:endParaRPr>
          </a:p>
          <a:p>
            <a:pPr marL="268288" indent="-268288">
              <a:spcBef>
                <a:spcPts val="2500"/>
              </a:spcBef>
              <a:buSzPct val="100000"/>
              <a:buFont typeface="Arial"/>
              <a:buChar char="•"/>
              <a:defRPr/>
            </a:pPr>
            <a:endParaRPr lang="en-US" sz="1800" dirty="0">
              <a:latin typeface="Comic Sans MS" charset="0"/>
              <a:cs typeface="+mn-cs"/>
            </a:endParaRPr>
          </a:p>
        </p:txBody>
      </p:sp>
      <p:sp>
        <p:nvSpPr>
          <p:cNvPr id="9" name="AutoShape 4"/>
          <p:cNvSpPr>
            <a:spLocks noChangeArrowheads="1"/>
          </p:cNvSpPr>
          <p:nvPr/>
        </p:nvSpPr>
        <p:spPr bwMode="auto">
          <a:xfrm>
            <a:off x="609600" y="2362200"/>
            <a:ext cx="457200" cy="304800"/>
          </a:xfrm>
          <a:prstGeom prst="rightArrow">
            <a:avLst>
              <a:gd name="adj1" fmla="val 50000"/>
              <a:gd name="adj2" fmla="val 56250"/>
            </a:avLst>
          </a:prstGeom>
          <a:solidFill>
            <a:schemeClr val="bg1">
              <a:lumMod val="50000"/>
            </a:schemeClr>
          </a:solidFill>
          <a:ln w="9525">
            <a:noFill/>
            <a:miter lim="800000"/>
            <a:headEnd/>
            <a:tailEnd/>
          </a:ln>
          <a:effectLst/>
        </p:spPr>
        <p:txBody>
          <a:bodyPr wrap="none" anchor="ctr"/>
          <a:lstStyle/>
          <a:p>
            <a:pPr>
              <a:defRPr/>
            </a:pPr>
            <a:endParaRPr lang="en-US" dirty="0">
              <a:cs typeface="+mn-cs"/>
            </a:endParaRPr>
          </a:p>
        </p:txBody>
      </p:sp>
    </p:spTree>
    <p:extLst>
      <p:ext uri="{BB962C8B-B14F-4D97-AF65-F5344CB8AC3E}">
        <p14:creationId xmlns:p14="http://schemas.microsoft.com/office/powerpoint/2010/main" val="286657685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Lst>
  </p:timing>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8E29DF-072E-354E-8B5E-245D26B4315F}"/>
              </a:ext>
            </a:extLst>
          </p:cNvPr>
          <p:cNvSpPr>
            <a:spLocks noGrp="1"/>
          </p:cNvSpPr>
          <p:nvPr>
            <p:ph type="title"/>
          </p:nvPr>
        </p:nvSpPr>
        <p:spPr/>
        <p:txBody>
          <a:bodyPr/>
          <a:lstStyle/>
          <a:p>
            <a:r>
              <a:rPr lang="en-US" dirty="0"/>
              <a:t>Implementation</a:t>
            </a:r>
          </a:p>
        </p:txBody>
      </p:sp>
      <p:grpSp>
        <p:nvGrpSpPr>
          <p:cNvPr id="3" name="Group 2">
            <a:extLst>
              <a:ext uri="{FF2B5EF4-FFF2-40B4-BE49-F238E27FC236}">
                <a16:creationId xmlns:a16="http://schemas.microsoft.com/office/drawing/2014/main" id="{F595B28A-1F2F-1149-839F-0847CD1F4E51}"/>
              </a:ext>
            </a:extLst>
          </p:cNvPr>
          <p:cNvGrpSpPr/>
          <p:nvPr/>
        </p:nvGrpSpPr>
        <p:grpSpPr>
          <a:xfrm>
            <a:off x="1545602" y="1143000"/>
            <a:ext cx="5807604" cy="4055631"/>
            <a:chOff x="1828800" y="905558"/>
            <a:chExt cx="5807604" cy="4055631"/>
          </a:xfrm>
        </p:grpSpPr>
        <p:sp>
          <p:nvSpPr>
            <p:cNvPr id="168" name="Oval 167">
              <a:extLst>
                <a:ext uri="{FF2B5EF4-FFF2-40B4-BE49-F238E27FC236}">
                  <a16:creationId xmlns:a16="http://schemas.microsoft.com/office/drawing/2014/main" id="{2D9D7174-A3A7-E24C-886C-A55A355A8919}"/>
                </a:ext>
              </a:extLst>
            </p:cNvPr>
            <p:cNvSpPr/>
            <p:nvPr/>
          </p:nvSpPr>
          <p:spPr bwMode="auto">
            <a:xfrm>
              <a:off x="1828800" y="4495800"/>
              <a:ext cx="635181" cy="457200"/>
            </a:xfrm>
            <a:prstGeom prst="ellipse">
              <a:avLst/>
            </a:prstGeom>
            <a:solidFill>
              <a:schemeClr val="bg1">
                <a:lumMod val="9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2"/>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b="0" i="0" u="none" strike="noStrike" cap="none" normalizeH="0" baseline="0">
                <a:ln>
                  <a:noFill/>
                </a:ln>
                <a:solidFill>
                  <a:schemeClr val="tx1"/>
                </a:solidFill>
                <a:effectLst/>
                <a:latin typeface="Arial" pitchFamily="34" charset="0"/>
              </a:endParaRPr>
            </a:p>
          </p:txBody>
        </p:sp>
        <p:sp>
          <p:nvSpPr>
            <p:cNvPr id="171" name="Oval 170">
              <a:extLst>
                <a:ext uri="{FF2B5EF4-FFF2-40B4-BE49-F238E27FC236}">
                  <a16:creationId xmlns:a16="http://schemas.microsoft.com/office/drawing/2014/main" id="{F9431492-BEBD-344B-86FF-5C52093044F9}"/>
                </a:ext>
              </a:extLst>
            </p:cNvPr>
            <p:cNvSpPr/>
            <p:nvPr/>
          </p:nvSpPr>
          <p:spPr bwMode="auto">
            <a:xfrm>
              <a:off x="2662767" y="4478556"/>
              <a:ext cx="635181" cy="457200"/>
            </a:xfrm>
            <a:prstGeom prst="ellipse">
              <a:avLst/>
            </a:prstGeom>
            <a:solidFill>
              <a:schemeClr val="bg1">
                <a:lumMod val="9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2"/>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b="0" i="0" u="none" strike="noStrike" cap="none" normalizeH="0" baseline="0">
                <a:ln>
                  <a:noFill/>
                </a:ln>
                <a:solidFill>
                  <a:schemeClr val="tx1"/>
                </a:solidFill>
                <a:effectLst/>
                <a:latin typeface="Arial" pitchFamily="34" charset="0"/>
              </a:endParaRPr>
            </a:p>
          </p:txBody>
        </p:sp>
        <p:sp>
          <p:nvSpPr>
            <p:cNvPr id="174" name="Oval 173">
              <a:extLst>
                <a:ext uri="{FF2B5EF4-FFF2-40B4-BE49-F238E27FC236}">
                  <a16:creationId xmlns:a16="http://schemas.microsoft.com/office/drawing/2014/main" id="{D51713E3-E11D-BC48-94ED-C4114BCC0C26}"/>
                </a:ext>
              </a:extLst>
            </p:cNvPr>
            <p:cNvSpPr/>
            <p:nvPr/>
          </p:nvSpPr>
          <p:spPr bwMode="auto">
            <a:xfrm>
              <a:off x="3580088" y="4495800"/>
              <a:ext cx="635181" cy="457200"/>
            </a:xfrm>
            <a:prstGeom prst="ellipse">
              <a:avLst/>
            </a:prstGeom>
            <a:solidFill>
              <a:schemeClr val="bg1">
                <a:lumMod val="9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2"/>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b="0" i="0" u="none" strike="noStrike" cap="none" normalizeH="0" baseline="0">
                <a:ln>
                  <a:noFill/>
                </a:ln>
                <a:solidFill>
                  <a:schemeClr val="tx1"/>
                </a:solidFill>
                <a:effectLst/>
                <a:latin typeface="Arial" pitchFamily="34" charset="0"/>
              </a:endParaRPr>
            </a:p>
          </p:txBody>
        </p:sp>
        <p:sp>
          <p:nvSpPr>
            <p:cNvPr id="177" name="Oval 176">
              <a:extLst>
                <a:ext uri="{FF2B5EF4-FFF2-40B4-BE49-F238E27FC236}">
                  <a16:creationId xmlns:a16="http://schemas.microsoft.com/office/drawing/2014/main" id="{49EAC30E-782F-E947-ACEE-0B186498882C}"/>
                </a:ext>
              </a:extLst>
            </p:cNvPr>
            <p:cNvSpPr/>
            <p:nvPr/>
          </p:nvSpPr>
          <p:spPr bwMode="auto">
            <a:xfrm>
              <a:off x="4456659" y="4503989"/>
              <a:ext cx="635181" cy="457200"/>
            </a:xfrm>
            <a:prstGeom prst="ellipse">
              <a:avLst/>
            </a:prstGeom>
            <a:solidFill>
              <a:schemeClr val="bg1">
                <a:lumMod val="9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2"/>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b="0" i="0" u="none" strike="noStrike" cap="none" normalizeH="0" baseline="0">
                <a:ln>
                  <a:noFill/>
                </a:ln>
                <a:solidFill>
                  <a:schemeClr val="tx1"/>
                </a:solidFill>
                <a:effectLst/>
                <a:latin typeface="Arial" pitchFamily="34" charset="0"/>
              </a:endParaRPr>
            </a:p>
          </p:txBody>
        </p:sp>
        <p:sp>
          <p:nvSpPr>
            <p:cNvPr id="180" name="Oval 179">
              <a:extLst>
                <a:ext uri="{FF2B5EF4-FFF2-40B4-BE49-F238E27FC236}">
                  <a16:creationId xmlns:a16="http://schemas.microsoft.com/office/drawing/2014/main" id="{C4592195-403D-6D4F-A552-8E9951EC4702}"/>
                </a:ext>
              </a:extLst>
            </p:cNvPr>
            <p:cNvSpPr/>
            <p:nvPr/>
          </p:nvSpPr>
          <p:spPr bwMode="auto">
            <a:xfrm>
              <a:off x="5342449" y="4495800"/>
              <a:ext cx="635181" cy="457200"/>
            </a:xfrm>
            <a:prstGeom prst="ellipse">
              <a:avLst/>
            </a:prstGeom>
            <a:solidFill>
              <a:schemeClr val="bg1">
                <a:lumMod val="9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2"/>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b="0" i="0" u="none" strike="noStrike" cap="none" normalizeH="0" baseline="0">
                <a:ln>
                  <a:noFill/>
                </a:ln>
                <a:solidFill>
                  <a:schemeClr val="tx1"/>
                </a:solidFill>
                <a:effectLst/>
                <a:latin typeface="Arial" pitchFamily="34" charset="0"/>
              </a:endParaRPr>
            </a:p>
          </p:txBody>
        </p:sp>
        <p:sp>
          <p:nvSpPr>
            <p:cNvPr id="193" name="Oval 192">
              <a:extLst>
                <a:ext uri="{FF2B5EF4-FFF2-40B4-BE49-F238E27FC236}">
                  <a16:creationId xmlns:a16="http://schemas.microsoft.com/office/drawing/2014/main" id="{4D2A0AB5-9B7A-144F-BE57-658452063461}"/>
                </a:ext>
              </a:extLst>
            </p:cNvPr>
            <p:cNvSpPr/>
            <p:nvPr/>
          </p:nvSpPr>
          <p:spPr bwMode="auto">
            <a:xfrm>
              <a:off x="6228239" y="4495800"/>
              <a:ext cx="635181" cy="457200"/>
            </a:xfrm>
            <a:prstGeom prst="ellipse">
              <a:avLst/>
            </a:prstGeom>
            <a:solidFill>
              <a:schemeClr val="bg1">
                <a:lumMod val="9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2"/>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b="0" i="0" u="none" strike="noStrike" cap="none" normalizeH="0" baseline="0">
                <a:ln>
                  <a:noFill/>
                </a:ln>
                <a:solidFill>
                  <a:schemeClr val="tx1"/>
                </a:solidFill>
                <a:effectLst/>
                <a:latin typeface="Arial" pitchFamily="34" charset="0"/>
              </a:endParaRPr>
            </a:p>
          </p:txBody>
        </p:sp>
        <p:grpSp>
          <p:nvGrpSpPr>
            <p:cNvPr id="195" name="Group 194">
              <a:extLst>
                <a:ext uri="{FF2B5EF4-FFF2-40B4-BE49-F238E27FC236}">
                  <a16:creationId xmlns:a16="http://schemas.microsoft.com/office/drawing/2014/main" id="{FF5BAE6F-F6D8-A34E-9312-CD3BE2206DAC}"/>
                </a:ext>
              </a:extLst>
            </p:cNvPr>
            <p:cNvGrpSpPr/>
            <p:nvPr/>
          </p:nvGrpSpPr>
          <p:grpSpPr>
            <a:xfrm>
              <a:off x="2418842" y="1733632"/>
              <a:ext cx="635181" cy="457200"/>
              <a:chOff x="1916178" y="5715000"/>
              <a:chExt cx="635181" cy="457200"/>
            </a:xfrm>
            <a:solidFill>
              <a:schemeClr val="bg1">
                <a:lumMod val="95000"/>
              </a:schemeClr>
            </a:solidFill>
          </p:grpSpPr>
          <p:sp>
            <p:nvSpPr>
              <p:cNvPr id="196" name="Oval 195">
                <a:extLst>
                  <a:ext uri="{FF2B5EF4-FFF2-40B4-BE49-F238E27FC236}">
                    <a16:creationId xmlns:a16="http://schemas.microsoft.com/office/drawing/2014/main" id="{7C1DAA78-EEF7-354C-94ED-DBA5444EBAB7}"/>
                  </a:ext>
                </a:extLst>
              </p:cNvPr>
              <p:cNvSpPr/>
              <p:nvPr/>
            </p:nvSpPr>
            <p:spPr bwMode="auto">
              <a:xfrm>
                <a:off x="1916178" y="5715000"/>
                <a:ext cx="635181" cy="457200"/>
              </a:xfrm>
              <a:prstGeom prst="ellipse">
                <a:avLst/>
              </a:prstGeom>
              <a:grp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2"/>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sz="2800" b="0" i="0" u="none" strike="noStrike" cap="none" normalizeH="0" baseline="0">
                  <a:ln>
                    <a:noFill/>
                  </a:ln>
                  <a:solidFill>
                    <a:schemeClr val="tx1"/>
                  </a:solidFill>
                  <a:effectLst/>
                  <a:latin typeface="Arial" pitchFamily="34" charset="0"/>
                </a:endParaRPr>
              </a:p>
            </p:txBody>
          </p:sp>
          <p:sp>
            <p:nvSpPr>
              <p:cNvPr id="197" name="TextBox 196">
                <a:extLst>
                  <a:ext uri="{FF2B5EF4-FFF2-40B4-BE49-F238E27FC236}">
                    <a16:creationId xmlns:a16="http://schemas.microsoft.com/office/drawing/2014/main" id="{320E878A-1155-B941-B769-099B456DF728}"/>
                  </a:ext>
                </a:extLst>
              </p:cNvPr>
              <p:cNvSpPr txBox="1"/>
              <p:nvPr/>
            </p:nvSpPr>
            <p:spPr>
              <a:xfrm>
                <a:off x="1941406" y="5756495"/>
                <a:ext cx="585417" cy="338554"/>
              </a:xfrm>
              <a:prstGeom prst="rect">
                <a:avLst/>
              </a:prstGeom>
              <a:noFill/>
            </p:spPr>
            <p:txBody>
              <a:bodyPr wrap="none" rtlCol="0">
                <a:spAutoFit/>
              </a:bodyPr>
              <a:lstStyle/>
              <a:p>
                <a:r>
                  <a:rPr lang="en-US" sz="1600" b="0" dirty="0"/>
                  <a:t>a , 8</a:t>
                </a:r>
                <a:endParaRPr lang="en-IL" sz="1600" b="0" dirty="0">
                  <a:latin typeface="Times New Roman" panose="02020603050405020304" pitchFamily="18" charset="0"/>
                  <a:cs typeface="Times New Roman" panose="02020603050405020304" pitchFamily="18" charset="0"/>
                </a:endParaRPr>
              </a:p>
            </p:txBody>
          </p:sp>
        </p:grpSp>
        <p:sp>
          <p:nvSpPr>
            <p:cNvPr id="199" name="Oval 198">
              <a:extLst>
                <a:ext uri="{FF2B5EF4-FFF2-40B4-BE49-F238E27FC236}">
                  <a16:creationId xmlns:a16="http://schemas.microsoft.com/office/drawing/2014/main" id="{28CF101D-D899-F04B-AD3F-338330FBCD12}"/>
                </a:ext>
              </a:extLst>
            </p:cNvPr>
            <p:cNvSpPr/>
            <p:nvPr/>
          </p:nvSpPr>
          <p:spPr bwMode="auto">
            <a:xfrm>
              <a:off x="7001223" y="3620310"/>
              <a:ext cx="635181" cy="457200"/>
            </a:xfrm>
            <a:prstGeom prst="ellipse">
              <a:avLst/>
            </a:prstGeom>
            <a:solidFill>
              <a:schemeClr val="bg1">
                <a:lumMod val="9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2"/>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b="0" i="0" u="none" strike="noStrike" cap="none" normalizeH="0" baseline="0">
                <a:ln>
                  <a:noFill/>
                </a:ln>
                <a:solidFill>
                  <a:schemeClr val="tx1"/>
                </a:solidFill>
                <a:effectLst/>
                <a:latin typeface="Arial" pitchFamily="34" charset="0"/>
              </a:endParaRPr>
            </a:p>
          </p:txBody>
        </p:sp>
        <p:cxnSp>
          <p:nvCxnSpPr>
            <p:cNvPr id="202" name="Straight Arrow Connector 201">
              <a:extLst>
                <a:ext uri="{FF2B5EF4-FFF2-40B4-BE49-F238E27FC236}">
                  <a16:creationId xmlns:a16="http://schemas.microsoft.com/office/drawing/2014/main" id="{DCFA0875-CB97-E640-AAFA-09026B5DEEB0}"/>
                </a:ext>
              </a:extLst>
            </p:cNvPr>
            <p:cNvCxnSpPr>
              <a:cxnSpLocks/>
            </p:cNvCxnSpPr>
            <p:nvPr/>
          </p:nvCxnSpPr>
          <p:spPr bwMode="auto">
            <a:xfrm flipH="1">
              <a:off x="5671118" y="4028059"/>
              <a:ext cx="298921" cy="416262"/>
            </a:xfrm>
            <a:prstGeom prst="straightConnector1">
              <a:avLst/>
            </a:prstGeom>
            <a:noFill/>
            <a:ln w="9525"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cxnSp>
          <p:nvCxnSpPr>
            <p:cNvPr id="203" name="Straight Arrow Connector 202">
              <a:extLst>
                <a:ext uri="{FF2B5EF4-FFF2-40B4-BE49-F238E27FC236}">
                  <a16:creationId xmlns:a16="http://schemas.microsoft.com/office/drawing/2014/main" id="{2A87DC10-7A36-324A-99B0-CCECE870036A}"/>
                </a:ext>
              </a:extLst>
            </p:cNvPr>
            <p:cNvCxnSpPr>
              <a:cxnSpLocks/>
            </p:cNvCxnSpPr>
            <p:nvPr/>
          </p:nvCxnSpPr>
          <p:spPr bwMode="auto">
            <a:xfrm>
              <a:off x="6330853" y="4028059"/>
              <a:ext cx="245866" cy="416262"/>
            </a:xfrm>
            <a:prstGeom prst="straightConnector1">
              <a:avLst/>
            </a:prstGeom>
            <a:noFill/>
            <a:ln w="9525"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sp>
          <p:nvSpPr>
            <p:cNvPr id="206" name="Oval 205">
              <a:extLst>
                <a:ext uri="{FF2B5EF4-FFF2-40B4-BE49-F238E27FC236}">
                  <a16:creationId xmlns:a16="http://schemas.microsoft.com/office/drawing/2014/main" id="{A2EA8FAE-6EC1-2D47-AC0F-56F8A7C295AA}"/>
                </a:ext>
              </a:extLst>
            </p:cNvPr>
            <p:cNvSpPr/>
            <p:nvPr/>
          </p:nvSpPr>
          <p:spPr bwMode="auto">
            <a:xfrm>
              <a:off x="5818605" y="3602565"/>
              <a:ext cx="635181" cy="457200"/>
            </a:xfrm>
            <a:prstGeom prst="ellipse">
              <a:avLst/>
            </a:prstGeom>
            <a:solidFill>
              <a:schemeClr val="bg1">
                <a:lumMod val="9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2"/>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b="0" i="0" u="none" strike="noStrike" cap="none" normalizeH="0" baseline="0">
                <a:ln>
                  <a:noFill/>
                </a:ln>
                <a:solidFill>
                  <a:schemeClr val="tx1"/>
                </a:solidFill>
                <a:effectLst/>
                <a:latin typeface="Arial" pitchFamily="34" charset="0"/>
              </a:endParaRPr>
            </a:p>
          </p:txBody>
        </p:sp>
        <p:cxnSp>
          <p:nvCxnSpPr>
            <p:cNvPr id="208" name="Straight Arrow Connector 207">
              <a:extLst>
                <a:ext uri="{FF2B5EF4-FFF2-40B4-BE49-F238E27FC236}">
                  <a16:creationId xmlns:a16="http://schemas.microsoft.com/office/drawing/2014/main" id="{C79C4C43-718F-3243-950E-D7420274D075}"/>
                </a:ext>
              </a:extLst>
            </p:cNvPr>
            <p:cNvCxnSpPr>
              <a:cxnSpLocks/>
            </p:cNvCxnSpPr>
            <p:nvPr/>
          </p:nvCxnSpPr>
          <p:spPr bwMode="auto">
            <a:xfrm flipH="1">
              <a:off x="2146390" y="3991977"/>
              <a:ext cx="266879" cy="452344"/>
            </a:xfrm>
            <a:prstGeom prst="straightConnector1">
              <a:avLst/>
            </a:prstGeom>
            <a:noFill/>
            <a:ln w="9525"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cxnSp>
          <p:nvCxnSpPr>
            <p:cNvPr id="209" name="Straight Arrow Connector 208">
              <a:extLst>
                <a:ext uri="{FF2B5EF4-FFF2-40B4-BE49-F238E27FC236}">
                  <a16:creationId xmlns:a16="http://schemas.microsoft.com/office/drawing/2014/main" id="{984ADA17-295F-6942-8B96-877AE92131EF}"/>
                </a:ext>
              </a:extLst>
            </p:cNvPr>
            <p:cNvCxnSpPr>
              <a:cxnSpLocks/>
            </p:cNvCxnSpPr>
            <p:nvPr/>
          </p:nvCxnSpPr>
          <p:spPr bwMode="auto">
            <a:xfrm>
              <a:off x="2774082" y="3991977"/>
              <a:ext cx="245866" cy="416262"/>
            </a:xfrm>
            <a:prstGeom prst="straightConnector1">
              <a:avLst/>
            </a:prstGeom>
            <a:noFill/>
            <a:ln w="9525"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sp>
          <p:nvSpPr>
            <p:cNvPr id="212" name="Oval 211">
              <a:extLst>
                <a:ext uri="{FF2B5EF4-FFF2-40B4-BE49-F238E27FC236}">
                  <a16:creationId xmlns:a16="http://schemas.microsoft.com/office/drawing/2014/main" id="{74C97F85-9FDE-8D4F-B06B-9F92F66E98CB}"/>
                </a:ext>
              </a:extLst>
            </p:cNvPr>
            <p:cNvSpPr/>
            <p:nvPr/>
          </p:nvSpPr>
          <p:spPr bwMode="auto">
            <a:xfrm>
              <a:off x="2261834" y="3566483"/>
              <a:ext cx="635181" cy="457200"/>
            </a:xfrm>
            <a:prstGeom prst="ellipse">
              <a:avLst/>
            </a:prstGeom>
            <a:solidFill>
              <a:schemeClr val="bg1">
                <a:lumMod val="9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2"/>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1" eaLnBrk="0" fontAlgn="base" latinLnBrk="0" hangingPunct="0">
                <a:lnSpc>
                  <a:spcPct val="100000"/>
                </a:lnSpc>
                <a:spcBef>
                  <a:spcPct val="0"/>
                </a:spcBef>
                <a:spcAft>
                  <a:spcPct val="0"/>
                </a:spcAft>
                <a:buClrTx/>
                <a:buSzTx/>
                <a:buFontTx/>
                <a:buNone/>
                <a:tabLst/>
              </a:pPr>
              <a:endParaRPr kumimoji="0" lang="en-IL" b="0" i="0" u="none" strike="noStrike" cap="none" normalizeH="0" baseline="0">
                <a:ln>
                  <a:noFill/>
                </a:ln>
                <a:solidFill>
                  <a:schemeClr val="tx1"/>
                </a:solidFill>
                <a:effectLst/>
                <a:latin typeface="Arial" pitchFamily="34" charset="0"/>
              </a:endParaRPr>
            </a:p>
          </p:txBody>
        </p:sp>
        <p:cxnSp>
          <p:nvCxnSpPr>
            <p:cNvPr id="214" name="Straight Arrow Connector 213">
              <a:extLst>
                <a:ext uri="{FF2B5EF4-FFF2-40B4-BE49-F238E27FC236}">
                  <a16:creationId xmlns:a16="http://schemas.microsoft.com/office/drawing/2014/main" id="{47A7FD88-01BF-2841-803A-76F0875BFE4B}"/>
                </a:ext>
              </a:extLst>
            </p:cNvPr>
            <p:cNvCxnSpPr>
              <a:cxnSpLocks/>
            </p:cNvCxnSpPr>
            <p:nvPr/>
          </p:nvCxnSpPr>
          <p:spPr bwMode="auto">
            <a:xfrm flipH="1">
              <a:off x="3866610" y="3978290"/>
              <a:ext cx="348074" cy="466031"/>
            </a:xfrm>
            <a:prstGeom prst="straightConnector1">
              <a:avLst/>
            </a:prstGeom>
            <a:noFill/>
            <a:ln w="9525"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cxnSp>
          <p:nvCxnSpPr>
            <p:cNvPr id="215" name="Straight Arrow Connector 214">
              <a:extLst>
                <a:ext uri="{FF2B5EF4-FFF2-40B4-BE49-F238E27FC236}">
                  <a16:creationId xmlns:a16="http://schemas.microsoft.com/office/drawing/2014/main" id="{6D72B6A6-BB9C-D140-B995-1928C9793A38}"/>
                </a:ext>
              </a:extLst>
            </p:cNvPr>
            <p:cNvCxnSpPr>
              <a:cxnSpLocks/>
            </p:cNvCxnSpPr>
            <p:nvPr/>
          </p:nvCxnSpPr>
          <p:spPr bwMode="auto">
            <a:xfrm>
              <a:off x="4575497" y="3978290"/>
              <a:ext cx="273718" cy="466031"/>
            </a:xfrm>
            <a:prstGeom prst="straightConnector1">
              <a:avLst/>
            </a:prstGeom>
            <a:noFill/>
            <a:ln w="9525"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sp>
          <p:nvSpPr>
            <p:cNvPr id="218" name="Oval 217">
              <a:extLst>
                <a:ext uri="{FF2B5EF4-FFF2-40B4-BE49-F238E27FC236}">
                  <a16:creationId xmlns:a16="http://schemas.microsoft.com/office/drawing/2014/main" id="{38447991-954F-384E-BB71-E378A793B7C4}"/>
                </a:ext>
              </a:extLst>
            </p:cNvPr>
            <p:cNvSpPr/>
            <p:nvPr/>
          </p:nvSpPr>
          <p:spPr bwMode="auto">
            <a:xfrm>
              <a:off x="4063249" y="3552796"/>
              <a:ext cx="635181" cy="457200"/>
            </a:xfrm>
            <a:prstGeom prst="ellipse">
              <a:avLst/>
            </a:prstGeom>
            <a:solidFill>
              <a:schemeClr val="bg1">
                <a:lumMod val="9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2"/>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1" eaLnBrk="0" fontAlgn="base" latinLnBrk="0" hangingPunct="0">
                <a:lnSpc>
                  <a:spcPct val="100000"/>
                </a:lnSpc>
                <a:spcBef>
                  <a:spcPct val="0"/>
                </a:spcBef>
                <a:spcAft>
                  <a:spcPct val="0"/>
                </a:spcAft>
                <a:buClrTx/>
                <a:buSzTx/>
                <a:buFontTx/>
                <a:buNone/>
                <a:tabLst/>
              </a:pPr>
              <a:endParaRPr kumimoji="0" lang="en-IL" b="0" i="0" u="none" strike="noStrike" cap="none" normalizeH="0" baseline="0">
                <a:ln>
                  <a:noFill/>
                </a:ln>
                <a:solidFill>
                  <a:schemeClr val="tx1"/>
                </a:solidFill>
                <a:effectLst/>
                <a:latin typeface="Arial" pitchFamily="34" charset="0"/>
              </a:endParaRPr>
            </a:p>
          </p:txBody>
        </p:sp>
        <p:cxnSp>
          <p:nvCxnSpPr>
            <p:cNvPr id="220" name="Straight Arrow Connector 219">
              <a:extLst>
                <a:ext uri="{FF2B5EF4-FFF2-40B4-BE49-F238E27FC236}">
                  <a16:creationId xmlns:a16="http://schemas.microsoft.com/office/drawing/2014/main" id="{5F9EA5E1-3ED8-BB49-904C-0F29806BEF23}"/>
                </a:ext>
              </a:extLst>
            </p:cNvPr>
            <p:cNvCxnSpPr>
              <a:cxnSpLocks/>
            </p:cNvCxnSpPr>
            <p:nvPr/>
          </p:nvCxnSpPr>
          <p:spPr bwMode="auto">
            <a:xfrm flipH="1">
              <a:off x="6222403" y="3120714"/>
              <a:ext cx="298921" cy="416262"/>
            </a:xfrm>
            <a:prstGeom prst="straightConnector1">
              <a:avLst/>
            </a:prstGeom>
            <a:noFill/>
            <a:ln w="9525"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cxnSp>
          <p:nvCxnSpPr>
            <p:cNvPr id="221" name="Straight Arrow Connector 220">
              <a:extLst>
                <a:ext uri="{FF2B5EF4-FFF2-40B4-BE49-F238E27FC236}">
                  <a16:creationId xmlns:a16="http://schemas.microsoft.com/office/drawing/2014/main" id="{FFD58EC7-FAFB-CF44-8233-E11E3698D33D}"/>
                </a:ext>
              </a:extLst>
            </p:cNvPr>
            <p:cNvCxnSpPr>
              <a:cxnSpLocks/>
            </p:cNvCxnSpPr>
            <p:nvPr/>
          </p:nvCxnSpPr>
          <p:spPr bwMode="auto">
            <a:xfrm>
              <a:off x="6882138" y="3120714"/>
              <a:ext cx="360220" cy="416262"/>
            </a:xfrm>
            <a:prstGeom prst="straightConnector1">
              <a:avLst/>
            </a:prstGeom>
            <a:noFill/>
            <a:ln w="9525"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sp>
          <p:nvSpPr>
            <p:cNvPr id="224" name="Oval 223">
              <a:extLst>
                <a:ext uri="{FF2B5EF4-FFF2-40B4-BE49-F238E27FC236}">
                  <a16:creationId xmlns:a16="http://schemas.microsoft.com/office/drawing/2014/main" id="{93959835-E916-564F-9C7A-809A0F6AB1DB}"/>
                </a:ext>
              </a:extLst>
            </p:cNvPr>
            <p:cNvSpPr/>
            <p:nvPr/>
          </p:nvSpPr>
          <p:spPr bwMode="auto">
            <a:xfrm>
              <a:off x="6369890" y="2695220"/>
              <a:ext cx="635181" cy="457200"/>
            </a:xfrm>
            <a:prstGeom prst="ellipse">
              <a:avLst/>
            </a:prstGeom>
            <a:solidFill>
              <a:schemeClr val="bg1">
                <a:lumMod val="9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2"/>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sz="2800" b="0" i="0" u="none" strike="noStrike" cap="none" normalizeH="0" baseline="0">
                <a:ln>
                  <a:noFill/>
                </a:ln>
                <a:solidFill>
                  <a:schemeClr val="tx1"/>
                </a:solidFill>
                <a:effectLst/>
                <a:latin typeface="Arial" pitchFamily="34" charset="0"/>
              </a:endParaRPr>
            </a:p>
          </p:txBody>
        </p:sp>
        <p:cxnSp>
          <p:nvCxnSpPr>
            <p:cNvPr id="226" name="Straight Arrow Connector 225">
              <a:extLst>
                <a:ext uri="{FF2B5EF4-FFF2-40B4-BE49-F238E27FC236}">
                  <a16:creationId xmlns:a16="http://schemas.microsoft.com/office/drawing/2014/main" id="{F4CC6E57-DFE8-E340-82C2-DF0532A3DBEB}"/>
                </a:ext>
              </a:extLst>
            </p:cNvPr>
            <p:cNvCxnSpPr>
              <a:cxnSpLocks/>
            </p:cNvCxnSpPr>
            <p:nvPr/>
          </p:nvCxnSpPr>
          <p:spPr bwMode="auto">
            <a:xfrm flipH="1">
              <a:off x="2782824" y="3095238"/>
              <a:ext cx="481302" cy="423340"/>
            </a:xfrm>
            <a:prstGeom prst="straightConnector1">
              <a:avLst/>
            </a:prstGeom>
            <a:noFill/>
            <a:ln w="9525"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cxnSp>
          <p:nvCxnSpPr>
            <p:cNvPr id="227" name="Straight Arrow Connector 226">
              <a:extLst>
                <a:ext uri="{FF2B5EF4-FFF2-40B4-BE49-F238E27FC236}">
                  <a16:creationId xmlns:a16="http://schemas.microsoft.com/office/drawing/2014/main" id="{CB71A43D-5C68-684A-9699-7AE738855D44}"/>
                </a:ext>
              </a:extLst>
            </p:cNvPr>
            <p:cNvCxnSpPr>
              <a:cxnSpLocks/>
            </p:cNvCxnSpPr>
            <p:nvPr/>
          </p:nvCxnSpPr>
          <p:spPr bwMode="auto">
            <a:xfrm>
              <a:off x="3624939" y="3095238"/>
              <a:ext cx="554085" cy="403803"/>
            </a:xfrm>
            <a:prstGeom prst="straightConnector1">
              <a:avLst/>
            </a:prstGeom>
            <a:noFill/>
            <a:ln w="9525"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sp>
          <p:nvSpPr>
            <p:cNvPr id="230" name="Oval 229">
              <a:extLst>
                <a:ext uri="{FF2B5EF4-FFF2-40B4-BE49-F238E27FC236}">
                  <a16:creationId xmlns:a16="http://schemas.microsoft.com/office/drawing/2014/main" id="{CCA72487-044F-9C4F-8FF3-C514ADD8DAE4}"/>
                </a:ext>
              </a:extLst>
            </p:cNvPr>
            <p:cNvSpPr/>
            <p:nvPr/>
          </p:nvSpPr>
          <p:spPr bwMode="auto">
            <a:xfrm>
              <a:off x="3112691" y="2669744"/>
              <a:ext cx="635181" cy="457200"/>
            </a:xfrm>
            <a:prstGeom prst="ellipse">
              <a:avLst/>
            </a:prstGeom>
            <a:solidFill>
              <a:schemeClr val="bg1">
                <a:lumMod val="9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2"/>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sz="2800" b="0" i="0" u="none" strike="noStrike" cap="none" normalizeH="0" baseline="0">
                <a:ln>
                  <a:noFill/>
                </a:ln>
                <a:solidFill>
                  <a:schemeClr val="tx1"/>
                </a:solidFill>
                <a:effectLst/>
                <a:latin typeface="Arial" pitchFamily="34" charset="0"/>
              </a:endParaRPr>
            </a:p>
          </p:txBody>
        </p:sp>
        <p:cxnSp>
          <p:nvCxnSpPr>
            <p:cNvPr id="232" name="Straight Arrow Connector 231">
              <a:extLst>
                <a:ext uri="{FF2B5EF4-FFF2-40B4-BE49-F238E27FC236}">
                  <a16:creationId xmlns:a16="http://schemas.microsoft.com/office/drawing/2014/main" id="{26B7FF48-1CDE-4749-B302-E948A35D95C3}"/>
                </a:ext>
              </a:extLst>
            </p:cNvPr>
            <p:cNvCxnSpPr>
              <a:cxnSpLocks/>
            </p:cNvCxnSpPr>
            <p:nvPr/>
          </p:nvCxnSpPr>
          <p:spPr bwMode="auto">
            <a:xfrm flipH="1">
              <a:off x="3638490" y="2188033"/>
              <a:ext cx="1265030" cy="472880"/>
            </a:xfrm>
            <a:prstGeom prst="straightConnector1">
              <a:avLst/>
            </a:prstGeom>
            <a:noFill/>
            <a:ln w="9525"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cxnSp>
          <p:nvCxnSpPr>
            <p:cNvPr id="233" name="Straight Arrow Connector 232">
              <a:extLst>
                <a:ext uri="{FF2B5EF4-FFF2-40B4-BE49-F238E27FC236}">
                  <a16:creationId xmlns:a16="http://schemas.microsoft.com/office/drawing/2014/main" id="{BB1E7495-F463-B347-A0A8-1DF22ACF0F49}"/>
                </a:ext>
              </a:extLst>
            </p:cNvPr>
            <p:cNvCxnSpPr>
              <a:cxnSpLocks/>
            </p:cNvCxnSpPr>
            <p:nvPr/>
          </p:nvCxnSpPr>
          <p:spPr bwMode="auto">
            <a:xfrm>
              <a:off x="5264332" y="2188033"/>
              <a:ext cx="1256992" cy="467741"/>
            </a:xfrm>
            <a:prstGeom prst="straightConnector1">
              <a:avLst/>
            </a:prstGeom>
            <a:noFill/>
            <a:ln w="9525"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sp>
          <p:nvSpPr>
            <p:cNvPr id="236" name="Oval 235">
              <a:extLst>
                <a:ext uri="{FF2B5EF4-FFF2-40B4-BE49-F238E27FC236}">
                  <a16:creationId xmlns:a16="http://schemas.microsoft.com/office/drawing/2014/main" id="{73BA03C7-05A1-8840-8DC3-8CFCE79E4930}"/>
                </a:ext>
              </a:extLst>
            </p:cNvPr>
            <p:cNvSpPr/>
            <p:nvPr/>
          </p:nvSpPr>
          <p:spPr bwMode="auto">
            <a:xfrm>
              <a:off x="4752084" y="1762539"/>
              <a:ext cx="635181" cy="457200"/>
            </a:xfrm>
            <a:prstGeom prst="ellipse">
              <a:avLst/>
            </a:prstGeom>
            <a:solidFill>
              <a:schemeClr val="bg1">
                <a:lumMod val="9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2"/>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sz="2800" b="0" i="0" u="none" strike="noStrike" cap="none" normalizeH="0" baseline="0">
                <a:ln>
                  <a:noFill/>
                </a:ln>
                <a:solidFill>
                  <a:schemeClr val="tx1"/>
                </a:solidFill>
                <a:effectLst/>
                <a:latin typeface="Arial" pitchFamily="34" charset="0"/>
              </a:endParaRPr>
            </a:p>
          </p:txBody>
        </p:sp>
        <p:cxnSp>
          <p:nvCxnSpPr>
            <p:cNvPr id="238" name="Straight Arrow Connector 237">
              <a:extLst>
                <a:ext uri="{FF2B5EF4-FFF2-40B4-BE49-F238E27FC236}">
                  <a16:creationId xmlns:a16="http://schemas.microsoft.com/office/drawing/2014/main" id="{AB20945C-EBD9-7145-903E-EC39EC06AD43}"/>
                </a:ext>
              </a:extLst>
            </p:cNvPr>
            <p:cNvCxnSpPr>
              <a:cxnSpLocks/>
              <a:stCxn id="242" idx="3"/>
            </p:cNvCxnSpPr>
            <p:nvPr/>
          </p:nvCxnSpPr>
          <p:spPr bwMode="auto">
            <a:xfrm flipH="1">
              <a:off x="2892998" y="1295803"/>
              <a:ext cx="738488" cy="438282"/>
            </a:xfrm>
            <a:prstGeom prst="straightConnector1">
              <a:avLst/>
            </a:prstGeom>
            <a:noFill/>
            <a:ln w="12700"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cxnSp>
          <p:nvCxnSpPr>
            <p:cNvPr id="239" name="Straight Arrow Connector 238">
              <a:extLst>
                <a:ext uri="{FF2B5EF4-FFF2-40B4-BE49-F238E27FC236}">
                  <a16:creationId xmlns:a16="http://schemas.microsoft.com/office/drawing/2014/main" id="{D18CFF28-9C2D-094C-9550-35E356BAE01B}"/>
                </a:ext>
              </a:extLst>
            </p:cNvPr>
            <p:cNvCxnSpPr>
              <a:cxnSpLocks/>
            </p:cNvCxnSpPr>
            <p:nvPr/>
          </p:nvCxnSpPr>
          <p:spPr bwMode="auto">
            <a:xfrm>
              <a:off x="4063249" y="1300943"/>
              <a:ext cx="744932" cy="496140"/>
            </a:xfrm>
            <a:prstGeom prst="straightConnector1">
              <a:avLst/>
            </a:prstGeom>
            <a:noFill/>
            <a:ln w="9525"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sp>
          <p:nvSpPr>
            <p:cNvPr id="242" name="Oval 241">
              <a:extLst>
                <a:ext uri="{FF2B5EF4-FFF2-40B4-BE49-F238E27FC236}">
                  <a16:creationId xmlns:a16="http://schemas.microsoft.com/office/drawing/2014/main" id="{A366EC4F-03B7-F848-8179-24164F880493}"/>
                </a:ext>
              </a:extLst>
            </p:cNvPr>
            <p:cNvSpPr/>
            <p:nvPr/>
          </p:nvSpPr>
          <p:spPr bwMode="auto">
            <a:xfrm>
              <a:off x="3538466" y="905558"/>
              <a:ext cx="635181" cy="457200"/>
            </a:xfrm>
            <a:prstGeom prst="ellipse">
              <a:avLst/>
            </a:prstGeom>
            <a:solidFill>
              <a:schemeClr val="bg1">
                <a:lumMod val="95000"/>
              </a:schemeClr>
            </a:solidFill>
            <a:ln w="9525" cap="flat" cmpd="sng" algn="ctr">
              <a:solidFill>
                <a:schemeClr val="tx1"/>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2"/>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1" eaLnBrk="0" fontAlgn="base" latinLnBrk="0" hangingPunct="0">
                <a:lnSpc>
                  <a:spcPct val="100000"/>
                </a:lnSpc>
                <a:spcBef>
                  <a:spcPct val="0"/>
                </a:spcBef>
                <a:spcAft>
                  <a:spcPct val="0"/>
                </a:spcAft>
                <a:buClrTx/>
                <a:buSzTx/>
                <a:buFontTx/>
                <a:buNone/>
                <a:tabLst/>
              </a:pPr>
              <a:endParaRPr kumimoji="0" lang="en-IL" b="0" i="0" u="none" strike="noStrike" cap="none" normalizeH="0" baseline="0" dirty="0">
                <a:ln>
                  <a:noFill/>
                </a:ln>
                <a:solidFill>
                  <a:schemeClr val="tx1"/>
                </a:solidFill>
                <a:effectLst/>
                <a:latin typeface="Arial" pitchFamily="34" charset="0"/>
              </a:endParaRPr>
            </a:p>
          </p:txBody>
        </p:sp>
        <p:sp>
          <p:nvSpPr>
            <p:cNvPr id="56" name="TextBox 55">
              <a:extLst>
                <a:ext uri="{FF2B5EF4-FFF2-40B4-BE49-F238E27FC236}">
                  <a16:creationId xmlns:a16="http://schemas.microsoft.com/office/drawing/2014/main" id="{A9ADEDFF-A8A7-6D49-B446-8AFF552AF131}"/>
                </a:ext>
              </a:extLst>
            </p:cNvPr>
            <p:cNvSpPr txBox="1"/>
            <p:nvPr/>
          </p:nvSpPr>
          <p:spPr>
            <a:xfrm>
              <a:off x="7089314" y="3671442"/>
              <a:ext cx="516488" cy="338554"/>
            </a:xfrm>
            <a:prstGeom prst="rect">
              <a:avLst/>
            </a:prstGeom>
            <a:noFill/>
          </p:spPr>
          <p:txBody>
            <a:bodyPr wrap="none" rtlCol="0">
              <a:spAutoFit/>
            </a:bodyPr>
            <a:lstStyle/>
            <a:p>
              <a:r>
                <a:rPr lang="en-US" sz="1600" b="0" dirty="0"/>
                <a:t>b</a:t>
              </a:r>
              <a:r>
                <a:rPr lang="en-US" sz="1200" b="0" dirty="0">
                  <a:latin typeface="Times New Roman" panose="02020603050405020304" pitchFamily="18" charset="0"/>
                  <a:cs typeface="Times New Roman" panose="02020603050405020304" pitchFamily="18" charset="0"/>
                </a:rPr>
                <a:t> , </a:t>
              </a:r>
              <a:r>
                <a:rPr lang="en-US" sz="1600" b="0" dirty="0">
                  <a:latin typeface="Times New Roman" panose="02020603050405020304" pitchFamily="18" charset="0"/>
                  <a:cs typeface="Times New Roman" panose="02020603050405020304" pitchFamily="18" charset="0"/>
                </a:rPr>
                <a:t>3</a:t>
              </a:r>
              <a:endParaRPr lang="en-IL" sz="1600" b="0" dirty="0"/>
            </a:p>
          </p:txBody>
        </p:sp>
        <p:sp>
          <p:nvSpPr>
            <p:cNvPr id="57" name="TextBox 56">
              <a:extLst>
                <a:ext uri="{FF2B5EF4-FFF2-40B4-BE49-F238E27FC236}">
                  <a16:creationId xmlns:a16="http://schemas.microsoft.com/office/drawing/2014/main" id="{E594E59F-BF57-A447-816F-D02D7C9676A0}"/>
                </a:ext>
              </a:extLst>
            </p:cNvPr>
            <p:cNvSpPr txBox="1"/>
            <p:nvPr/>
          </p:nvSpPr>
          <p:spPr>
            <a:xfrm>
              <a:off x="1932811" y="4560303"/>
              <a:ext cx="505268" cy="338554"/>
            </a:xfrm>
            <a:prstGeom prst="rect">
              <a:avLst/>
            </a:prstGeom>
            <a:noFill/>
          </p:spPr>
          <p:txBody>
            <a:bodyPr wrap="none" rtlCol="0">
              <a:spAutoFit/>
            </a:bodyPr>
            <a:lstStyle/>
            <a:p>
              <a:r>
                <a:rPr lang="en-US" sz="1600" b="0" dirty="0"/>
                <a:t>c</a:t>
              </a:r>
              <a:r>
                <a:rPr lang="en-US" sz="1200" b="0" dirty="0">
                  <a:latin typeface="Times New Roman" panose="02020603050405020304" pitchFamily="18" charset="0"/>
                  <a:cs typeface="Times New Roman" panose="02020603050405020304" pitchFamily="18" charset="0"/>
                </a:rPr>
                <a:t> , </a:t>
              </a:r>
              <a:r>
                <a:rPr lang="en-US" sz="1600" b="0" dirty="0">
                  <a:latin typeface="Times New Roman" panose="02020603050405020304" pitchFamily="18" charset="0"/>
                  <a:cs typeface="Times New Roman" panose="02020603050405020304" pitchFamily="18" charset="0"/>
                </a:rPr>
                <a:t>1</a:t>
              </a:r>
              <a:endParaRPr lang="en-IL" sz="1600" b="0" dirty="0"/>
            </a:p>
          </p:txBody>
        </p:sp>
        <p:sp>
          <p:nvSpPr>
            <p:cNvPr id="58" name="TextBox 57">
              <a:extLst>
                <a:ext uri="{FF2B5EF4-FFF2-40B4-BE49-F238E27FC236}">
                  <a16:creationId xmlns:a16="http://schemas.microsoft.com/office/drawing/2014/main" id="{6F717345-9DEE-DE48-8292-BC7ADED6D8FF}"/>
                </a:ext>
              </a:extLst>
            </p:cNvPr>
            <p:cNvSpPr txBox="1"/>
            <p:nvPr/>
          </p:nvSpPr>
          <p:spPr>
            <a:xfrm>
              <a:off x="2758254" y="4540902"/>
              <a:ext cx="516488" cy="338554"/>
            </a:xfrm>
            <a:prstGeom prst="rect">
              <a:avLst/>
            </a:prstGeom>
            <a:noFill/>
          </p:spPr>
          <p:txBody>
            <a:bodyPr wrap="none" rtlCol="0">
              <a:spAutoFit/>
            </a:bodyPr>
            <a:lstStyle/>
            <a:p>
              <a:r>
                <a:rPr lang="en-US" sz="1600" b="0" dirty="0"/>
                <a:t>d</a:t>
              </a:r>
              <a:r>
                <a:rPr lang="en-US" sz="1200" b="0" dirty="0">
                  <a:latin typeface="Times New Roman" panose="02020603050405020304" pitchFamily="18" charset="0"/>
                  <a:cs typeface="Times New Roman" panose="02020603050405020304" pitchFamily="18" charset="0"/>
                </a:rPr>
                <a:t> , </a:t>
              </a:r>
              <a:r>
                <a:rPr lang="en-US" sz="1600" b="0" dirty="0">
                  <a:latin typeface="Times New Roman" panose="02020603050405020304" pitchFamily="18" charset="0"/>
                  <a:cs typeface="Times New Roman" panose="02020603050405020304" pitchFamily="18" charset="0"/>
                </a:rPr>
                <a:t>1</a:t>
              </a:r>
              <a:endParaRPr lang="en-IL" sz="1600" b="0" dirty="0"/>
            </a:p>
          </p:txBody>
        </p:sp>
        <p:sp>
          <p:nvSpPr>
            <p:cNvPr id="59" name="TextBox 58">
              <a:extLst>
                <a:ext uri="{FF2B5EF4-FFF2-40B4-BE49-F238E27FC236}">
                  <a16:creationId xmlns:a16="http://schemas.microsoft.com/office/drawing/2014/main" id="{8C6D4295-29D3-7342-9645-FFE4945D86AE}"/>
                </a:ext>
              </a:extLst>
            </p:cNvPr>
            <p:cNvSpPr txBox="1"/>
            <p:nvPr/>
          </p:nvSpPr>
          <p:spPr>
            <a:xfrm>
              <a:off x="3657159" y="4540484"/>
              <a:ext cx="516488" cy="338554"/>
            </a:xfrm>
            <a:prstGeom prst="rect">
              <a:avLst/>
            </a:prstGeom>
            <a:noFill/>
          </p:spPr>
          <p:txBody>
            <a:bodyPr wrap="none" rtlCol="0">
              <a:spAutoFit/>
            </a:bodyPr>
            <a:lstStyle/>
            <a:p>
              <a:r>
                <a:rPr lang="en-US" sz="1600" b="0" dirty="0"/>
                <a:t>e</a:t>
              </a:r>
              <a:r>
                <a:rPr lang="en-US" sz="1200" b="0" dirty="0">
                  <a:latin typeface="Times New Roman" panose="02020603050405020304" pitchFamily="18" charset="0"/>
                  <a:cs typeface="Times New Roman" panose="02020603050405020304" pitchFamily="18" charset="0"/>
                </a:rPr>
                <a:t> , </a:t>
              </a:r>
              <a:r>
                <a:rPr lang="en-US" sz="1600" b="0" dirty="0">
                  <a:latin typeface="Times New Roman" panose="02020603050405020304" pitchFamily="18" charset="0"/>
                  <a:cs typeface="Times New Roman" panose="02020603050405020304" pitchFamily="18" charset="0"/>
                </a:rPr>
                <a:t>1</a:t>
              </a:r>
              <a:endParaRPr lang="en-IL" sz="1600" b="0" dirty="0"/>
            </a:p>
          </p:txBody>
        </p:sp>
        <p:sp>
          <p:nvSpPr>
            <p:cNvPr id="60" name="TextBox 59">
              <a:extLst>
                <a:ext uri="{FF2B5EF4-FFF2-40B4-BE49-F238E27FC236}">
                  <a16:creationId xmlns:a16="http://schemas.microsoft.com/office/drawing/2014/main" id="{17479A25-EAD6-9941-BF43-9AC4827E8FF0}"/>
                </a:ext>
              </a:extLst>
            </p:cNvPr>
            <p:cNvSpPr txBox="1"/>
            <p:nvPr/>
          </p:nvSpPr>
          <p:spPr>
            <a:xfrm>
              <a:off x="4562856" y="4542480"/>
              <a:ext cx="460382" cy="338554"/>
            </a:xfrm>
            <a:prstGeom prst="rect">
              <a:avLst/>
            </a:prstGeom>
            <a:noFill/>
          </p:spPr>
          <p:txBody>
            <a:bodyPr wrap="none" rtlCol="0">
              <a:spAutoFit/>
            </a:bodyPr>
            <a:lstStyle/>
            <a:p>
              <a:r>
                <a:rPr lang="en-US" sz="1600" b="0" dirty="0"/>
                <a:t>f</a:t>
              </a:r>
              <a:r>
                <a:rPr lang="en-US" sz="1200" b="0" dirty="0">
                  <a:latin typeface="Times New Roman" panose="02020603050405020304" pitchFamily="18" charset="0"/>
                  <a:cs typeface="Times New Roman" panose="02020603050405020304" pitchFamily="18" charset="0"/>
                </a:rPr>
                <a:t> , </a:t>
              </a:r>
              <a:r>
                <a:rPr lang="en-US" sz="1600" b="0" dirty="0">
                  <a:latin typeface="Times New Roman" panose="02020603050405020304" pitchFamily="18" charset="0"/>
                  <a:cs typeface="Times New Roman" panose="02020603050405020304" pitchFamily="18" charset="0"/>
                </a:rPr>
                <a:t>1</a:t>
              </a:r>
              <a:endParaRPr lang="en-IL" sz="1600" b="0" dirty="0"/>
            </a:p>
          </p:txBody>
        </p:sp>
        <p:sp>
          <p:nvSpPr>
            <p:cNvPr id="61" name="TextBox 60">
              <a:extLst>
                <a:ext uri="{FF2B5EF4-FFF2-40B4-BE49-F238E27FC236}">
                  <a16:creationId xmlns:a16="http://schemas.microsoft.com/office/drawing/2014/main" id="{4141C829-9759-2247-90F2-26E29690EE3D}"/>
                </a:ext>
              </a:extLst>
            </p:cNvPr>
            <p:cNvSpPr txBox="1"/>
            <p:nvPr/>
          </p:nvSpPr>
          <p:spPr>
            <a:xfrm>
              <a:off x="5428789" y="4555123"/>
              <a:ext cx="516488" cy="338554"/>
            </a:xfrm>
            <a:prstGeom prst="rect">
              <a:avLst/>
            </a:prstGeom>
            <a:noFill/>
          </p:spPr>
          <p:txBody>
            <a:bodyPr wrap="none" rtlCol="0">
              <a:spAutoFit/>
            </a:bodyPr>
            <a:lstStyle/>
            <a:p>
              <a:r>
                <a:rPr lang="en-US" sz="1600" b="0" dirty="0"/>
                <a:t>g</a:t>
              </a:r>
              <a:r>
                <a:rPr lang="en-US" sz="1200" b="0" dirty="0">
                  <a:latin typeface="Times New Roman" panose="02020603050405020304" pitchFamily="18" charset="0"/>
                  <a:cs typeface="Times New Roman" panose="02020603050405020304" pitchFamily="18" charset="0"/>
                </a:rPr>
                <a:t> , </a:t>
              </a:r>
              <a:r>
                <a:rPr lang="en-US" sz="1600" b="0" dirty="0">
                  <a:latin typeface="Times New Roman" panose="02020603050405020304" pitchFamily="18" charset="0"/>
                  <a:cs typeface="Times New Roman" panose="02020603050405020304" pitchFamily="18" charset="0"/>
                </a:rPr>
                <a:t>1</a:t>
              </a:r>
              <a:endParaRPr lang="en-IL" sz="1600" b="0" dirty="0"/>
            </a:p>
          </p:txBody>
        </p:sp>
        <p:sp>
          <p:nvSpPr>
            <p:cNvPr id="62" name="TextBox 61">
              <a:extLst>
                <a:ext uri="{FF2B5EF4-FFF2-40B4-BE49-F238E27FC236}">
                  <a16:creationId xmlns:a16="http://schemas.microsoft.com/office/drawing/2014/main" id="{F3420D9C-4A4E-784E-8F82-C2AC2B6D9459}"/>
                </a:ext>
              </a:extLst>
            </p:cNvPr>
            <p:cNvSpPr txBox="1"/>
            <p:nvPr/>
          </p:nvSpPr>
          <p:spPr>
            <a:xfrm>
              <a:off x="6325492" y="4550848"/>
              <a:ext cx="516488" cy="338554"/>
            </a:xfrm>
            <a:prstGeom prst="rect">
              <a:avLst/>
            </a:prstGeom>
            <a:noFill/>
          </p:spPr>
          <p:txBody>
            <a:bodyPr wrap="none" rtlCol="0">
              <a:spAutoFit/>
            </a:bodyPr>
            <a:lstStyle/>
            <a:p>
              <a:r>
                <a:rPr lang="en-US" sz="1600" b="0" dirty="0"/>
                <a:t>h</a:t>
              </a:r>
              <a:r>
                <a:rPr lang="en-US" sz="1200" b="0" dirty="0">
                  <a:latin typeface="Times New Roman" panose="02020603050405020304" pitchFamily="18" charset="0"/>
                  <a:cs typeface="Times New Roman" panose="02020603050405020304" pitchFamily="18" charset="0"/>
                </a:rPr>
                <a:t> , </a:t>
              </a:r>
              <a:r>
                <a:rPr lang="en-US" sz="1600" b="0" dirty="0">
                  <a:latin typeface="Times New Roman" panose="02020603050405020304" pitchFamily="18" charset="0"/>
                  <a:cs typeface="Times New Roman" panose="02020603050405020304" pitchFamily="18" charset="0"/>
                </a:rPr>
                <a:t>1</a:t>
              </a:r>
              <a:endParaRPr lang="en-IL" sz="1600" b="0" dirty="0"/>
            </a:p>
          </p:txBody>
        </p:sp>
        <p:sp>
          <p:nvSpPr>
            <p:cNvPr id="41" name="TextBox 40">
              <a:extLst>
                <a:ext uri="{FF2B5EF4-FFF2-40B4-BE49-F238E27FC236}">
                  <a16:creationId xmlns:a16="http://schemas.microsoft.com/office/drawing/2014/main" id="{52F7BB85-7A82-E542-8731-DCE64427EE21}"/>
                </a:ext>
              </a:extLst>
            </p:cNvPr>
            <p:cNvSpPr txBox="1"/>
            <p:nvPr/>
          </p:nvSpPr>
          <p:spPr>
            <a:xfrm>
              <a:off x="3009487" y="1205614"/>
              <a:ext cx="291901" cy="339645"/>
            </a:xfrm>
            <a:prstGeom prst="rect">
              <a:avLst/>
            </a:prstGeom>
            <a:noFill/>
            <a:ln>
              <a:noFill/>
            </a:ln>
          </p:spPr>
          <p:txBody>
            <a:bodyPr wrap="square" lIns="0" tIns="46800" rIns="0" rtlCol="0">
              <a:spAutoFit/>
            </a:bodyPr>
            <a:lstStyle/>
            <a:p>
              <a:r>
                <a:rPr lang="en-IL" sz="1600" b="0" dirty="0">
                  <a:latin typeface="Consolas" panose="020B0609020204030204" pitchFamily="49" charset="0"/>
                  <a:cs typeface="Consolas" panose="020B0609020204030204" pitchFamily="49" charset="0"/>
                </a:rPr>
                <a:t>0</a:t>
              </a:r>
            </a:p>
          </p:txBody>
        </p:sp>
        <p:sp>
          <p:nvSpPr>
            <p:cNvPr id="42" name="TextBox 41">
              <a:extLst>
                <a:ext uri="{FF2B5EF4-FFF2-40B4-BE49-F238E27FC236}">
                  <a16:creationId xmlns:a16="http://schemas.microsoft.com/office/drawing/2014/main" id="{1B8016E0-9574-2A4F-A97B-B1EE884581D5}"/>
                </a:ext>
              </a:extLst>
            </p:cNvPr>
            <p:cNvSpPr txBox="1"/>
            <p:nvPr/>
          </p:nvSpPr>
          <p:spPr>
            <a:xfrm>
              <a:off x="4092578" y="2097521"/>
              <a:ext cx="291901" cy="339645"/>
            </a:xfrm>
            <a:prstGeom prst="rect">
              <a:avLst/>
            </a:prstGeom>
            <a:noFill/>
            <a:ln>
              <a:noFill/>
            </a:ln>
          </p:spPr>
          <p:txBody>
            <a:bodyPr wrap="square" lIns="0" tIns="46800" rIns="0" rtlCol="0">
              <a:spAutoFit/>
            </a:bodyPr>
            <a:lstStyle/>
            <a:p>
              <a:r>
                <a:rPr lang="en-IL" sz="1600" b="0" dirty="0">
                  <a:latin typeface="Consolas" panose="020B0609020204030204" pitchFamily="49" charset="0"/>
                  <a:cs typeface="Consolas" panose="020B0609020204030204" pitchFamily="49" charset="0"/>
                </a:rPr>
                <a:t>0</a:t>
              </a:r>
            </a:p>
          </p:txBody>
        </p:sp>
        <p:sp>
          <p:nvSpPr>
            <p:cNvPr id="43" name="TextBox 42">
              <a:extLst>
                <a:ext uri="{FF2B5EF4-FFF2-40B4-BE49-F238E27FC236}">
                  <a16:creationId xmlns:a16="http://schemas.microsoft.com/office/drawing/2014/main" id="{12424FFF-894D-9346-A8A5-BA82752A950E}"/>
                </a:ext>
              </a:extLst>
            </p:cNvPr>
            <p:cNvSpPr txBox="1"/>
            <p:nvPr/>
          </p:nvSpPr>
          <p:spPr>
            <a:xfrm>
              <a:off x="2775189" y="3012104"/>
              <a:ext cx="291901" cy="339645"/>
            </a:xfrm>
            <a:prstGeom prst="rect">
              <a:avLst/>
            </a:prstGeom>
            <a:noFill/>
            <a:ln>
              <a:noFill/>
            </a:ln>
          </p:spPr>
          <p:txBody>
            <a:bodyPr wrap="square" lIns="0" tIns="46800" rIns="0" rtlCol="0">
              <a:spAutoFit/>
            </a:bodyPr>
            <a:lstStyle/>
            <a:p>
              <a:r>
                <a:rPr lang="en-IL" sz="1600" b="0" dirty="0">
                  <a:latin typeface="Consolas" panose="020B0609020204030204" pitchFamily="49" charset="0"/>
                  <a:cs typeface="Consolas" panose="020B0609020204030204" pitchFamily="49" charset="0"/>
                </a:rPr>
                <a:t>0</a:t>
              </a:r>
            </a:p>
          </p:txBody>
        </p:sp>
        <p:sp>
          <p:nvSpPr>
            <p:cNvPr id="44" name="TextBox 43">
              <a:extLst>
                <a:ext uri="{FF2B5EF4-FFF2-40B4-BE49-F238E27FC236}">
                  <a16:creationId xmlns:a16="http://schemas.microsoft.com/office/drawing/2014/main" id="{635E436F-F3F0-5145-B9E2-B6D9CC50561D}"/>
                </a:ext>
              </a:extLst>
            </p:cNvPr>
            <p:cNvSpPr txBox="1"/>
            <p:nvPr/>
          </p:nvSpPr>
          <p:spPr>
            <a:xfrm>
              <a:off x="2042140" y="3958393"/>
              <a:ext cx="291901" cy="339645"/>
            </a:xfrm>
            <a:prstGeom prst="rect">
              <a:avLst/>
            </a:prstGeom>
            <a:noFill/>
            <a:ln>
              <a:noFill/>
            </a:ln>
          </p:spPr>
          <p:txBody>
            <a:bodyPr wrap="square" lIns="0" tIns="46800" rIns="0" rtlCol="0">
              <a:spAutoFit/>
            </a:bodyPr>
            <a:lstStyle/>
            <a:p>
              <a:r>
                <a:rPr lang="en-IL" sz="1600" b="0" dirty="0">
                  <a:latin typeface="Consolas" panose="020B0609020204030204" pitchFamily="49" charset="0"/>
                  <a:cs typeface="Consolas" panose="020B0609020204030204" pitchFamily="49" charset="0"/>
                </a:rPr>
                <a:t>0</a:t>
              </a:r>
            </a:p>
          </p:txBody>
        </p:sp>
        <p:sp>
          <p:nvSpPr>
            <p:cNvPr id="45" name="TextBox 44">
              <a:extLst>
                <a:ext uri="{FF2B5EF4-FFF2-40B4-BE49-F238E27FC236}">
                  <a16:creationId xmlns:a16="http://schemas.microsoft.com/office/drawing/2014/main" id="{F55743AC-CFF6-494D-9C56-9324404CEE8F}"/>
                </a:ext>
              </a:extLst>
            </p:cNvPr>
            <p:cNvSpPr txBox="1"/>
            <p:nvPr/>
          </p:nvSpPr>
          <p:spPr>
            <a:xfrm>
              <a:off x="6119572" y="3044902"/>
              <a:ext cx="291901" cy="339645"/>
            </a:xfrm>
            <a:prstGeom prst="rect">
              <a:avLst/>
            </a:prstGeom>
            <a:noFill/>
            <a:ln>
              <a:noFill/>
            </a:ln>
          </p:spPr>
          <p:txBody>
            <a:bodyPr wrap="square" lIns="0" tIns="46800" rIns="0" rtlCol="0">
              <a:spAutoFit/>
            </a:bodyPr>
            <a:lstStyle/>
            <a:p>
              <a:r>
                <a:rPr lang="en-IL" sz="1600" b="0" dirty="0">
                  <a:latin typeface="Consolas" panose="020B0609020204030204" pitchFamily="49" charset="0"/>
                  <a:cs typeface="Consolas" panose="020B0609020204030204" pitchFamily="49" charset="0"/>
                </a:rPr>
                <a:t>0</a:t>
              </a:r>
            </a:p>
          </p:txBody>
        </p:sp>
        <p:sp>
          <p:nvSpPr>
            <p:cNvPr id="46" name="TextBox 45">
              <a:extLst>
                <a:ext uri="{FF2B5EF4-FFF2-40B4-BE49-F238E27FC236}">
                  <a16:creationId xmlns:a16="http://schemas.microsoft.com/office/drawing/2014/main" id="{FBD51055-CC06-D443-8A99-A0C6E25E0A28}"/>
                </a:ext>
              </a:extLst>
            </p:cNvPr>
            <p:cNvSpPr txBox="1"/>
            <p:nvPr/>
          </p:nvSpPr>
          <p:spPr>
            <a:xfrm>
              <a:off x="3736892" y="3958393"/>
              <a:ext cx="291901" cy="339645"/>
            </a:xfrm>
            <a:prstGeom prst="rect">
              <a:avLst/>
            </a:prstGeom>
            <a:noFill/>
            <a:ln>
              <a:noFill/>
            </a:ln>
          </p:spPr>
          <p:txBody>
            <a:bodyPr wrap="square" lIns="0" tIns="46800" rIns="0" rtlCol="0">
              <a:spAutoFit/>
            </a:bodyPr>
            <a:lstStyle/>
            <a:p>
              <a:r>
                <a:rPr lang="en-IL" sz="1600" b="0" dirty="0">
                  <a:latin typeface="Consolas" panose="020B0609020204030204" pitchFamily="49" charset="0"/>
                  <a:cs typeface="Consolas" panose="020B0609020204030204" pitchFamily="49" charset="0"/>
                </a:rPr>
                <a:t>0</a:t>
              </a:r>
            </a:p>
          </p:txBody>
        </p:sp>
        <p:sp>
          <p:nvSpPr>
            <p:cNvPr id="47" name="TextBox 46">
              <a:extLst>
                <a:ext uri="{FF2B5EF4-FFF2-40B4-BE49-F238E27FC236}">
                  <a16:creationId xmlns:a16="http://schemas.microsoft.com/office/drawing/2014/main" id="{F35131BF-6578-1A47-8605-037D88BD6566}"/>
                </a:ext>
              </a:extLst>
            </p:cNvPr>
            <p:cNvSpPr txBox="1"/>
            <p:nvPr/>
          </p:nvSpPr>
          <p:spPr>
            <a:xfrm>
              <a:off x="5548185" y="3958393"/>
              <a:ext cx="291901" cy="339645"/>
            </a:xfrm>
            <a:prstGeom prst="rect">
              <a:avLst/>
            </a:prstGeom>
            <a:noFill/>
            <a:ln>
              <a:noFill/>
            </a:ln>
          </p:spPr>
          <p:txBody>
            <a:bodyPr wrap="square" lIns="0" tIns="46800" rIns="0" rtlCol="0">
              <a:spAutoFit/>
            </a:bodyPr>
            <a:lstStyle/>
            <a:p>
              <a:r>
                <a:rPr lang="en-IL" sz="1600" b="0" dirty="0">
                  <a:latin typeface="Consolas" panose="020B0609020204030204" pitchFamily="49" charset="0"/>
                  <a:cs typeface="Consolas" panose="020B0609020204030204" pitchFamily="49" charset="0"/>
                </a:rPr>
                <a:t>0</a:t>
              </a:r>
            </a:p>
          </p:txBody>
        </p:sp>
        <p:sp>
          <p:nvSpPr>
            <p:cNvPr id="48" name="TextBox 47">
              <a:extLst>
                <a:ext uri="{FF2B5EF4-FFF2-40B4-BE49-F238E27FC236}">
                  <a16:creationId xmlns:a16="http://schemas.microsoft.com/office/drawing/2014/main" id="{A68A61A6-973A-2643-8D37-31D3082AD9B1}"/>
                </a:ext>
              </a:extLst>
            </p:cNvPr>
            <p:cNvSpPr txBox="1"/>
            <p:nvPr/>
          </p:nvSpPr>
          <p:spPr>
            <a:xfrm>
              <a:off x="4317238" y="1224865"/>
              <a:ext cx="291901" cy="339645"/>
            </a:xfrm>
            <a:prstGeom prst="rect">
              <a:avLst/>
            </a:prstGeom>
            <a:noFill/>
            <a:ln>
              <a:noFill/>
            </a:ln>
          </p:spPr>
          <p:txBody>
            <a:bodyPr wrap="square" lIns="0" tIns="46800" rIns="0" rtlCol="0">
              <a:spAutoFit/>
            </a:bodyPr>
            <a:lstStyle/>
            <a:p>
              <a:r>
                <a:rPr lang="he-IL" sz="1600" b="0" dirty="0">
                  <a:latin typeface="Consolas" panose="020B0609020204030204" pitchFamily="49" charset="0"/>
                  <a:cs typeface="Consolas" panose="020B0609020204030204" pitchFamily="49" charset="0"/>
                </a:rPr>
                <a:t>1</a:t>
              </a:r>
              <a:endParaRPr lang="en-IL" sz="1600" b="0" dirty="0">
                <a:latin typeface="Consolas" panose="020B0609020204030204" pitchFamily="49" charset="0"/>
                <a:cs typeface="Consolas" panose="020B0609020204030204" pitchFamily="49" charset="0"/>
              </a:endParaRPr>
            </a:p>
          </p:txBody>
        </p:sp>
        <p:sp>
          <p:nvSpPr>
            <p:cNvPr id="49" name="TextBox 48">
              <a:extLst>
                <a:ext uri="{FF2B5EF4-FFF2-40B4-BE49-F238E27FC236}">
                  <a16:creationId xmlns:a16="http://schemas.microsoft.com/office/drawing/2014/main" id="{2FA25F7E-B51C-B345-95D2-4DA859BF4A95}"/>
                </a:ext>
              </a:extLst>
            </p:cNvPr>
            <p:cNvSpPr txBox="1"/>
            <p:nvPr/>
          </p:nvSpPr>
          <p:spPr>
            <a:xfrm>
              <a:off x="5754870" y="2090673"/>
              <a:ext cx="291901" cy="339645"/>
            </a:xfrm>
            <a:prstGeom prst="rect">
              <a:avLst/>
            </a:prstGeom>
            <a:noFill/>
            <a:ln>
              <a:noFill/>
            </a:ln>
          </p:spPr>
          <p:txBody>
            <a:bodyPr wrap="square" lIns="0" tIns="46800" rIns="0" rtlCol="0">
              <a:spAutoFit/>
            </a:bodyPr>
            <a:lstStyle/>
            <a:p>
              <a:r>
                <a:rPr lang="he-IL" sz="1600" b="0" dirty="0">
                  <a:latin typeface="Consolas" panose="020B0609020204030204" pitchFamily="49" charset="0"/>
                  <a:cs typeface="Consolas" panose="020B0609020204030204" pitchFamily="49" charset="0"/>
                </a:rPr>
                <a:t>1</a:t>
              </a:r>
              <a:endParaRPr lang="en-IL" sz="1600" b="0" dirty="0">
                <a:latin typeface="Consolas" panose="020B0609020204030204" pitchFamily="49" charset="0"/>
                <a:cs typeface="Consolas" panose="020B0609020204030204" pitchFamily="49" charset="0"/>
              </a:endParaRPr>
            </a:p>
          </p:txBody>
        </p:sp>
        <p:sp>
          <p:nvSpPr>
            <p:cNvPr id="50" name="TextBox 49">
              <a:extLst>
                <a:ext uri="{FF2B5EF4-FFF2-40B4-BE49-F238E27FC236}">
                  <a16:creationId xmlns:a16="http://schemas.microsoft.com/office/drawing/2014/main" id="{449FB440-B876-FF44-821D-CCED7ACDDA50}"/>
                </a:ext>
              </a:extLst>
            </p:cNvPr>
            <p:cNvSpPr txBox="1"/>
            <p:nvPr/>
          </p:nvSpPr>
          <p:spPr>
            <a:xfrm>
              <a:off x="7023622" y="3037380"/>
              <a:ext cx="291901" cy="339645"/>
            </a:xfrm>
            <a:prstGeom prst="rect">
              <a:avLst/>
            </a:prstGeom>
            <a:noFill/>
            <a:ln>
              <a:noFill/>
            </a:ln>
          </p:spPr>
          <p:txBody>
            <a:bodyPr wrap="square" lIns="0" tIns="46800" rIns="0" rtlCol="0">
              <a:spAutoFit/>
            </a:bodyPr>
            <a:lstStyle/>
            <a:p>
              <a:r>
                <a:rPr lang="he-IL" sz="1600" b="0" dirty="0">
                  <a:latin typeface="Consolas" panose="020B0609020204030204" pitchFamily="49" charset="0"/>
                  <a:cs typeface="Consolas" panose="020B0609020204030204" pitchFamily="49" charset="0"/>
                </a:rPr>
                <a:t>1</a:t>
              </a:r>
              <a:endParaRPr lang="en-IL" sz="1600" b="0" dirty="0">
                <a:latin typeface="Consolas" panose="020B0609020204030204" pitchFamily="49" charset="0"/>
                <a:cs typeface="Consolas" panose="020B0609020204030204" pitchFamily="49" charset="0"/>
              </a:endParaRPr>
            </a:p>
          </p:txBody>
        </p:sp>
        <p:sp>
          <p:nvSpPr>
            <p:cNvPr id="51" name="TextBox 50">
              <a:extLst>
                <a:ext uri="{FF2B5EF4-FFF2-40B4-BE49-F238E27FC236}">
                  <a16:creationId xmlns:a16="http://schemas.microsoft.com/office/drawing/2014/main" id="{55CA206B-B87F-B241-869B-6B51BCF91D2D}"/>
                </a:ext>
              </a:extLst>
            </p:cNvPr>
            <p:cNvSpPr txBox="1"/>
            <p:nvPr/>
          </p:nvSpPr>
          <p:spPr>
            <a:xfrm>
              <a:off x="3815088" y="2996116"/>
              <a:ext cx="291901" cy="339645"/>
            </a:xfrm>
            <a:prstGeom prst="rect">
              <a:avLst/>
            </a:prstGeom>
            <a:noFill/>
            <a:ln>
              <a:noFill/>
            </a:ln>
          </p:spPr>
          <p:txBody>
            <a:bodyPr wrap="square" lIns="0" tIns="46800" rIns="0" rtlCol="0">
              <a:spAutoFit/>
            </a:bodyPr>
            <a:lstStyle/>
            <a:p>
              <a:r>
                <a:rPr lang="he-IL" sz="1600" b="0" dirty="0">
                  <a:latin typeface="Consolas" panose="020B0609020204030204" pitchFamily="49" charset="0"/>
                  <a:cs typeface="Consolas" panose="020B0609020204030204" pitchFamily="49" charset="0"/>
                </a:rPr>
                <a:t>1</a:t>
              </a:r>
              <a:endParaRPr lang="en-IL" sz="1600" b="0" dirty="0">
                <a:latin typeface="Consolas" panose="020B0609020204030204" pitchFamily="49" charset="0"/>
                <a:cs typeface="Consolas" panose="020B0609020204030204" pitchFamily="49" charset="0"/>
              </a:endParaRPr>
            </a:p>
          </p:txBody>
        </p:sp>
        <p:sp>
          <p:nvSpPr>
            <p:cNvPr id="52" name="TextBox 51">
              <a:extLst>
                <a:ext uri="{FF2B5EF4-FFF2-40B4-BE49-F238E27FC236}">
                  <a16:creationId xmlns:a16="http://schemas.microsoft.com/office/drawing/2014/main" id="{1F171211-AB47-0644-A026-A5F83E4D0019}"/>
                </a:ext>
              </a:extLst>
            </p:cNvPr>
            <p:cNvSpPr txBox="1"/>
            <p:nvPr/>
          </p:nvSpPr>
          <p:spPr>
            <a:xfrm>
              <a:off x="4671530" y="3958392"/>
              <a:ext cx="291901" cy="339645"/>
            </a:xfrm>
            <a:prstGeom prst="rect">
              <a:avLst/>
            </a:prstGeom>
            <a:noFill/>
            <a:ln>
              <a:noFill/>
            </a:ln>
          </p:spPr>
          <p:txBody>
            <a:bodyPr wrap="square" lIns="0" tIns="46800" rIns="0" rtlCol="0">
              <a:spAutoFit/>
            </a:bodyPr>
            <a:lstStyle/>
            <a:p>
              <a:r>
                <a:rPr lang="he-IL" sz="1600" b="0" dirty="0">
                  <a:latin typeface="Consolas" panose="020B0609020204030204" pitchFamily="49" charset="0"/>
                  <a:cs typeface="Consolas" panose="020B0609020204030204" pitchFamily="49" charset="0"/>
                </a:rPr>
                <a:t>1</a:t>
              </a:r>
              <a:endParaRPr lang="en-IL" sz="1600" b="0" dirty="0">
                <a:latin typeface="Consolas" panose="020B0609020204030204" pitchFamily="49" charset="0"/>
                <a:cs typeface="Consolas" panose="020B0609020204030204" pitchFamily="49" charset="0"/>
              </a:endParaRPr>
            </a:p>
          </p:txBody>
        </p:sp>
        <p:sp>
          <p:nvSpPr>
            <p:cNvPr id="53" name="TextBox 52">
              <a:extLst>
                <a:ext uri="{FF2B5EF4-FFF2-40B4-BE49-F238E27FC236}">
                  <a16:creationId xmlns:a16="http://schemas.microsoft.com/office/drawing/2014/main" id="{75AEF7E6-49D6-AA4C-972B-22001B009E5E}"/>
                </a:ext>
              </a:extLst>
            </p:cNvPr>
            <p:cNvSpPr txBox="1"/>
            <p:nvPr/>
          </p:nvSpPr>
          <p:spPr>
            <a:xfrm>
              <a:off x="6393105" y="3969100"/>
              <a:ext cx="291901" cy="339645"/>
            </a:xfrm>
            <a:prstGeom prst="rect">
              <a:avLst/>
            </a:prstGeom>
            <a:noFill/>
            <a:ln>
              <a:noFill/>
            </a:ln>
          </p:spPr>
          <p:txBody>
            <a:bodyPr wrap="square" lIns="0" tIns="46800" rIns="0" rtlCol="0">
              <a:spAutoFit/>
            </a:bodyPr>
            <a:lstStyle/>
            <a:p>
              <a:r>
                <a:rPr lang="he-IL" sz="1600" b="0" dirty="0">
                  <a:latin typeface="Consolas" panose="020B0609020204030204" pitchFamily="49" charset="0"/>
                  <a:cs typeface="Consolas" panose="020B0609020204030204" pitchFamily="49" charset="0"/>
                </a:rPr>
                <a:t>1</a:t>
              </a:r>
              <a:endParaRPr lang="en-IL" sz="1600" b="0" dirty="0">
                <a:latin typeface="Consolas" panose="020B0609020204030204" pitchFamily="49" charset="0"/>
                <a:cs typeface="Consolas" panose="020B0609020204030204" pitchFamily="49" charset="0"/>
              </a:endParaRPr>
            </a:p>
          </p:txBody>
        </p:sp>
      </p:grpSp>
    </p:spTree>
    <p:extLst>
      <p:ext uri="{BB962C8B-B14F-4D97-AF65-F5344CB8AC3E}">
        <p14:creationId xmlns:p14="http://schemas.microsoft.com/office/powerpoint/2010/main" val="3324487914"/>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8E29DF-072E-354E-8B5E-245D26B4315F}"/>
              </a:ext>
            </a:extLst>
          </p:cNvPr>
          <p:cNvSpPr>
            <a:spLocks noGrp="1"/>
          </p:cNvSpPr>
          <p:nvPr>
            <p:ph type="title"/>
          </p:nvPr>
        </p:nvSpPr>
        <p:spPr/>
        <p:txBody>
          <a:bodyPr/>
          <a:lstStyle/>
          <a:p>
            <a:r>
              <a:rPr lang="en-US" dirty="0"/>
              <a:t>Implementation</a:t>
            </a:r>
          </a:p>
        </p:txBody>
      </p:sp>
      <p:grpSp>
        <p:nvGrpSpPr>
          <p:cNvPr id="55" name="Group 54">
            <a:extLst>
              <a:ext uri="{FF2B5EF4-FFF2-40B4-BE49-F238E27FC236}">
                <a16:creationId xmlns:a16="http://schemas.microsoft.com/office/drawing/2014/main" id="{37210AB6-28CA-E44A-A471-F9862E8675A5}"/>
              </a:ext>
            </a:extLst>
          </p:cNvPr>
          <p:cNvGrpSpPr/>
          <p:nvPr/>
        </p:nvGrpSpPr>
        <p:grpSpPr>
          <a:xfrm>
            <a:off x="597633" y="1188061"/>
            <a:ext cx="7936767" cy="4226883"/>
            <a:chOff x="304800" y="957711"/>
            <a:chExt cx="7936767" cy="4226883"/>
          </a:xfrm>
        </p:grpSpPr>
        <p:grpSp>
          <p:nvGrpSpPr>
            <p:cNvPr id="63" name="Group 62">
              <a:extLst>
                <a:ext uri="{FF2B5EF4-FFF2-40B4-BE49-F238E27FC236}">
                  <a16:creationId xmlns:a16="http://schemas.microsoft.com/office/drawing/2014/main" id="{A7FDB734-53AD-664A-AF99-4776C06ED5D6}"/>
                </a:ext>
              </a:extLst>
            </p:cNvPr>
            <p:cNvGrpSpPr/>
            <p:nvPr/>
          </p:nvGrpSpPr>
          <p:grpSpPr>
            <a:xfrm>
              <a:off x="304800" y="4876800"/>
              <a:ext cx="970337" cy="307794"/>
              <a:chOff x="1384499" y="4777898"/>
              <a:chExt cx="970337" cy="307794"/>
            </a:xfrm>
          </p:grpSpPr>
          <p:sp>
            <p:nvSpPr>
              <p:cNvPr id="162" name="TextBox 161">
                <a:extLst>
                  <a:ext uri="{FF2B5EF4-FFF2-40B4-BE49-F238E27FC236}">
                    <a16:creationId xmlns:a16="http://schemas.microsoft.com/office/drawing/2014/main" id="{BFEDD813-2970-FC41-8D67-F3A1C6B2CC79}"/>
                  </a:ext>
                </a:extLst>
              </p:cNvPr>
              <p:cNvSpPr txBox="1"/>
              <p:nvPr/>
            </p:nvSpPr>
            <p:spPr>
              <a:xfrm>
                <a:off x="1384499" y="4777898"/>
                <a:ext cx="291901" cy="307777"/>
              </a:xfrm>
              <a:prstGeom prst="rect">
                <a:avLst/>
              </a:prstGeom>
              <a:solidFill>
                <a:schemeClr val="bg1">
                  <a:lumMod val="85000"/>
                </a:schemeClr>
              </a:solidFill>
              <a:ln>
                <a:solidFill>
                  <a:schemeClr val="tx1"/>
                </a:solidFill>
              </a:ln>
            </p:spPr>
            <p:txBody>
              <a:bodyPr wrap="square" lIns="0" tIns="46800" rIns="0" rtlCol="0">
                <a:spAutoFit/>
              </a:bodyPr>
              <a:lstStyle/>
              <a:p>
                <a:r>
                  <a:rPr lang="en-IL" sz="1400" b="0" dirty="0">
                    <a:latin typeface="Consolas" panose="020B0609020204030204" pitchFamily="49" charset="0"/>
                    <a:cs typeface="Consolas" panose="020B0609020204030204" pitchFamily="49" charset="0"/>
                  </a:rPr>
                  <a:t>c</a:t>
                </a:r>
              </a:p>
            </p:txBody>
          </p:sp>
          <p:sp>
            <p:nvSpPr>
              <p:cNvPr id="163" name="TextBox 162">
                <a:extLst>
                  <a:ext uri="{FF2B5EF4-FFF2-40B4-BE49-F238E27FC236}">
                    <a16:creationId xmlns:a16="http://schemas.microsoft.com/office/drawing/2014/main" id="{4F30C404-27A6-F44B-8B35-0A33CA4061D0}"/>
                  </a:ext>
                </a:extLst>
              </p:cNvPr>
              <p:cNvSpPr txBox="1"/>
              <p:nvPr/>
            </p:nvSpPr>
            <p:spPr>
              <a:xfrm>
                <a:off x="1968301" y="4777915"/>
                <a:ext cx="193268" cy="307777"/>
              </a:xfrm>
              <a:prstGeom prst="rect">
                <a:avLst/>
              </a:prstGeom>
              <a:solidFill>
                <a:schemeClr val="accent6">
                  <a:lumMod val="20000"/>
                  <a:lumOff val="80000"/>
                </a:schemeClr>
              </a:solidFill>
              <a:ln>
                <a:solidFill>
                  <a:schemeClr val="tx1"/>
                </a:solidFill>
              </a:ln>
            </p:spPr>
            <p:txBody>
              <a:bodyPr wrap="square" lIns="0" tIns="46800" rIns="0" rtlCol="0">
                <a:spAutoFit/>
              </a:bodyPr>
              <a:lstStyle/>
              <a:p>
                <a:endParaRPr lang="en-IL" sz="1400" b="0" dirty="0">
                  <a:latin typeface="Consolas" panose="020B0609020204030204" pitchFamily="49" charset="0"/>
                  <a:cs typeface="Consolas" panose="020B0609020204030204" pitchFamily="49" charset="0"/>
                </a:endParaRPr>
              </a:p>
            </p:txBody>
          </p:sp>
          <p:sp>
            <p:nvSpPr>
              <p:cNvPr id="164" name="TextBox 163">
                <a:extLst>
                  <a:ext uri="{FF2B5EF4-FFF2-40B4-BE49-F238E27FC236}">
                    <a16:creationId xmlns:a16="http://schemas.microsoft.com/office/drawing/2014/main" id="{92FBC8D3-BE02-6940-B4F4-47292A0DCC7E}"/>
                  </a:ext>
                </a:extLst>
              </p:cNvPr>
              <p:cNvSpPr txBox="1"/>
              <p:nvPr/>
            </p:nvSpPr>
            <p:spPr>
              <a:xfrm>
                <a:off x="2161568" y="4777915"/>
                <a:ext cx="193268" cy="307777"/>
              </a:xfrm>
              <a:prstGeom prst="rect">
                <a:avLst/>
              </a:prstGeom>
              <a:solidFill>
                <a:schemeClr val="accent6">
                  <a:lumMod val="20000"/>
                  <a:lumOff val="80000"/>
                </a:schemeClr>
              </a:solidFill>
              <a:ln>
                <a:solidFill>
                  <a:schemeClr val="tx1"/>
                </a:solidFill>
              </a:ln>
            </p:spPr>
            <p:txBody>
              <a:bodyPr wrap="square" lIns="0" tIns="46800" rIns="0" rtlCol="0">
                <a:spAutoFit/>
              </a:bodyPr>
              <a:lstStyle/>
              <a:p>
                <a:endParaRPr lang="en-IL" sz="1400" b="0" dirty="0">
                  <a:latin typeface="Consolas" panose="020B0609020204030204" pitchFamily="49" charset="0"/>
                  <a:cs typeface="Consolas" panose="020B0609020204030204" pitchFamily="49" charset="0"/>
                </a:endParaRPr>
              </a:p>
            </p:txBody>
          </p:sp>
          <p:sp>
            <p:nvSpPr>
              <p:cNvPr id="165" name="TextBox 164">
                <a:extLst>
                  <a:ext uri="{FF2B5EF4-FFF2-40B4-BE49-F238E27FC236}">
                    <a16:creationId xmlns:a16="http://schemas.microsoft.com/office/drawing/2014/main" id="{8E389BA4-5EFE-CF4B-AB76-C7D412DD85DA}"/>
                  </a:ext>
                </a:extLst>
              </p:cNvPr>
              <p:cNvSpPr txBox="1"/>
              <p:nvPr/>
            </p:nvSpPr>
            <p:spPr>
              <a:xfrm>
                <a:off x="1676400" y="4777898"/>
                <a:ext cx="291901" cy="307777"/>
              </a:xfrm>
              <a:prstGeom prst="rect">
                <a:avLst/>
              </a:prstGeom>
              <a:solidFill>
                <a:schemeClr val="bg1">
                  <a:lumMod val="85000"/>
                </a:schemeClr>
              </a:solidFill>
              <a:ln>
                <a:solidFill>
                  <a:schemeClr val="tx1"/>
                </a:solidFill>
              </a:ln>
            </p:spPr>
            <p:txBody>
              <a:bodyPr wrap="square" lIns="0" tIns="46800" rIns="0" rtlCol="0">
                <a:spAutoFit/>
              </a:bodyPr>
              <a:lstStyle/>
              <a:p>
                <a:r>
                  <a:rPr lang="en-IL" sz="1400" b="0" dirty="0">
                    <a:latin typeface="Consolas" panose="020B0609020204030204" pitchFamily="49" charset="0"/>
                    <a:cs typeface="Consolas" panose="020B0609020204030204" pitchFamily="49" charset="0"/>
                  </a:rPr>
                  <a:t>1</a:t>
                </a:r>
              </a:p>
            </p:txBody>
          </p:sp>
        </p:grpSp>
        <p:grpSp>
          <p:nvGrpSpPr>
            <p:cNvPr id="64" name="Group 63">
              <a:extLst>
                <a:ext uri="{FF2B5EF4-FFF2-40B4-BE49-F238E27FC236}">
                  <a16:creationId xmlns:a16="http://schemas.microsoft.com/office/drawing/2014/main" id="{C4C9475E-0BC8-0D47-A1BC-A5737DDD9410}"/>
                </a:ext>
              </a:extLst>
            </p:cNvPr>
            <p:cNvGrpSpPr/>
            <p:nvPr/>
          </p:nvGrpSpPr>
          <p:grpSpPr>
            <a:xfrm>
              <a:off x="1458978" y="4862584"/>
              <a:ext cx="970337" cy="307794"/>
              <a:chOff x="1384499" y="4777898"/>
              <a:chExt cx="970337" cy="307794"/>
            </a:xfrm>
          </p:grpSpPr>
          <p:sp>
            <p:nvSpPr>
              <p:cNvPr id="158" name="TextBox 157">
                <a:extLst>
                  <a:ext uri="{FF2B5EF4-FFF2-40B4-BE49-F238E27FC236}">
                    <a16:creationId xmlns:a16="http://schemas.microsoft.com/office/drawing/2014/main" id="{FDA5DCDB-382D-8E48-A396-91E469B7A7E1}"/>
                  </a:ext>
                </a:extLst>
              </p:cNvPr>
              <p:cNvSpPr txBox="1"/>
              <p:nvPr/>
            </p:nvSpPr>
            <p:spPr>
              <a:xfrm>
                <a:off x="1384499" y="4777898"/>
                <a:ext cx="291901" cy="307777"/>
              </a:xfrm>
              <a:prstGeom prst="rect">
                <a:avLst/>
              </a:prstGeom>
              <a:solidFill>
                <a:schemeClr val="bg1">
                  <a:lumMod val="85000"/>
                </a:schemeClr>
              </a:solidFill>
              <a:ln>
                <a:solidFill>
                  <a:schemeClr val="tx1"/>
                </a:solidFill>
              </a:ln>
            </p:spPr>
            <p:txBody>
              <a:bodyPr wrap="square" lIns="0" tIns="46800" rIns="0" rtlCol="0">
                <a:spAutoFit/>
              </a:bodyPr>
              <a:lstStyle/>
              <a:p>
                <a:r>
                  <a:rPr lang="en-IL" sz="1400" b="0" dirty="0">
                    <a:latin typeface="Consolas" panose="020B0609020204030204" pitchFamily="49" charset="0"/>
                    <a:cs typeface="Consolas" panose="020B0609020204030204" pitchFamily="49" charset="0"/>
                  </a:rPr>
                  <a:t>d</a:t>
                </a:r>
              </a:p>
            </p:txBody>
          </p:sp>
          <p:sp>
            <p:nvSpPr>
              <p:cNvPr id="159" name="TextBox 158">
                <a:extLst>
                  <a:ext uri="{FF2B5EF4-FFF2-40B4-BE49-F238E27FC236}">
                    <a16:creationId xmlns:a16="http://schemas.microsoft.com/office/drawing/2014/main" id="{98A4A389-47FA-8544-A56B-1696AA872469}"/>
                  </a:ext>
                </a:extLst>
              </p:cNvPr>
              <p:cNvSpPr txBox="1"/>
              <p:nvPr/>
            </p:nvSpPr>
            <p:spPr>
              <a:xfrm>
                <a:off x="1968301" y="4777915"/>
                <a:ext cx="193268" cy="307777"/>
              </a:xfrm>
              <a:prstGeom prst="rect">
                <a:avLst/>
              </a:prstGeom>
              <a:solidFill>
                <a:schemeClr val="accent6">
                  <a:lumMod val="20000"/>
                  <a:lumOff val="80000"/>
                </a:schemeClr>
              </a:solidFill>
              <a:ln>
                <a:solidFill>
                  <a:schemeClr val="tx1"/>
                </a:solidFill>
              </a:ln>
            </p:spPr>
            <p:txBody>
              <a:bodyPr wrap="square" lIns="0" tIns="46800" rIns="0" rtlCol="0">
                <a:spAutoFit/>
              </a:bodyPr>
              <a:lstStyle/>
              <a:p>
                <a:endParaRPr lang="en-IL" sz="1400" b="0" dirty="0">
                  <a:latin typeface="Consolas" panose="020B0609020204030204" pitchFamily="49" charset="0"/>
                  <a:cs typeface="Consolas" panose="020B0609020204030204" pitchFamily="49" charset="0"/>
                </a:endParaRPr>
              </a:p>
            </p:txBody>
          </p:sp>
          <p:sp>
            <p:nvSpPr>
              <p:cNvPr id="160" name="TextBox 159">
                <a:extLst>
                  <a:ext uri="{FF2B5EF4-FFF2-40B4-BE49-F238E27FC236}">
                    <a16:creationId xmlns:a16="http://schemas.microsoft.com/office/drawing/2014/main" id="{EA0D2C9C-D2F8-CE44-8913-2ACC700858F9}"/>
                  </a:ext>
                </a:extLst>
              </p:cNvPr>
              <p:cNvSpPr txBox="1"/>
              <p:nvPr/>
            </p:nvSpPr>
            <p:spPr>
              <a:xfrm>
                <a:off x="2161568" y="4777915"/>
                <a:ext cx="193268" cy="307777"/>
              </a:xfrm>
              <a:prstGeom prst="rect">
                <a:avLst/>
              </a:prstGeom>
              <a:solidFill>
                <a:schemeClr val="accent6">
                  <a:lumMod val="20000"/>
                  <a:lumOff val="80000"/>
                </a:schemeClr>
              </a:solidFill>
              <a:ln>
                <a:solidFill>
                  <a:schemeClr val="tx1"/>
                </a:solidFill>
              </a:ln>
            </p:spPr>
            <p:txBody>
              <a:bodyPr wrap="square" lIns="0" tIns="46800" rIns="0" rtlCol="0">
                <a:spAutoFit/>
              </a:bodyPr>
              <a:lstStyle/>
              <a:p>
                <a:endParaRPr lang="en-IL" sz="1400" b="0" dirty="0">
                  <a:latin typeface="Consolas" panose="020B0609020204030204" pitchFamily="49" charset="0"/>
                  <a:cs typeface="Consolas" panose="020B0609020204030204" pitchFamily="49" charset="0"/>
                </a:endParaRPr>
              </a:p>
            </p:txBody>
          </p:sp>
          <p:sp>
            <p:nvSpPr>
              <p:cNvPr id="161" name="TextBox 160">
                <a:extLst>
                  <a:ext uri="{FF2B5EF4-FFF2-40B4-BE49-F238E27FC236}">
                    <a16:creationId xmlns:a16="http://schemas.microsoft.com/office/drawing/2014/main" id="{1C958F28-6010-F64B-9E7E-C80B8977A36E}"/>
                  </a:ext>
                </a:extLst>
              </p:cNvPr>
              <p:cNvSpPr txBox="1"/>
              <p:nvPr/>
            </p:nvSpPr>
            <p:spPr>
              <a:xfrm>
                <a:off x="1676400" y="4777898"/>
                <a:ext cx="291901" cy="307777"/>
              </a:xfrm>
              <a:prstGeom prst="rect">
                <a:avLst/>
              </a:prstGeom>
              <a:solidFill>
                <a:schemeClr val="bg1">
                  <a:lumMod val="85000"/>
                </a:schemeClr>
              </a:solidFill>
              <a:ln>
                <a:solidFill>
                  <a:schemeClr val="tx1"/>
                </a:solidFill>
              </a:ln>
            </p:spPr>
            <p:txBody>
              <a:bodyPr wrap="square" lIns="0" tIns="46800" rIns="0" rtlCol="0">
                <a:spAutoFit/>
              </a:bodyPr>
              <a:lstStyle/>
              <a:p>
                <a:r>
                  <a:rPr lang="en-IL" sz="1400" b="0" dirty="0">
                    <a:latin typeface="Consolas" panose="020B0609020204030204" pitchFamily="49" charset="0"/>
                    <a:cs typeface="Consolas" panose="020B0609020204030204" pitchFamily="49" charset="0"/>
                  </a:rPr>
                  <a:t>1</a:t>
                </a:r>
              </a:p>
            </p:txBody>
          </p:sp>
        </p:grpSp>
        <p:grpSp>
          <p:nvGrpSpPr>
            <p:cNvPr id="65" name="Group 64">
              <a:extLst>
                <a:ext uri="{FF2B5EF4-FFF2-40B4-BE49-F238E27FC236}">
                  <a16:creationId xmlns:a16="http://schemas.microsoft.com/office/drawing/2014/main" id="{75323B1A-A294-904E-B3CC-6E9642AA0483}"/>
                </a:ext>
              </a:extLst>
            </p:cNvPr>
            <p:cNvGrpSpPr/>
            <p:nvPr/>
          </p:nvGrpSpPr>
          <p:grpSpPr>
            <a:xfrm>
              <a:off x="2664875" y="4862584"/>
              <a:ext cx="970337" cy="307794"/>
              <a:chOff x="1384499" y="4777898"/>
              <a:chExt cx="970337" cy="307794"/>
            </a:xfrm>
          </p:grpSpPr>
          <p:sp>
            <p:nvSpPr>
              <p:cNvPr id="154" name="TextBox 153">
                <a:extLst>
                  <a:ext uri="{FF2B5EF4-FFF2-40B4-BE49-F238E27FC236}">
                    <a16:creationId xmlns:a16="http://schemas.microsoft.com/office/drawing/2014/main" id="{C314D826-AD95-3C43-A824-CA21B48A0741}"/>
                  </a:ext>
                </a:extLst>
              </p:cNvPr>
              <p:cNvSpPr txBox="1"/>
              <p:nvPr/>
            </p:nvSpPr>
            <p:spPr>
              <a:xfrm>
                <a:off x="1384499" y="4777898"/>
                <a:ext cx="291901" cy="307777"/>
              </a:xfrm>
              <a:prstGeom prst="rect">
                <a:avLst/>
              </a:prstGeom>
              <a:solidFill>
                <a:schemeClr val="bg1">
                  <a:lumMod val="85000"/>
                </a:schemeClr>
              </a:solidFill>
              <a:ln>
                <a:solidFill>
                  <a:schemeClr val="tx1"/>
                </a:solidFill>
              </a:ln>
            </p:spPr>
            <p:txBody>
              <a:bodyPr wrap="square" lIns="0" tIns="46800" rIns="0" rtlCol="0">
                <a:spAutoFit/>
              </a:bodyPr>
              <a:lstStyle/>
              <a:p>
                <a:r>
                  <a:rPr lang="en-IL" sz="1400" b="0" dirty="0">
                    <a:latin typeface="Consolas" panose="020B0609020204030204" pitchFamily="49" charset="0"/>
                    <a:cs typeface="Consolas" panose="020B0609020204030204" pitchFamily="49" charset="0"/>
                  </a:rPr>
                  <a:t>e</a:t>
                </a:r>
              </a:p>
            </p:txBody>
          </p:sp>
          <p:sp>
            <p:nvSpPr>
              <p:cNvPr id="155" name="TextBox 154">
                <a:extLst>
                  <a:ext uri="{FF2B5EF4-FFF2-40B4-BE49-F238E27FC236}">
                    <a16:creationId xmlns:a16="http://schemas.microsoft.com/office/drawing/2014/main" id="{41EC5BC5-821D-0F41-A9AB-E8561A40C86C}"/>
                  </a:ext>
                </a:extLst>
              </p:cNvPr>
              <p:cNvSpPr txBox="1"/>
              <p:nvPr/>
            </p:nvSpPr>
            <p:spPr>
              <a:xfrm>
                <a:off x="1968301" y="4777915"/>
                <a:ext cx="193268" cy="307777"/>
              </a:xfrm>
              <a:prstGeom prst="rect">
                <a:avLst/>
              </a:prstGeom>
              <a:solidFill>
                <a:schemeClr val="accent6">
                  <a:lumMod val="20000"/>
                  <a:lumOff val="80000"/>
                </a:schemeClr>
              </a:solidFill>
              <a:ln>
                <a:solidFill>
                  <a:schemeClr val="tx1"/>
                </a:solidFill>
              </a:ln>
            </p:spPr>
            <p:txBody>
              <a:bodyPr wrap="square" lIns="0" tIns="46800" rIns="0" rtlCol="0">
                <a:spAutoFit/>
              </a:bodyPr>
              <a:lstStyle/>
              <a:p>
                <a:endParaRPr lang="en-IL" sz="1400" b="0" dirty="0">
                  <a:latin typeface="Consolas" panose="020B0609020204030204" pitchFamily="49" charset="0"/>
                  <a:cs typeface="Consolas" panose="020B0609020204030204" pitchFamily="49" charset="0"/>
                </a:endParaRPr>
              </a:p>
            </p:txBody>
          </p:sp>
          <p:sp>
            <p:nvSpPr>
              <p:cNvPr id="156" name="TextBox 155">
                <a:extLst>
                  <a:ext uri="{FF2B5EF4-FFF2-40B4-BE49-F238E27FC236}">
                    <a16:creationId xmlns:a16="http://schemas.microsoft.com/office/drawing/2014/main" id="{FEDFE8BE-4636-464C-A179-2FBF2D36F95B}"/>
                  </a:ext>
                </a:extLst>
              </p:cNvPr>
              <p:cNvSpPr txBox="1"/>
              <p:nvPr/>
            </p:nvSpPr>
            <p:spPr>
              <a:xfrm>
                <a:off x="2161568" y="4777915"/>
                <a:ext cx="193268" cy="307777"/>
              </a:xfrm>
              <a:prstGeom prst="rect">
                <a:avLst/>
              </a:prstGeom>
              <a:solidFill>
                <a:schemeClr val="accent6">
                  <a:lumMod val="20000"/>
                  <a:lumOff val="80000"/>
                </a:schemeClr>
              </a:solidFill>
              <a:ln>
                <a:solidFill>
                  <a:schemeClr val="tx1"/>
                </a:solidFill>
              </a:ln>
            </p:spPr>
            <p:txBody>
              <a:bodyPr wrap="square" lIns="0" tIns="46800" rIns="0" rtlCol="0">
                <a:spAutoFit/>
              </a:bodyPr>
              <a:lstStyle/>
              <a:p>
                <a:endParaRPr lang="en-IL" sz="1400" b="0" dirty="0">
                  <a:latin typeface="Consolas" panose="020B0609020204030204" pitchFamily="49" charset="0"/>
                  <a:cs typeface="Consolas" panose="020B0609020204030204" pitchFamily="49" charset="0"/>
                </a:endParaRPr>
              </a:p>
            </p:txBody>
          </p:sp>
          <p:sp>
            <p:nvSpPr>
              <p:cNvPr id="157" name="TextBox 156">
                <a:extLst>
                  <a:ext uri="{FF2B5EF4-FFF2-40B4-BE49-F238E27FC236}">
                    <a16:creationId xmlns:a16="http://schemas.microsoft.com/office/drawing/2014/main" id="{E1CEF5F0-2E6F-8C43-A96B-DBB5C8C6E422}"/>
                  </a:ext>
                </a:extLst>
              </p:cNvPr>
              <p:cNvSpPr txBox="1"/>
              <p:nvPr/>
            </p:nvSpPr>
            <p:spPr>
              <a:xfrm>
                <a:off x="1676400" y="4777898"/>
                <a:ext cx="291901" cy="307777"/>
              </a:xfrm>
              <a:prstGeom prst="rect">
                <a:avLst/>
              </a:prstGeom>
              <a:solidFill>
                <a:schemeClr val="bg1">
                  <a:lumMod val="85000"/>
                </a:schemeClr>
              </a:solidFill>
              <a:ln>
                <a:solidFill>
                  <a:schemeClr val="tx1"/>
                </a:solidFill>
              </a:ln>
            </p:spPr>
            <p:txBody>
              <a:bodyPr wrap="square" lIns="0" tIns="46800" rIns="0" rtlCol="0">
                <a:spAutoFit/>
              </a:bodyPr>
              <a:lstStyle/>
              <a:p>
                <a:r>
                  <a:rPr lang="en-IL" sz="1400" b="0" dirty="0">
                    <a:latin typeface="Consolas" panose="020B0609020204030204" pitchFamily="49" charset="0"/>
                    <a:cs typeface="Consolas" panose="020B0609020204030204" pitchFamily="49" charset="0"/>
                  </a:rPr>
                  <a:t>1</a:t>
                </a:r>
              </a:p>
            </p:txBody>
          </p:sp>
        </p:grpSp>
        <p:grpSp>
          <p:nvGrpSpPr>
            <p:cNvPr id="66" name="Group 65">
              <a:extLst>
                <a:ext uri="{FF2B5EF4-FFF2-40B4-BE49-F238E27FC236}">
                  <a16:creationId xmlns:a16="http://schemas.microsoft.com/office/drawing/2014/main" id="{54F3146F-22D3-6E42-A06A-8DEBEDC7A38E}"/>
                </a:ext>
              </a:extLst>
            </p:cNvPr>
            <p:cNvGrpSpPr/>
            <p:nvPr/>
          </p:nvGrpSpPr>
          <p:grpSpPr>
            <a:xfrm>
              <a:off x="3819053" y="4862567"/>
              <a:ext cx="970337" cy="307794"/>
              <a:chOff x="1384499" y="4777898"/>
              <a:chExt cx="970337" cy="307794"/>
            </a:xfrm>
          </p:grpSpPr>
          <p:sp>
            <p:nvSpPr>
              <p:cNvPr id="150" name="TextBox 149">
                <a:extLst>
                  <a:ext uri="{FF2B5EF4-FFF2-40B4-BE49-F238E27FC236}">
                    <a16:creationId xmlns:a16="http://schemas.microsoft.com/office/drawing/2014/main" id="{E8210B36-9788-5F47-8E07-A22E62275256}"/>
                  </a:ext>
                </a:extLst>
              </p:cNvPr>
              <p:cNvSpPr txBox="1"/>
              <p:nvPr/>
            </p:nvSpPr>
            <p:spPr>
              <a:xfrm>
                <a:off x="1384499" y="4777898"/>
                <a:ext cx="291901" cy="307777"/>
              </a:xfrm>
              <a:prstGeom prst="rect">
                <a:avLst/>
              </a:prstGeom>
              <a:solidFill>
                <a:schemeClr val="bg1">
                  <a:lumMod val="85000"/>
                </a:schemeClr>
              </a:solidFill>
              <a:ln>
                <a:solidFill>
                  <a:schemeClr val="tx1"/>
                </a:solidFill>
              </a:ln>
            </p:spPr>
            <p:txBody>
              <a:bodyPr wrap="square" lIns="0" tIns="46800" rIns="0" rtlCol="0">
                <a:spAutoFit/>
              </a:bodyPr>
              <a:lstStyle/>
              <a:p>
                <a:r>
                  <a:rPr lang="en-IL" sz="1400" b="0" dirty="0">
                    <a:latin typeface="Consolas" panose="020B0609020204030204" pitchFamily="49" charset="0"/>
                    <a:cs typeface="Consolas" panose="020B0609020204030204" pitchFamily="49" charset="0"/>
                  </a:rPr>
                  <a:t>f</a:t>
                </a:r>
              </a:p>
            </p:txBody>
          </p:sp>
          <p:sp>
            <p:nvSpPr>
              <p:cNvPr id="151" name="TextBox 150">
                <a:extLst>
                  <a:ext uri="{FF2B5EF4-FFF2-40B4-BE49-F238E27FC236}">
                    <a16:creationId xmlns:a16="http://schemas.microsoft.com/office/drawing/2014/main" id="{BCC3B854-D1B6-6340-B7B7-6083E4E5B24D}"/>
                  </a:ext>
                </a:extLst>
              </p:cNvPr>
              <p:cNvSpPr txBox="1"/>
              <p:nvPr/>
            </p:nvSpPr>
            <p:spPr>
              <a:xfrm>
                <a:off x="1968301" y="4777915"/>
                <a:ext cx="193268" cy="307777"/>
              </a:xfrm>
              <a:prstGeom prst="rect">
                <a:avLst/>
              </a:prstGeom>
              <a:solidFill>
                <a:schemeClr val="accent6">
                  <a:lumMod val="20000"/>
                  <a:lumOff val="80000"/>
                </a:schemeClr>
              </a:solidFill>
              <a:ln>
                <a:solidFill>
                  <a:schemeClr val="tx1"/>
                </a:solidFill>
              </a:ln>
            </p:spPr>
            <p:txBody>
              <a:bodyPr wrap="square" lIns="0" tIns="46800" rIns="0" rtlCol="0">
                <a:spAutoFit/>
              </a:bodyPr>
              <a:lstStyle/>
              <a:p>
                <a:endParaRPr lang="en-IL" sz="1400" b="0" dirty="0">
                  <a:latin typeface="Consolas" panose="020B0609020204030204" pitchFamily="49" charset="0"/>
                  <a:cs typeface="Consolas" panose="020B0609020204030204" pitchFamily="49" charset="0"/>
                </a:endParaRPr>
              </a:p>
            </p:txBody>
          </p:sp>
          <p:sp>
            <p:nvSpPr>
              <p:cNvPr id="152" name="TextBox 151">
                <a:extLst>
                  <a:ext uri="{FF2B5EF4-FFF2-40B4-BE49-F238E27FC236}">
                    <a16:creationId xmlns:a16="http://schemas.microsoft.com/office/drawing/2014/main" id="{FBACFF1A-0FB9-3943-B3E3-EFC84367CB6F}"/>
                  </a:ext>
                </a:extLst>
              </p:cNvPr>
              <p:cNvSpPr txBox="1"/>
              <p:nvPr/>
            </p:nvSpPr>
            <p:spPr>
              <a:xfrm>
                <a:off x="2161568" y="4777915"/>
                <a:ext cx="193268" cy="307777"/>
              </a:xfrm>
              <a:prstGeom prst="rect">
                <a:avLst/>
              </a:prstGeom>
              <a:solidFill>
                <a:schemeClr val="accent6">
                  <a:lumMod val="20000"/>
                  <a:lumOff val="80000"/>
                </a:schemeClr>
              </a:solidFill>
              <a:ln>
                <a:solidFill>
                  <a:schemeClr val="tx1"/>
                </a:solidFill>
              </a:ln>
            </p:spPr>
            <p:txBody>
              <a:bodyPr wrap="square" lIns="0" tIns="46800" rIns="0" rtlCol="0">
                <a:spAutoFit/>
              </a:bodyPr>
              <a:lstStyle/>
              <a:p>
                <a:endParaRPr lang="en-IL" sz="1400" b="0" dirty="0">
                  <a:latin typeface="Consolas" panose="020B0609020204030204" pitchFamily="49" charset="0"/>
                  <a:cs typeface="Consolas" panose="020B0609020204030204" pitchFamily="49" charset="0"/>
                </a:endParaRPr>
              </a:p>
            </p:txBody>
          </p:sp>
          <p:sp>
            <p:nvSpPr>
              <p:cNvPr id="153" name="TextBox 152">
                <a:extLst>
                  <a:ext uri="{FF2B5EF4-FFF2-40B4-BE49-F238E27FC236}">
                    <a16:creationId xmlns:a16="http://schemas.microsoft.com/office/drawing/2014/main" id="{0FF6FC8A-BDAE-3F42-849E-81D09AD9247A}"/>
                  </a:ext>
                </a:extLst>
              </p:cNvPr>
              <p:cNvSpPr txBox="1"/>
              <p:nvPr/>
            </p:nvSpPr>
            <p:spPr>
              <a:xfrm>
                <a:off x="1676400" y="4777898"/>
                <a:ext cx="291901" cy="307777"/>
              </a:xfrm>
              <a:prstGeom prst="rect">
                <a:avLst/>
              </a:prstGeom>
              <a:solidFill>
                <a:schemeClr val="bg1">
                  <a:lumMod val="85000"/>
                </a:schemeClr>
              </a:solidFill>
              <a:ln>
                <a:solidFill>
                  <a:schemeClr val="tx1"/>
                </a:solidFill>
              </a:ln>
            </p:spPr>
            <p:txBody>
              <a:bodyPr wrap="square" lIns="0" tIns="46800" rIns="0" rtlCol="0">
                <a:spAutoFit/>
              </a:bodyPr>
              <a:lstStyle/>
              <a:p>
                <a:r>
                  <a:rPr lang="en-IL" sz="1400" b="0" dirty="0">
                    <a:latin typeface="Consolas" panose="020B0609020204030204" pitchFamily="49" charset="0"/>
                    <a:cs typeface="Consolas" panose="020B0609020204030204" pitchFamily="49" charset="0"/>
                  </a:rPr>
                  <a:t>1</a:t>
                </a:r>
              </a:p>
            </p:txBody>
          </p:sp>
        </p:grpSp>
        <p:grpSp>
          <p:nvGrpSpPr>
            <p:cNvPr id="67" name="Group 66">
              <a:extLst>
                <a:ext uri="{FF2B5EF4-FFF2-40B4-BE49-F238E27FC236}">
                  <a16:creationId xmlns:a16="http://schemas.microsoft.com/office/drawing/2014/main" id="{0F06B341-6980-FA49-A8B1-61D633B18B19}"/>
                </a:ext>
              </a:extLst>
            </p:cNvPr>
            <p:cNvGrpSpPr/>
            <p:nvPr/>
          </p:nvGrpSpPr>
          <p:grpSpPr>
            <a:xfrm>
              <a:off x="699987" y="3919508"/>
              <a:ext cx="970337" cy="307794"/>
              <a:chOff x="1384499" y="4777898"/>
              <a:chExt cx="970337" cy="307794"/>
            </a:xfrm>
          </p:grpSpPr>
          <p:sp>
            <p:nvSpPr>
              <p:cNvPr id="146" name="TextBox 145">
                <a:extLst>
                  <a:ext uri="{FF2B5EF4-FFF2-40B4-BE49-F238E27FC236}">
                    <a16:creationId xmlns:a16="http://schemas.microsoft.com/office/drawing/2014/main" id="{803BA3DA-CE5C-2247-AA75-E01C88AA699C}"/>
                  </a:ext>
                </a:extLst>
              </p:cNvPr>
              <p:cNvSpPr txBox="1"/>
              <p:nvPr/>
            </p:nvSpPr>
            <p:spPr>
              <a:xfrm>
                <a:off x="1384499" y="4777898"/>
                <a:ext cx="291901" cy="307777"/>
              </a:xfrm>
              <a:prstGeom prst="rect">
                <a:avLst/>
              </a:prstGeom>
              <a:solidFill>
                <a:schemeClr val="bg1">
                  <a:lumMod val="85000"/>
                </a:schemeClr>
              </a:solidFill>
              <a:ln>
                <a:solidFill>
                  <a:schemeClr val="tx1"/>
                </a:solidFill>
              </a:ln>
            </p:spPr>
            <p:txBody>
              <a:bodyPr wrap="square" lIns="0" tIns="46800" rIns="0" rtlCol="0">
                <a:spAutoFit/>
              </a:bodyPr>
              <a:lstStyle/>
              <a:p>
                <a:endParaRPr lang="en-IL" sz="1400" b="0" dirty="0">
                  <a:latin typeface="Consolas" panose="020B0609020204030204" pitchFamily="49" charset="0"/>
                  <a:cs typeface="Consolas" panose="020B0609020204030204" pitchFamily="49" charset="0"/>
                </a:endParaRPr>
              </a:p>
            </p:txBody>
          </p:sp>
          <p:sp>
            <p:nvSpPr>
              <p:cNvPr id="147" name="TextBox 146">
                <a:extLst>
                  <a:ext uri="{FF2B5EF4-FFF2-40B4-BE49-F238E27FC236}">
                    <a16:creationId xmlns:a16="http://schemas.microsoft.com/office/drawing/2014/main" id="{4A1A62BF-1871-0E4A-AC3E-A783162D89C1}"/>
                  </a:ext>
                </a:extLst>
              </p:cNvPr>
              <p:cNvSpPr txBox="1"/>
              <p:nvPr/>
            </p:nvSpPr>
            <p:spPr>
              <a:xfrm>
                <a:off x="1968301" y="4777915"/>
                <a:ext cx="193268" cy="307777"/>
              </a:xfrm>
              <a:prstGeom prst="rect">
                <a:avLst/>
              </a:prstGeom>
              <a:solidFill>
                <a:schemeClr val="accent6">
                  <a:lumMod val="20000"/>
                  <a:lumOff val="80000"/>
                </a:schemeClr>
              </a:solidFill>
              <a:ln>
                <a:solidFill>
                  <a:schemeClr val="tx1"/>
                </a:solidFill>
              </a:ln>
            </p:spPr>
            <p:txBody>
              <a:bodyPr wrap="square" lIns="0" tIns="46800" rIns="0" rtlCol="0">
                <a:spAutoFit/>
              </a:bodyPr>
              <a:lstStyle/>
              <a:p>
                <a:endParaRPr lang="en-IL" sz="1400" b="0" dirty="0">
                  <a:latin typeface="Consolas" panose="020B0609020204030204" pitchFamily="49" charset="0"/>
                  <a:cs typeface="Consolas" panose="020B0609020204030204" pitchFamily="49" charset="0"/>
                </a:endParaRPr>
              </a:p>
            </p:txBody>
          </p:sp>
          <p:sp>
            <p:nvSpPr>
              <p:cNvPr id="148" name="TextBox 147">
                <a:extLst>
                  <a:ext uri="{FF2B5EF4-FFF2-40B4-BE49-F238E27FC236}">
                    <a16:creationId xmlns:a16="http://schemas.microsoft.com/office/drawing/2014/main" id="{0C205092-368E-0D46-B8D7-DFB08EEBE4A8}"/>
                  </a:ext>
                </a:extLst>
              </p:cNvPr>
              <p:cNvSpPr txBox="1"/>
              <p:nvPr/>
            </p:nvSpPr>
            <p:spPr>
              <a:xfrm>
                <a:off x="2161568" y="4777915"/>
                <a:ext cx="193268" cy="307777"/>
              </a:xfrm>
              <a:prstGeom prst="rect">
                <a:avLst/>
              </a:prstGeom>
              <a:solidFill>
                <a:schemeClr val="accent6">
                  <a:lumMod val="20000"/>
                  <a:lumOff val="80000"/>
                </a:schemeClr>
              </a:solidFill>
              <a:ln>
                <a:solidFill>
                  <a:schemeClr val="tx1"/>
                </a:solidFill>
              </a:ln>
            </p:spPr>
            <p:txBody>
              <a:bodyPr wrap="square" lIns="0" tIns="46800" rIns="0" rtlCol="0">
                <a:spAutoFit/>
              </a:bodyPr>
              <a:lstStyle/>
              <a:p>
                <a:endParaRPr lang="en-IL" sz="1400" b="0" dirty="0">
                  <a:latin typeface="Consolas" panose="020B0609020204030204" pitchFamily="49" charset="0"/>
                  <a:cs typeface="Consolas" panose="020B0609020204030204" pitchFamily="49" charset="0"/>
                </a:endParaRPr>
              </a:p>
            </p:txBody>
          </p:sp>
          <p:sp>
            <p:nvSpPr>
              <p:cNvPr id="149" name="TextBox 148">
                <a:extLst>
                  <a:ext uri="{FF2B5EF4-FFF2-40B4-BE49-F238E27FC236}">
                    <a16:creationId xmlns:a16="http://schemas.microsoft.com/office/drawing/2014/main" id="{2EAFE037-3786-CF4D-B420-2C366FDFD85C}"/>
                  </a:ext>
                </a:extLst>
              </p:cNvPr>
              <p:cNvSpPr txBox="1"/>
              <p:nvPr/>
            </p:nvSpPr>
            <p:spPr>
              <a:xfrm>
                <a:off x="1676400" y="4777898"/>
                <a:ext cx="291901" cy="307777"/>
              </a:xfrm>
              <a:prstGeom prst="rect">
                <a:avLst/>
              </a:prstGeom>
              <a:solidFill>
                <a:schemeClr val="bg1">
                  <a:lumMod val="85000"/>
                </a:schemeClr>
              </a:solidFill>
              <a:ln>
                <a:solidFill>
                  <a:schemeClr val="tx1"/>
                </a:solidFill>
              </a:ln>
            </p:spPr>
            <p:txBody>
              <a:bodyPr wrap="square" lIns="0" tIns="46800" rIns="0" rtlCol="0">
                <a:spAutoFit/>
              </a:bodyPr>
              <a:lstStyle/>
              <a:p>
                <a:endParaRPr lang="en-IL" sz="1400" b="0" dirty="0">
                  <a:latin typeface="Consolas" panose="020B0609020204030204" pitchFamily="49" charset="0"/>
                  <a:cs typeface="Consolas" panose="020B0609020204030204" pitchFamily="49" charset="0"/>
                </a:endParaRPr>
              </a:p>
            </p:txBody>
          </p:sp>
        </p:grpSp>
        <p:cxnSp>
          <p:nvCxnSpPr>
            <p:cNvPr id="68" name="Straight Arrow Connector 67">
              <a:extLst>
                <a:ext uri="{FF2B5EF4-FFF2-40B4-BE49-F238E27FC236}">
                  <a16:creationId xmlns:a16="http://schemas.microsoft.com/office/drawing/2014/main" id="{699B7878-A118-F549-A989-A8E300D2440A}"/>
                </a:ext>
              </a:extLst>
            </p:cNvPr>
            <p:cNvCxnSpPr>
              <a:cxnSpLocks/>
            </p:cNvCxnSpPr>
            <p:nvPr/>
          </p:nvCxnSpPr>
          <p:spPr bwMode="auto">
            <a:xfrm flipH="1">
              <a:off x="958890" y="4118605"/>
              <a:ext cx="425913" cy="710830"/>
            </a:xfrm>
            <a:prstGeom prst="straightConnector1">
              <a:avLst/>
            </a:prstGeom>
            <a:noFill/>
            <a:ln w="9525"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2"/>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cxnSp>
          <p:nvCxnSpPr>
            <p:cNvPr id="69" name="Straight Arrow Connector 68">
              <a:extLst>
                <a:ext uri="{FF2B5EF4-FFF2-40B4-BE49-F238E27FC236}">
                  <a16:creationId xmlns:a16="http://schemas.microsoft.com/office/drawing/2014/main" id="{DECE8461-E219-B441-BA68-074A5AD27892}"/>
                </a:ext>
              </a:extLst>
            </p:cNvPr>
            <p:cNvCxnSpPr>
              <a:cxnSpLocks/>
            </p:cNvCxnSpPr>
            <p:nvPr/>
          </p:nvCxnSpPr>
          <p:spPr bwMode="auto">
            <a:xfrm>
              <a:off x="1561658" y="4118605"/>
              <a:ext cx="455626" cy="710830"/>
            </a:xfrm>
            <a:prstGeom prst="straightConnector1">
              <a:avLst/>
            </a:prstGeom>
            <a:noFill/>
            <a:ln w="9525"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2"/>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grpSp>
          <p:nvGrpSpPr>
            <p:cNvPr id="70" name="Group 69">
              <a:extLst>
                <a:ext uri="{FF2B5EF4-FFF2-40B4-BE49-F238E27FC236}">
                  <a16:creationId xmlns:a16="http://schemas.microsoft.com/office/drawing/2014/main" id="{6EAF8E8E-FA7B-6943-B8E9-7AA9794C19FF}"/>
                </a:ext>
              </a:extLst>
            </p:cNvPr>
            <p:cNvGrpSpPr/>
            <p:nvPr/>
          </p:nvGrpSpPr>
          <p:grpSpPr>
            <a:xfrm>
              <a:off x="3053928" y="3919491"/>
              <a:ext cx="970337" cy="307794"/>
              <a:chOff x="1384499" y="4777898"/>
              <a:chExt cx="970337" cy="307794"/>
            </a:xfrm>
          </p:grpSpPr>
          <p:sp>
            <p:nvSpPr>
              <p:cNvPr id="142" name="TextBox 141">
                <a:extLst>
                  <a:ext uri="{FF2B5EF4-FFF2-40B4-BE49-F238E27FC236}">
                    <a16:creationId xmlns:a16="http://schemas.microsoft.com/office/drawing/2014/main" id="{732FA669-E1AC-2841-9FEC-0C133ACA90D4}"/>
                  </a:ext>
                </a:extLst>
              </p:cNvPr>
              <p:cNvSpPr txBox="1"/>
              <p:nvPr/>
            </p:nvSpPr>
            <p:spPr>
              <a:xfrm>
                <a:off x="1384499" y="4777898"/>
                <a:ext cx="291901" cy="307777"/>
              </a:xfrm>
              <a:prstGeom prst="rect">
                <a:avLst/>
              </a:prstGeom>
              <a:solidFill>
                <a:schemeClr val="bg1">
                  <a:lumMod val="85000"/>
                </a:schemeClr>
              </a:solidFill>
              <a:ln>
                <a:solidFill>
                  <a:schemeClr val="tx1"/>
                </a:solidFill>
              </a:ln>
            </p:spPr>
            <p:txBody>
              <a:bodyPr wrap="square" lIns="0" tIns="46800" rIns="0" rtlCol="0">
                <a:spAutoFit/>
              </a:bodyPr>
              <a:lstStyle/>
              <a:p>
                <a:endParaRPr lang="en-IL" sz="1400" b="0" dirty="0">
                  <a:latin typeface="Consolas" panose="020B0609020204030204" pitchFamily="49" charset="0"/>
                  <a:cs typeface="Consolas" panose="020B0609020204030204" pitchFamily="49" charset="0"/>
                </a:endParaRPr>
              </a:p>
            </p:txBody>
          </p:sp>
          <p:sp>
            <p:nvSpPr>
              <p:cNvPr id="143" name="TextBox 142">
                <a:extLst>
                  <a:ext uri="{FF2B5EF4-FFF2-40B4-BE49-F238E27FC236}">
                    <a16:creationId xmlns:a16="http://schemas.microsoft.com/office/drawing/2014/main" id="{50FCA29A-1931-AF4A-A0A1-91E6D40498B3}"/>
                  </a:ext>
                </a:extLst>
              </p:cNvPr>
              <p:cNvSpPr txBox="1"/>
              <p:nvPr/>
            </p:nvSpPr>
            <p:spPr>
              <a:xfrm>
                <a:off x="1968301" y="4777915"/>
                <a:ext cx="193268" cy="307777"/>
              </a:xfrm>
              <a:prstGeom prst="rect">
                <a:avLst/>
              </a:prstGeom>
              <a:solidFill>
                <a:schemeClr val="accent6">
                  <a:lumMod val="20000"/>
                  <a:lumOff val="80000"/>
                </a:schemeClr>
              </a:solidFill>
              <a:ln>
                <a:solidFill>
                  <a:schemeClr val="tx1"/>
                </a:solidFill>
              </a:ln>
            </p:spPr>
            <p:txBody>
              <a:bodyPr wrap="square" lIns="0" tIns="46800" rIns="0" rtlCol="0">
                <a:spAutoFit/>
              </a:bodyPr>
              <a:lstStyle/>
              <a:p>
                <a:endParaRPr lang="en-IL" sz="1400" b="0" dirty="0">
                  <a:latin typeface="Consolas" panose="020B0609020204030204" pitchFamily="49" charset="0"/>
                  <a:cs typeface="Consolas" panose="020B0609020204030204" pitchFamily="49" charset="0"/>
                </a:endParaRPr>
              </a:p>
            </p:txBody>
          </p:sp>
          <p:sp>
            <p:nvSpPr>
              <p:cNvPr id="144" name="TextBox 143">
                <a:extLst>
                  <a:ext uri="{FF2B5EF4-FFF2-40B4-BE49-F238E27FC236}">
                    <a16:creationId xmlns:a16="http://schemas.microsoft.com/office/drawing/2014/main" id="{2F06C218-56B7-B34D-B4D8-4AD40B0DFEFF}"/>
                  </a:ext>
                </a:extLst>
              </p:cNvPr>
              <p:cNvSpPr txBox="1"/>
              <p:nvPr/>
            </p:nvSpPr>
            <p:spPr>
              <a:xfrm>
                <a:off x="2161568" y="4777915"/>
                <a:ext cx="193268" cy="307777"/>
              </a:xfrm>
              <a:prstGeom prst="rect">
                <a:avLst/>
              </a:prstGeom>
              <a:solidFill>
                <a:schemeClr val="accent6">
                  <a:lumMod val="20000"/>
                  <a:lumOff val="80000"/>
                </a:schemeClr>
              </a:solidFill>
              <a:ln>
                <a:solidFill>
                  <a:schemeClr val="tx1"/>
                </a:solidFill>
              </a:ln>
            </p:spPr>
            <p:txBody>
              <a:bodyPr wrap="square" lIns="0" tIns="46800" rIns="0" rtlCol="0">
                <a:spAutoFit/>
              </a:bodyPr>
              <a:lstStyle/>
              <a:p>
                <a:endParaRPr lang="en-IL" sz="1400" b="0" dirty="0">
                  <a:latin typeface="Consolas" panose="020B0609020204030204" pitchFamily="49" charset="0"/>
                  <a:cs typeface="Consolas" panose="020B0609020204030204" pitchFamily="49" charset="0"/>
                </a:endParaRPr>
              </a:p>
            </p:txBody>
          </p:sp>
          <p:sp>
            <p:nvSpPr>
              <p:cNvPr id="145" name="TextBox 144">
                <a:extLst>
                  <a:ext uri="{FF2B5EF4-FFF2-40B4-BE49-F238E27FC236}">
                    <a16:creationId xmlns:a16="http://schemas.microsoft.com/office/drawing/2014/main" id="{CFECD332-D4C2-1D45-905E-A10D70AE21CF}"/>
                  </a:ext>
                </a:extLst>
              </p:cNvPr>
              <p:cNvSpPr txBox="1"/>
              <p:nvPr/>
            </p:nvSpPr>
            <p:spPr>
              <a:xfrm>
                <a:off x="1676400" y="4777898"/>
                <a:ext cx="291901" cy="307777"/>
              </a:xfrm>
              <a:prstGeom prst="rect">
                <a:avLst/>
              </a:prstGeom>
              <a:solidFill>
                <a:schemeClr val="bg1">
                  <a:lumMod val="85000"/>
                </a:schemeClr>
              </a:solidFill>
              <a:ln>
                <a:solidFill>
                  <a:schemeClr val="tx1"/>
                </a:solidFill>
              </a:ln>
            </p:spPr>
            <p:txBody>
              <a:bodyPr wrap="square" lIns="0" tIns="46800" rIns="0" rtlCol="0">
                <a:spAutoFit/>
              </a:bodyPr>
              <a:lstStyle/>
              <a:p>
                <a:endParaRPr lang="en-IL" sz="1400" b="0" dirty="0">
                  <a:latin typeface="Consolas" panose="020B0609020204030204" pitchFamily="49" charset="0"/>
                  <a:cs typeface="Consolas" panose="020B0609020204030204" pitchFamily="49" charset="0"/>
                </a:endParaRPr>
              </a:p>
            </p:txBody>
          </p:sp>
        </p:grpSp>
        <p:cxnSp>
          <p:nvCxnSpPr>
            <p:cNvPr id="71" name="Straight Arrow Connector 70">
              <a:extLst>
                <a:ext uri="{FF2B5EF4-FFF2-40B4-BE49-F238E27FC236}">
                  <a16:creationId xmlns:a16="http://schemas.microsoft.com/office/drawing/2014/main" id="{39D5817E-EF03-2240-AAFD-0A4918293357}"/>
                </a:ext>
              </a:extLst>
            </p:cNvPr>
            <p:cNvCxnSpPr>
              <a:cxnSpLocks/>
            </p:cNvCxnSpPr>
            <p:nvPr/>
          </p:nvCxnSpPr>
          <p:spPr bwMode="auto">
            <a:xfrm flipH="1">
              <a:off x="3312831" y="4118588"/>
              <a:ext cx="425913" cy="710830"/>
            </a:xfrm>
            <a:prstGeom prst="straightConnector1">
              <a:avLst/>
            </a:prstGeom>
            <a:noFill/>
            <a:ln w="9525"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2"/>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cxnSp>
          <p:nvCxnSpPr>
            <p:cNvPr id="72" name="Straight Arrow Connector 71">
              <a:extLst>
                <a:ext uri="{FF2B5EF4-FFF2-40B4-BE49-F238E27FC236}">
                  <a16:creationId xmlns:a16="http://schemas.microsoft.com/office/drawing/2014/main" id="{9EA362A1-F4FD-D646-8E60-D07D24BADD4A}"/>
                </a:ext>
              </a:extLst>
            </p:cNvPr>
            <p:cNvCxnSpPr>
              <a:cxnSpLocks/>
            </p:cNvCxnSpPr>
            <p:nvPr/>
          </p:nvCxnSpPr>
          <p:spPr bwMode="auto">
            <a:xfrm>
              <a:off x="3915599" y="4118588"/>
              <a:ext cx="455626" cy="710830"/>
            </a:xfrm>
            <a:prstGeom prst="straightConnector1">
              <a:avLst/>
            </a:prstGeom>
            <a:noFill/>
            <a:ln w="9525"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2"/>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grpSp>
          <p:nvGrpSpPr>
            <p:cNvPr id="73" name="Group 72">
              <a:extLst>
                <a:ext uri="{FF2B5EF4-FFF2-40B4-BE49-F238E27FC236}">
                  <a16:creationId xmlns:a16="http://schemas.microsoft.com/office/drawing/2014/main" id="{CBC962EA-3437-EA4A-B63E-76C84B7F7394}"/>
                </a:ext>
              </a:extLst>
            </p:cNvPr>
            <p:cNvGrpSpPr/>
            <p:nvPr/>
          </p:nvGrpSpPr>
          <p:grpSpPr>
            <a:xfrm>
              <a:off x="1641696" y="2962199"/>
              <a:ext cx="970337" cy="307794"/>
              <a:chOff x="1384499" y="4777898"/>
              <a:chExt cx="970337" cy="307794"/>
            </a:xfrm>
          </p:grpSpPr>
          <p:sp>
            <p:nvSpPr>
              <p:cNvPr id="138" name="TextBox 137">
                <a:extLst>
                  <a:ext uri="{FF2B5EF4-FFF2-40B4-BE49-F238E27FC236}">
                    <a16:creationId xmlns:a16="http://schemas.microsoft.com/office/drawing/2014/main" id="{979154F1-AD35-CA40-A4DF-BD8A0483351F}"/>
                  </a:ext>
                </a:extLst>
              </p:cNvPr>
              <p:cNvSpPr txBox="1"/>
              <p:nvPr/>
            </p:nvSpPr>
            <p:spPr>
              <a:xfrm>
                <a:off x="1384499" y="4777898"/>
                <a:ext cx="291901" cy="307777"/>
              </a:xfrm>
              <a:prstGeom prst="rect">
                <a:avLst/>
              </a:prstGeom>
              <a:solidFill>
                <a:schemeClr val="bg1">
                  <a:lumMod val="85000"/>
                </a:schemeClr>
              </a:solidFill>
              <a:ln>
                <a:solidFill>
                  <a:schemeClr val="tx1"/>
                </a:solidFill>
              </a:ln>
            </p:spPr>
            <p:txBody>
              <a:bodyPr wrap="square" lIns="0" tIns="46800" rIns="0" rtlCol="0">
                <a:spAutoFit/>
              </a:bodyPr>
              <a:lstStyle/>
              <a:p>
                <a:endParaRPr lang="en-IL" sz="1400" b="0" dirty="0">
                  <a:latin typeface="Consolas" panose="020B0609020204030204" pitchFamily="49" charset="0"/>
                  <a:cs typeface="Consolas" panose="020B0609020204030204" pitchFamily="49" charset="0"/>
                </a:endParaRPr>
              </a:p>
            </p:txBody>
          </p:sp>
          <p:sp>
            <p:nvSpPr>
              <p:cNvPr id="139" name="TextBox 138">
                <a:extLst>
                  <a:ext uri="{FF2B5EF4-FFF2-40B4-BE49-F238E27FC236}">
                    <a16:creationId xmlns:a16="http://schemas.microsoft.com/office/drawing/2014/main" id="{6466D26F-F62E-F746-83C1-7FD2755A6D03}"/>
                  </a:ext>
                </a:extLst>
              </p:cNvPr>
              <p:cNvSpPr txBox="1"/>
              <p:nvPr/>
            </p:nvSpPr>
            <p:spPr>
              <a:xfrm>
                <a:off x="1968301" y="4777915"/>
                <a:ext cx="193268" cy="307777"/>
              </a:xfrm>
              <a:prstGeom prst="rect">
                <a:avLst/>
              </a:prstGeom>
              <a:solidFill>
                <a:schemeClr val="accent6">
                  <a:lumMod val="20000"/>
                  <a:lumOff val="80000"/>
                </a:schemeClr>
              </a:solidFill>
              <a:ln>
                <a:solidFill>
                  <a:schemeClr val="tx1"/>
                </a:solidFill>
              </a:ln>
            </p:spPr>
            <p:txBody>
              <a:bodyPr wrap="square" lIns="0" tIns="46800" rIns="0" rtlCol="0">
                <a:spAutoFit/>
              </a:bodyPr>
              <a:lstStyle/>
              <a:p>
                <a:endParaRPr lang="en-IL" sz="1400" b="0" dirty="0">
                  <a:latin typeface="Consolas" panose="020B0609020204030204" pitchFamily="49" charset="0"/>
                  <a:cs typeface="Consolas" panose="020B0609020204030204" pitchFamily="49" charset="0"/>
                </a:endParaRPr>
              </a:p>
            </p:txBody>
          </p:sp>
          <p:sp>
            <p:nvSpPr>
              <p:cNvPr id="140" name="TextBox 139">
                <a:extLst>
                  <a:ext uri="{FF2B5EF4-FFF2-40B4-BE49-F238E27FC236}">
                    <a16:creationId xmlns:a16="http://schemas.microsoft.com/office/drawing/2014/main" id="{79718052-B033-5846-9E54-DC5A6E21861A}"/>
                  </a:ext>
                </a:extLst>
              </p:cNvPr>
              <p:cNvSpPr txBox="1"/>
              <p:nvPr/>
            </p:nvSpPr>
            <p:spPr>
              <a:xfrm>
                <a:off x="2161568" y="4777915"/>
                <a:ext cx="193268" cy="307777"/>
              </a:xfrm>
              <a:prstGeom prst="rect">
                <a:avLst/>
              </a:prstGeom>
              <a:solidFill>
                <a:schemeClr val="accent6">
                  <a:lumMod val="20000"/>
                  <a:lumOff val="80000"/>
                </a:schemeClr>
              </a:solidFill>
              <a:ln>
                <a:solidFill>
                  <a:schemeClr val="tx1"/>
                </a:solidFill>
              </a:ln>
            </p:spPr>
            <p:txBody>
              <a:bodyPr wrap="square" lIns="0" tIns="46800" rIns="0" rtlCol="0">
                <a:spAutoFit/>
              </a:bodyPr>
              <a:lstStyle/>
              <a:p>
                <a:endParaRPr lang="en-IL" sz="1400" b="0" dirty="0">
                  <a:latin typeface="Consolas" panose="020B0609020204030204" pitchFamily="49" charset="0"/>
                  <a:cs typeface="Consolas" panose="020B0609020204030204" pitchFamily="49" charset="0"/>
                </a:endParaRPr>
              </a:p>
            </p:txBody>
          </p:sp>
          <p:sp>
            <p:nvSpPr>
              <p:cNvPr id="141" name="TextBox 140">
                <a:extLst>
                  <a:ext uri="{FF2B5EF4-FFF2-40B4-BE49-F238E27FC236}">
                    <a16:creationId xmlns:a16="http://schemas.microsoft.com/office/drawing/2014/main" id="{46F20D58-4C5C-A54F-9C79-9F87FDD7046E}"/>
                  </a:ext>
                </a:extLst>
              </p:cNvPr>
              <p:cNvSpPr txBox="1"/>
              <p:nvPr/>
            </p:nvSpPr>
            <p:spPr>
              <a:xfrm>
                <a:off x="1676400" y="4777898"/>
                <a:ext cx="291901" cy="307777"/>
              </a:xfrm>
              <a:prstGeom prst="rect">
                <a:avLst/>
              </a:prstGeom>
              <a:solidFill>
                <a:schemeClr val="bg1">
                  <a:lumMod val="85000"/>
                </a:schemeClr>
              </a:solidFill>
              <a:ln>
                <a:solidFill>
                  <a:schemeClr val="tx1"/>
                </a:solidFill>
              </a:ln>
            </p:spPr>
            <p:txBody>
              <a:bodyPr wrap="square" lIns="0" tIns="46800" rIns="0" rtlCol="0">
                <a:spAutoFit/>
              </a:bodyPr>
              <a:lstStyle/>
              <a:p>
                <a:endParaRPr lang="en-IL" sz="1400" b="0" dirty="0">
                  <a:latin typeface="Consolas" panose="020B0609020204030204" pitchFamily="49" charset="0"/>
                  <a:cs typeface="Consolas" panose="020B0609020204030204" pitchFamily="49" charset="0"/>
                </a:endParaRPr>
              </a:p>
            </p:txBody>
          </p:sp>
        </p:grpSp>
        <p:cxnSp>
          <p:nvCxnSpPr>
            <p:cNvPr id="74" name="Straight Arrow Connector 73">
              <a:extLst>
                <a:ext uri="{FF2B5EF4-FFF2-40B4-BE49-F238E27FC236}">
                  <a16:creationId xmlns:a16="http://schemas.microsoft.com/office/drawing/2014/main" id="{1C935C5D-4743-1447-97BD-A8DA6C0EDDDF}"/>
                </a:ext>
              </a:extLst>
            </p:cNvPr>
            <p:cNvCxnSpPr>
              <a:cxnSpLocks/>
            </p:cNvCxnSpPr>
            <p:nvPr/>
          </p:nvCxnSpPr>
          <p:spPr bwMode="auto">
            <a:xfrm flipH="1">
              <a:off x="1384803" y="3161296"/>
              <a:ext cx="941710" cy="710830"/>
            </a:xfrm>
            <a:prstGeom prst="straightConnector1">
              <a:avLst/>
            </a:prstGeom>
            <a:noFill/>
            <a:ln w="9525"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2"/>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cxnSp>
          <p:nvCxnSpPr>
            <p:cNvPr id="75" name="Straight Arrow Connector 74">
              <a:extLst>
                <a:ext uri="{FF2B5EF4-FFF2-40B4-BE49-F238E27FC236}">
                  <a16:creationId xmlns:a16="http://schemas.microsoft.com/office/drawing/2014/main" id="{D760CC44-6AC7-CD4F-833F-804E301545EC}"/>
                </a:ext>
              </a:extLst>
            </p:cNvPr>
            <p:cNvCxnSpPr>
              <a:cxnSpLocks/>
            </p:cNvCxnSpPr>
            <p:nvPr/>
          </p:nvCxnSpPr>
          <p:spPr bwMode="auto">
            <a:xfrm>
              <a:off x="2503367" y="3161296"/>
              <a:ext cx="1001833" cy="710830"/>
            </a:xfrm>
            <a:prstGeom prst="straightConnector1">
              <a:avLst/>
            </a:prstGeom>
            <a:noFill/>
            <a:ln w="9525"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2"/>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grpSp>
          <p:nvGrpSpPr>
            <p:cNvPr id="76" name="Group 75">
              <a:extLst>
                <a:ext uri="{FF2B5EF4-FFF2-40B4-BE49-F238E27FC236}">
                  <a16:creationId xmlns:a16="http://schemas.microsoft.com/office/drawing/2014/main" id="{9A17F21F-5B94-4D4A-8D09-19D2A07DB258}"/>
                </a:ext>
              </a:extLst>
            </p:cNvPr>
            <p:cNvGrpSpPr/>
            <p:nvPr/>
          </p:nvGrpSpPr>
          <p:grpSpPr>
            <a:xfrm>
              <a:off x="1933596" y="1949601"/>
              <a:ext cx="970337" cy="307794"/>
              <a:chOff x="1384499" y="4777898"/>
              <a:chExt cx="970337" cy="307794"/>
            </a:xfrm>
          </p:grpSpPr>
          <p:sp>
            <p:nvSpPr>
              <p:cNvPr id="134" name="TextBox 133">
                <a:extLst>
                  <a:ext uri="{FF2B5EF4-FFF2-40B4-BE49-F238E27FC236}">
                    <a16:creationId xmlns:a16="http://schemas.microsoft.com/office/drawing/2014/main" id="{06FAB3BF-7804-EC4D-B35C-0C738EA9AA21}"/>
                  </a:ext>
                </a:extLst>
              </p:cNvPr>
              <p:cNvSpPr txBox="1"/>
              <p:nvPr/>
            </p:nvSpPr>
            <p:spPr>
              <a:xfrm>
                <a:off x="1384499" y="4777898"/>
                <a:ext cx="291901" cy="307777"/>
              </a:xfrm>
              <a:prstGeom prst="rect">
                <a:avLst/>
              </a:prstGeom>
              <a:solidFill>
                <a:schemeClr val="bg1">
                  <a:lumMod val="85000"/>
                </a:schemeClr>
              </a:solidFill>
              <a:ln>
                <a:solidFill>
                  <a:schemeClr val="tx1"/>
                </a:solidFill>
              </a:ln>
            </p:spPr>
            <p:txBody>
              <a:bodyPr wrap="square" lIns="0" tIns="46800" rIns="0" rtlCol="0">
                <a:spAutoFit/>
              </a:bodyPr>
              <a:lstStyle/>
              <a:p>
                <a:r>
                  <a:rPr lang="en-IL" sz="1400" b="0" dirty="0">
                    <a:latin typeface="Consolas" panose="020B0609020204030204" pitchFamily="49" charset="0"/>
                    <a:cs typeface="Consolas" panose="020B0609020204030204" pitchFamily="49" charset="0"/>
                  </a:rPr>
                  <a:t>a</a:t>
                </a:r>
              </a:p>
            </p:txBody>
          </p:sp>
          <p:sp>
            <p:nvSpPr>
              <p:cNvPr id="135" name="TextBox 134">
                <a:extLst>
                  <a:ext uri="{FF2B5EF4-FFF2-40B4-BE49-F238E27FC236}">
                    <a16:creationId xmlns:a16="http://schemas.microsoft.com/office/drawing/2014/main" id="{B19D2454-2D0D-554E-BC6C-2DE37EB3C239}"/>
                  </a:ext>
                </a:extLst>
              </p:cNvPr>
              <p:cNvSpPr txBox="1"/>
              <p:nvPr/>
            </p:nvSpPr>
            <p:spPr>
              <a:xfrm>
                <a:off x="1968301" y="4777915"/>
                <a:ext cx="193268" cy="307777"/>
              </a:xfrm>
              <a:prstGeom prst="rect">
                <a:avLst/>
              </a:prstGeom>
              <a:solidFill>
                <a:schemeClr val="accent6">
                  <a:lumMod val="20000"/>
                  <a:lumOff val="80000"/>
                </a:schemeClr>
              </a:solidFill>
              <a:ln>
                <a:solidFill>
                  <a:schemeClr val="tx1"/>
                </a:solidFill>
              </a:ln>
            </p:spPr>
            <p:txBody>
              <a:bodyPr wrap="square" lIns="0" tIns="46800" rIns="0" rtlCol="0">
                <a:spAutoFit/>
              </a:bodyPr>
              <a:lstStyle/>
              <a:p>
                <a:endParaRPr lang="en-IL" sz="1400" b="0" dirty="0">
                  <a:latin typeface="Consolas" panose="020B0609020204030204" pitchFamily="49" charset="0"/>
                  <a:cs typeface="Consolas" panose="020B0609020204030204" pitchFamily="49" charset="0"/>
                </a:endParaRPr>
              </a:p>
            </p:txBody>
          </p:sp>
          <p:sp>
            <p:nvSpPr>
              <p:cNvPr id="136" name="TextBox 135">
                <a:extLst>
                  <a:ext uri="{FF2B5EF4-FFF2-40B4-BE49-F238E27FC236}">
                    <a16:creationId xmlns:a16="http://schemas.microsoft.com/office/drawing/2014/main" id="{9599C6E5-C9AD-5E4E-9774-382109D979E7}"/>
                  </a:ext>
                </a:extLst>
              </p:cNvPr>
              <p:cNvSpPr txBox="1"/>
              <p:nvPr/>
            </p:nvSpPr>
            <p:spPr>
              <a:xfrm>
                <a:off x="2161568" y="4777915"/>
                <a:ext cx="193268" cy="307777"/>
              </a:xfrm>
              <a:prstGeom prst="rect">
                <a:avLst/>
              </a:prstGeom>
              <a:solidFill>
                <a:schemeClr val="accent6">
                  <a:lumMod val="20000"/>
                  <a:lumOff val="80000"/>
                </a:schemeClr>
              </a:solidFill>
              <a:ln>
                <a:solidFill>
                  <a:schemeClr val="tx1"/>
                </a:solidFill>
              </a:ln>
            </p:spPr>
            <p:txBody>
              <a:bodyPr wrap="square" lIns="0" tIns="46800" rIns="0" rtlCol="0">
                <a:spAutoFit/>
              </a:bodyPr>
              <a:lstStyle/>
              <a:p>
                <a:endParaRPr lang="en-IL" sz="1400" b="0" dirty="0">
                  <a:latin typeface="Consolas" panose="020B0609020204030204" pitchFamily="49" charset="0"/>
                  <a:cs typeface="Consolas" panose="020B0609020204030204" pitchFamily="49" charset="0"/>
                </a:endParaRPr>
              </a:p>
            </p:txBody>
          </p:sp>
          <p:sp>
            <p:nvSpPr>
              <p:cNvPr id="137" name="TextBox 136">
                <a:extLst>
                  <a:ext uri="{FF2B5EF4-FFF2-40B4-BE49-F238E27FC236}">
                    <a16:creationId xmlns:a16="http://schemas.microsoft.com/office/drawing/2014/main" id="{AF9BAB61-42C7-4743-8288-6BC00C042E5A}"/>
                  </a:ext>
                </a:extLst>
              </p:cNvPr>
              <p:cNvSpPr txBox="1"/>
              <p:nvPr/>
            </p:nvSpPr>
            <p:spPr>
              <a:xfrm>
                <a:off x="1676400" y="4777898"/>
                <a:ext cx="291901" cy="307777"/>
              </a:xfrm>
              <a:prstGeom prst="rect">
                <a:avLst/>
              </a:prstGeom>
              <a:solidFill>
                <a:schemeClr val="bg1">
                  <a:lumMod val="85000"/>
                </a:schemeClr>
              </a:solidFill>
              <a:ln>
                <a:solidFill>
                  <a:schemeClr val="tx1"/>
                </a:solidFill>
              </a:ln>
            </p:spPr>
            <p:txBody>
              <a:bodyPr wrap="square" lIns="0" tIns="46800" rIns="0" rtlCol="0">
                <a:spAutoFit/>
              </a:bodyPr>
              <a:lstStyle/>
              <a:p>
                <a:r>
                  <a:rPr lang="en-IL" sz="1400" b="0" dirty="0">
                    <a:latin typeface="Consolas" panose="020B0609020204030204" pitchFamily="49" charset="0"/>
                    <a:cs typeface="Consolas" panose="020B0609020204030204" pitchFamily="49" charset="0"/>
                  </a:rPr>
                  <a:t>8</a:t>
                </a:r>
              </a:p>
            </p:txBody>
          </p:sp>
        </p:grpSp>
        <p:grpSp>
          <p:nvGrpSpPr>
            <p:cNvPr id="77" name="Group 76">
              <a:extLst>
                <a:ext uri="{FF2B5EF4-FFF2-40B4-BE49-F238E27FC236}">
                  <a16:creationId xmlns:a16="http://schemas.microsoft.com/office/drawing/2014/main" id="{ABAB1DF0-9B59-234F-9553-E37FA296D804}"/>
                </a:ext>
              </a:extLst>
            </p:cNvPr>
            <p:cNvGrpSpPr/>
            <p:nvPr/>
          </p:nvGrpSpPr>
          <p:grpSpPr>
            <a:xfrm>
              <a:off x="3737463" y="1947389"/>
              <a:ext cx="970337" cy="307794"/>
              <a:chOff x="1384499" y="4777898"/>
              <a:chExt cx="970337" cy="307794"/>
            </a:xfrm>
          </p:grpSpPr>
          <p:sp>
            <p:nvSpPr>
              <p:cNvPr id="130" name="TextBox 129">
                <a:extLst>
                  <a:ext uri="{FF2B5EF4-FFF2-40B4-BE49-F238E27FC236}">
                    <a16:creationId xmlns:a16="http://schemas.microsoft.com/office/drawing/2014/main" id="{6FBE36FC-966F-5E4D-BB56-DA90305478A7}"/>
                  </a:ext>
                </a:extLst>
              </p:cNvPr>
              <p:cNvSpPr txBox="1"/>
              <p:nvPr/>
            </p:nvSpPr>
            <p:spPr>
              <a:xfrm>
                <a:off x="1384499" y="4777898"/>
                <a:ext cx="291901" cy="307777"/>
              </a:xfrm>
              <a:prstGeom prst="rect">
                <a:avLst/>
              </a:prstGeom>
              <a:solidFill>
                <a:schemeClr val="bg1">
                  <a:lumMod val="85000"/>
                </a:schemeClr>
              </a:solidFill>
              <a:ln>
                <a:solidFill>
                  <a:schemeClr val="tx1"/>
                </a:solidFill>
              </a:ln>
            </p:spPr>
            <p:txBody>
              <a:bodyPr wrap="square" lIns="0" tIns="46800" rIns="0" rtlCol="0">
                <a:spAutoFit/>
              </a:bodyPr>
              <a:lstStyle/>
              <a:p>
                <a:endParaRPr lang="en-IL" sz="1400" b="0" dirty="0">
                  <a:latin typeface="Consolas" panose="020B0609020204030204" pitchFamily="49" charset="0"/>
                  <a:cs typeface="Consolas" panose="020B0609020204030204" pitchFamily="49" charset="0"/>
                </a:endParaRPr>
              </a:p>
            </p:txBody>
          </p:sp>
          <p:sp>
            <p:nvSpPr>
              <p:cNvPr id="131" name="TextBox 130">
                <a:extLst>
                  <a:ext uri="{FF2B5EF4-FFF2-40B4-BE49-F238E27FC236}">
                    <a16:creationId xmlns:a16="http://schemas.microsoft.com/office/drawing/2014/main" id="{AC6ED21B-B373-1B4B-A7CD-588EF3CC5E71}"/>
                  </a:ext>
                </a:extLst>
              </p:cNvPr>
              <p:cNvSpPr txBox="1"/>
              <p:nvPr/>
            </p:nvSpPr>
            <p:spPr>
              <a:xfrm>
                <a:off x="1968301" y="4777915"/>
                <a:ext cx="193268" cy="307777"/>
              </a:xfrm>
              <a:prstGeom prst="rect">
                <a:avLst/>
              </a:prstGeom>
              <a:solidFill>
                <a:schemeClr val="accent6">
                  <a:lumMod val="20000"/>
                  <a:lumOff val="80000"/>
                </a:schemeClr>
              </a:solidFill>
              <a:ln>
                <a:solidFill>
                  <a:schemeClr val="tx1"/>
                </a:solidFill>
              </a:ln>
            </p:spPr>
            <p:txBody>
              <a:bodyPr wrap="square" lIns="0" tIns="46800" rIns="0" rtlCol="0">
                <a:spAutoFit/>
              </a:bodyPr>
              <a:lstStyle/>
              <a:p>
                <a:endParaRPr lang="en-IL" sz="1400" b="0" dirty="0">
                  <a:latin typeface="Consolas" panose="020B0609020204030204" pitchFamily="49" charset="0"/>
                  <a:cs typeface="Consolas" panose="020B0609020204030204" pitchFamily="49" charset="0"/>
                </a:endParaRPr>
              </a:p>
            </p:txBody>
          </p:sp>
          <p:sp>
            <p:nvSpPr>
              <p:cNvPr id="132" name="TextBox 131">
                <a:extLst>
                  <a:ext uri="{FF2B5EF4-FFF2-40B4-BE49-F238E27FC236}">
                    <a16:creationId xmlns:a16="http://schemas.microsoft.com/office/drawing/2014/main" id="{2425AB60-E264-A343-8B82-3793629F489F}"/>
                  </a:ext>
                </a:extLst>
              </p:cNvPr>
              <p:cNvSpPr txBox="1"/>
              <p:nvPr/>
            </p:nvSpPr>
            <p:spPr>
              <a:xfrm>
                <a:off x="2161568" y="4777915"/>
                <a:ext cx="193268" cy="307777"/>
              </a:xfrm>
              <a:prstGeom prst="rect">
                <a:avLst/>
              </a:prstGeom>
              <a:solidFill>
                <a:schemeClr val="accent6">
                  <a:lumMod val="20000"/>
                  <a:lumOff val="80000"/>
                </a:schemeClr>
              </a:solidFill>
              <a:ln>
                <a:solidFill>
                  <a:schemeClr val="tx1"/>
                </a:solidFill>
              </a:ln>
            </p:spPr>
            <p:txBody>
              <a:bodyPr wrap="square" lIns="0" tIns="46800" rIns="0" rtlCol="0">
                <a:spAutoFit/>
              </a:bodyPr>
              <a:lstStyle/>
              <a:p>
                <a:endParaRPr lang="en-IL" sz="1400" b="0" dirty="0">
                  <a:latin typeface="Consolas" panose="020B0609020204030204" pitchFamily="49" charset="0"/>
                  <a:cs typeface="Consolas" panose="020B0609020204030204" pitchFamily="49" charset="0"/>
                </a:endParaRPr>
              </a:p>
            </p:txBody>
          </p:sp>
          <p:sp>
            <p:nvSpPr>
              <p:cNvPr id="133" name="TextBox 132">
                <a:extLst>
                  <a:ext uri="{FF2B5EF4-FFF2-40B4-BE49-F238E27FC236}">
                    <a16:creationId xmlns:a16="http://schemas.microsoft.com/office/drawing/2014/main" id="{60C81C62-79C9-8A4B-8893-9088DB02FB45}"/>
                  </a:ext>
                </a:extLst>
              </p:cNvPr>
              <p:cNvSpPr txBox="1"/>
              <p:nvPr/>
            </p:nvSpPr>
            <p:spPr>
              <a:xfrm>
                <a:off x="1676400" y="4777898"/>
                <a:ext cx="291901" cy="307777"/>
              </a:xfrm>
              <a:prstGeom prst="rect">
                <a:avLst/>
              </a:prstGeom>
              <a:solidFill>
                <a:schemeClr val="bg1">
                  <a:lumMod val="85000"/>
                </a:schemeClr>
              </a:solidFill>
              <a:ln>
                <a:solidFill>
                  <a:schemeClr val="tx1"/>
                </a:solidFill>
              </a:ln>
            </p:spPr>
            <p:txBody>
              <a:bodyPr wrap="square" lIns="0" tIns="46800" rIns="0" rtlCol="0">
                <a:spAutoFit/>
              </a:bodyPr>
              <a:lstStyle/>
              <a:p>
                <a:endParaRPr lang="en-IL" sz="1400" b="0" dirty="0">
                  <a:latin typeface="Consolas" panose="020B0609020204030204" pitchFamily="49" charset="0"/>
                  <a:cs typeface="Consolas" panose="020B0609020204030204" pitchFamily="49" charset="0"/>
                </a:endParaRPr>
              </a:p>
            </p:txBody>
          </p:sp>
        </p:grpSp>
        <p:cxnSp>
          <p:nvCxnSpPr>
            <p:cNvPr id="78" name="Straight Arrow Connector 77">
              <a:extLst>
                <a:ext uri="{FF2B5EF4-FFF2-40B4-BE49-F238E27FC236}">
                  <a16:creationId xmlns:a16="http://schemas.microsoft.com/office/drawing/2014/main" id="{78FCF83C-DD04-2546-98EB-4F60A9CC7A86}"/>
                </a:ext>
              </a:extLst>
            </p:cNvPr>
            <p:cNvCxnSpPr>
              <a:cxnSpLocks/>
            </p:cNvCxnSpPr>
            <p:nvPr/>
          </p:nvCxnSpPr>
          <p:spPr bwMode="auto">
            <a:xfrm flipH="1">
              <a:off x="2357821" y="2146486"/>
              <a:ext cx="2064459" cy="694290"/>
            </a:xfrm>
            <a:prstGeom prst="straightConnector1">
              <a:avLst/>
            </a:prstGeom>
            <a:noFill/>
            <a:ln w="9525"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2"/>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cxnSp>
          <p:nvCxnSpPr>
            <p:cNvPr id="79" name="Straight Arrow Connector 78">
              <a:extLst>
                <a:ext uri="{FF2B5EF4-FFF2-40B4-BE49-F238E27FC236}">
                  <a16:creationId xmlns:a16="http://schemas.microsoft.com/office/drawing/2014/main" id="{2209E8D4-CB50-734C-BB45-3801A12DF27B}"/>
                </a:ext>
              </a:extLst>
            </p:cNvPr>
            <p:cNvCxnSpPr>
              <a:cxnSpLocks/>
            </p:cNvCxnSpPr>
            <p:nvPr/>
          </p:nvCxnSpPr>
          <p:spPr bwMode="auto">
            <a:xfrm>
              <a:off x="4599134" y="2146486"/>
              <a:ext cx="1960002" cy="694290"/>
            </a:xfrm>
            <a:prstGeom prst="straightConnector1">
              <a:avLst/>
            </a:prstGeom>
            <a:noFill/>
            <a:ln w="9525"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2"/>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sp>
          <p:nvSpPr>
            <p:cNvPr id="80" name="TextBox 79">
              <a:extLst>
                <a:ext uri="{FF2B5EF4-FFF2-40B4-BE49-F238E27FC236}">
                  <a16:creationId xmlns:a16="http://schemas.microsoft.com/office/drawing/2014/main" id="{5B6E2AD3-9382-004D-B3F1-EAF40E2E2C16}"/>
                </a:ext>
              </a:extLst>
            </p:cNvPr>
            <p:cNvSpPr txBox="1"/>
            <p:nvPr/>
          </p:nvSpPr>
          <p:spPr>
            <a:xfrm>
              <a:off x="3085557" y="2255166"/>
              <a:ext cx="291901" cy="307777"/>
            </a:xfrm>
            <a:prstGeom prst="rect">
              <a:avLst/>
            </a:prstGeom>
            <a:noFill/>
            <a:ln>
              <a:noFill/>
            </a:ln>
          </p:spPr>
          <p:txBody>
            <a:bodyPr wrap="square" lIns="0" tIns="46800" rIns="0" rtlCol="0">
              <a:spAutoFit/>
            </a:bodyPr>
            <a:lstStyle/>
            <a:p>
              <a:r>
                <a:rPr lang="en-IL" sz="1400" b="0" dirty="0">
                  <a:latin typeface="Consolas" panose="020B0609020204030204" pitchFamily="49" charset="0"/>
                  <a:cs typeface="Consolas" panose="020B0609020204030204" pitchFamily="49" charset="0"/>
                </a:rPr>
                <a:t>0</a:t>
              </a:r>
            </a:p>
          </p:txBody>
        </p:sp>
        <p:grpSp>
          <p:nvGrpSpPr>
            <p:cNvPr id="81" name="Group 80">
              <a:extLst>
                <a:ext uri="{FF2B5EF4-FFF2-40B4-BE49-F238E27FC236}">
                  <a16:creationId xmlns:a16="http://schemas.microsoft.com/office/drawing/2014/main" id="{240237DC-B36E-B544-B123-8CE56634CE72}"/>
                </a:ext>
              </a:extLst>
            </p:cNvPr>
            <p:cNvGrpSpPr/>
            <p:nvPr/>
          </p:nvGrpSpPr>
          <p:grpSpPr>
            <a:xfrm>
              <a:off x="2704370" y="957711"/>
              <a:ext cx="970337" cy="307794"/>
              <a:chOff x="1384499" y="4777898"/>
              <a:chExt cx="970337" cy="307794"/>
            </a:xfrm>
          </p:grpSpPr>
          <p:sp>
            <p:nvSpPr>
              <p:cNvPr id="126" name="TextBox 125">
                <a:extLst>
                  <a:ext uri="{FF2B5EF4-FFF2-40B4-BE49-F238E27FC236}">
                    <a16:creationId xmlns:a16="http://schemas.microsoft.com/office/drawing/2014/main" id="{273EF2B2-3C83-8B4D-859D-091AEA54E363}"/>
                  </a:ext>
                </a:extLst>
              </p:cNvPr>
              <p:cNvSpPr txBox="1"/>
              <p:nvPr/>
            </p:nvSpPr>
            <p:spPr>
              <a:xfrm>
                <a:off x="1384499" y="4777898"/>
                <a:ext cx="291901" cy="307777"/>
              </a:xfrm>
              <a:prstGeom prst="rect">
                <a:avLst/>
              </a:prstGeom>
              <a:solidFill>
                <a:schemeClr val="bg1">
                  <a:lumMod val="85000"/>
                </a:schemeClr>
              </a:solidFill>
              <a:ln>
                <a:solidFill>
                  <a:schemeClr val="tx1"/>
                </a:solidFill>
              </a:ln>
            </p:spPr>
            <p:txBody>
              <a:bodyPr wrap="square" lIns="0" tIns="46800" rIns="0" rtlCol="0">
                <a:spAutoFit/>
              </a:bodyPr>
              <a:lstStyle/>
              <a:p>
                <a:endParaRPr lang="en-IL" sz="1400" b="0" dirty="0">
                  <a:latin typeface="Consolas" panose="020B0609020204030204" pitchFamily="49" charset="0"/>
                  <a:cs typeface="Consolas" panose="020B0609020204030204" pitchFamily="49" charset="0"/>
                </a:endParaRPr>
              </a:p>
            </p:txBody>
          </p:sp>
          <p:sp>
            <p:nvSpPr>
              <p:cNvPr id="127" name="TextBox 126">
                <a:extLst>
                  <a:ext uri="{FF2B5EF4-FFF2-40B4-BE49-F238E27FC236}">
                    <a16:creationId xmlns:a16="http://schemas.microsoft.com/office/drawing/2014/main" id="{45AFBC66-CCF0-174A-A918-052E79834F49}"/>
                  </a:ext>
                </a:extLst>
              </p:cNvPr>
              <p:cNvSpPr txBox="1"/>
              <p:nvPr/>
            </p:nvSpPr>
            <p:spPr>
              <a:xfrm>
                <a:off x="1968301" y="4777915"/>
                <a:ext cx="193268" cy="307777"/>
              </a:xfrm>
              <a:prstGeom prst="rect">
                <a:avLst/>
              </a:prstGeom>
              <a:solidFill>
                <a:schemeClr val="accent6">
                  <a:lumMod val="20000"/>
                  <a:lumOff val="80000"/>
                </a:schemeClr>
              </a:solidFill>
              <a:ln>
                <a:solidFill>
                  <a:schemeClr val="tx1"/>
                </a:solidFill>
              </a:ln>
            </p:spPr>
            <p:txBody>
              <a:bodyPr wrap="square" lIns="0" tIns="46800" rIns="0" rtlCol="0">
                <a:spAutoFit/>
              </a:bodyPr>
              <a:lstStyle/>
              <a:p>
                <a:endParaRPr lang="en-IL" sz="1400" b="0" dirty="0">
                  <a:latin typeface="Consolas" panose="020B0609020204030204" pitchFamily="49" charset="0"/>
                  <a:cs typeface="Consolas" panose="020B0609020204030204" pitchFamily="49" charset="0"/>
                </a:endParaRPr>
              </a:p>
            </p:txBody>
          </p:sp>
          <p:sp>
            <p:nvSpPr>
              <p:cNvPr id="128" name="TextBox 127">
                <a:extLst>
                  <a:ext uri="{FF2B5EF4-FFF2-40B4-BE49-F238E27FC236}">
                    <a16:creationId xmlns:a16="http://schemas.microsoft.com/office/drawing/2014/main" id="{C7DECEE2-042F-6A42-BF0E-E79FCFD0E1D4}"/>
                  </a:ext>
                </a:extLst>
              </p:cNvPr>
              <p:cNvSpPr txBox="1"/>
              <p:nvPr/>
            </p:nvSpPr>
            <p:spPr>
              <a:xfrm>
                <a:off x="2161568" y="4777915"/>
                <a:ext cx="193268" cy="307777"/>
              </a:xfrm>
              <a:prstGeom prst="rect">
                <a:avLst/>
              </a:prstGeom>
              <a:solidFill>
                <a:schemeClr val="accent6">
                  <a:lumMod val="20000"/>
                  <a:lumOff val="80000"/>
                </a:schemeClr>
              </a:solidFill>
              <a:ln>
                <a:solidFill>
                  <a:schemeClr val="tx1"/>
                </a:solidFill>
              </a:ln>
            </p:spPr>
            <p:txBody>
              <a:bodyPr wrap="square" lIns="0" tIns="46800" rIns="0" rtlCol="0">
                <a:spAutoFit/>
              </a:bodyPr>
              <a:lstStyle/>
              <a:p>
                <a:endParaRPr lang="en-IL" sz="1400" b="0" dirty="0">
                  <a:latin typeface="Consolas" panose="020B0609020204030204" pitchFamily="49" charset="0"/>
                  <a:cs typeface="Consolas" panose="020B0609020204030204" pitchFamily="49" charset="0"/>
                </a:endParaRPr>
              </a:p>
            </p:txBody>
          </p:sp>
          <p:sp>
            <p:nvSpPr>
              <p:cNvPr id="129" name="TextBox 128">
                <a:extLst>
                  <a:ext uri="{FF2B5EF4-FFF2-40B4-BE49-F238E27FC236}">
                    <a16:creationId xmlns:a16="http://schemas.microsoft.com/office/drawing/2014/main" id="{A0343B48-54F9-4F44-912F-34BBAE70B560}"/>
                  </a:ext>
                </a:extLst>
              </p:cNvPr>
              <p:cNvSpPr txBox="1"/>
              <p:nvPr/>
            </p:nvSpPr>
            <p:spPr>
              <a:xfrm>
                <a:off x="1676400" y="4777898"/>
                <a:ext cx="291901" cy="307777"/>
              </a:xfrm>
              <a:prstGeom prst="rect">
                <a:avLst/>
              </a:prstGeom>
              <a:solidFill>
                <a:schemeClr val="bg1">
                  <a:lumMod val="85000"/>
                </a:schemeClr>
              </a:solidFill>
              <a:ln>
                <a:solidFill>
                  <a:schemeClr val="tx1"/>
                </a:solidFill>
              </a:ln>
            </p:spPr>
            <p:txBody>
              <a:bodyPr wrap="square" lIns="0" tIns="46800" rIns="0" rtlCol="0">
                <a:spAutoFit/>
              </a:bodyPr>
              <a:lstStyle/>
              <a:p>
                <a:endParaRPr lang="en-IL" sz="1400" b="0" dirty="0">
                  <a:latin typeface="Consolas" panose="020B0609020204030204" pitchFamily="49" charset="0"/>
                  <a:cs typeface="Consolas" panose="020B0609020204030204" pitchFamily="49" charset="0"/>
                </a:endParaRPr>
              </a:p>
            </p:txBody>
          </p:sp>
        </p:grpSp>
        <p:cxnSp>
          <p:nvCxnSpPr>
            <p:cNvPr id="82" name="Straight Arrow Connector 81">
              <a:extLst>
                <a:ext uri="{FF2B5EF4-FFF2-40B4-BE49-F238E27FC236}">
                  <a16:creationId xmlns:a16="http://schemas.microsoft.com/office/drawing/2014/main" id="{BAD648A9-C1C5-E84C-A2EC-0C76E32E8CF4}"/>
                </a:ext>
              </a:extLst>
            </p:cNvPr>
            <p:cNvCxnSpPr>
              <a:cxnSpLocks/>
            </p:cNvCxnSpPr>
            <p:nvPr/>
          </p:nvCxnSpPr>
          <p:spPr bwMode="auto">
            <a:xfrm flipH="1">
              <a:off x="2534676" y="1156808"/>
              <a:ext cx="854511" cy="710830"/>
            </a:xfrm>
            <a:prstGeom prst="straightConnector1">
              <a:avLst/>
            </a:prstGeom>
            <a:noFill/>
            <a:ln w="9525"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2"/>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cxnSp>
          <p:nvCxnSpPr>
            <p:cNvPr id="83" name="Straight Arrow Connector 82">
              <a:extLst>
                <a:ext uri="{FF2B5EF4-FFF2-40B4-BE49-F238E27FC236}">
                  <a16:creationId xmlns:a16="http://schemas.microsoft.com/office/drawing/2014/main" id="{96AE0B71-69DD-FA40-97EF-2B9B757CAFBC}"/>
                </a:ext>
              </a:extLst>
            </p:cNvPr>
            <p:cNvCxnSpPr>
              <a:cxnSpLocks/>
            </p:cNvCxnSpPr>
            <p:nvPr/>
          </p:nvCxnSpPr>
          <p:spPr bwMode="auto">
            <a:xfrm>
              <a:off x="3566041" y="1156808"/>
              <a:ext cx="652082" cy="710830"/>
            </a:xfrm>
            <a:prstGeom prst="straightConnector1">
              <a:avLst/>
            </a:prstGeom>
            <a:noFill/>
            <a:ln w="9525"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2"/>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sp>
          <p:nvSpPr>
            <p:cNvPr id="84" name="TextBox 83">
              <a:extLst>
                <a:ext uri="{FF2B5EF4-FFF2-40B4-BE49-F238E27FC236}">
                  <a16:creationId xmlns:a16="http://schemas.microsoft.com/office/drawing/2014/main" id="{2286D175-BB4E-354E-BC7F-6EF9193B9D16}"/>
                </a:ext>
              </a:extLst>
            </p:cNvPr>
            <p:cNvSpPr txBox="1"/>
            <p:nvPr/>
          </p:nvSpPr>
          <p:spPr>
            <a:xfrm>
              <a:off x="5590698" y="2231574"/>
              <a:ext cx="291901" cy="307777"/>
            </a:xfrm>
            <a:prstGeom prst="rect">
              <a:avLst/>
            </a:prstGeom>
            <a:noFill/>
            <a:ln>
              <a:noFill/>
            </a:ln>
          </p:spPr>
          <p:txBody>
            <a:bodyPr wrap="square" lIns="0" tIns="46800" rIns="0" rtlCol="0">
              <a:spAutoFit/>
            </a:bodyPr>
            <a:lstStyle/>
            <a:p>
              <a:r>
                <a:rPr lang="he-IL" sz="1400" b="0" dirty="0">
                  <a:latin typeface="Consolas" panose="020B0609020204030204" pitchFamily="49" charset="0"/>
                  <a:cs typeface="Consolas" panose="020B0609020204030204" pitchFamily="49" charset="0"/>
                </a:rPr>
                <a:t>1</a:t>
              </a:r>
              <a:endParaRPr lang="en-IL" sz="1400" b="0" dirty="0">
                <a:latin typeface="Consolas" panose="020B0609020204030204" pitchFamily="49" charset="0"/>
                <a:cs typeface="Consolas" panose="020B0609020204030204" pitchFamily="49" charset="0"/>
              </a:endParaRPr>
            </a:p>
          </p:txBody>
        </p:sp>
        <p:sp>
          <p:nvSpPr>
            <p:cNvPr id="85" name="TextBox 84">
              <a:extLst>
                <a:ext uri="{FF2B5EF4-FFF2-40B4-BE49-F238E27FC236}">
                  <a16:creationId xmlns:a16="http://schemas.microsoft.com/office/drawing/2014/main" id="{4F61FD89-01F1-2D42-AD7A-965772BB7E94}"/>
                </a:ext>
              </a:extLst>
            </p:cNvPr>
            <p:cNvSpPr txBox="1"/>
            <p:nvPr/>
          </p:nvSpPr>
          <p:spPr>
            <a:xfrm>
              <a:off x="2612032" y="1351765"/>
              <a:ext cx="291901" cy="307777"/>
            </a:xfrm>
            <a:prstGeom prst="rect">
              <a:avLst/>
            </a:prstGeom>
            <a:noFill/>
            <a:ln>
              <a:noFill/>
            </a:ln>
          </p:spPr>
          <p:txBody>
            <a:bodyPr wrap="square" lIns="0" tIns="46800" rIns="0" rtlCol="0">
              <a:spAutoFit/>
            </a:bodyPr>
            <a:lstStyle/>
            <a:p>
              <a:r>
                <a:rPr lang="en-IL" sz="1400" b="0" dirty="0">
                  <a:latin typeface="Consolas" panose="020B0609020204030204" pitchFamily="49" charset="0"/>
                  <a:cs typeface="Consolas" panose="020B0609020204030204" pitchFamily="49" charset="0"/>
                </a:rPr>
                <a:t>0</a:t>
              </a:r>
            </a:p>
          </p:txBody>
        </p:sp>
        <p:sp>
          <p:nvSpPr>
            <p:cNvPr id="86" name="TextBox 85">
              <a:extLst>
                <a:ext uri="{FF2B5EF4-FFF2-40B4-BE49-F238E27FC236}">
                  <a16:creationId xmlns:a16="http://schemas.microsoft.com/office/drawing/2014/main" id="{F8392CAB-B741-9541-94C4-398AB47902C6}"/>
                </a:ext>
              </a:extLst>
            </p:cNvPr>
            <p:cNvSpPr txBox="1"/>
            <p:nvPr/>
          </p:nvSpPr>
          <p:spPr>
            <a:xfrm>
              <a:off x="3926222" y="1313674"/>
              <a:ext cx="291901" cy="307777"/>
            </a:xfrm>
            <a:prstGeom prst="rect">
              <a:avLst/>
            </a:prstGeom>
            <a:noFill/>
            <a:ln>
              <a:noFill/>
            </a:ln>
          </p:spPr>
          <p:txBody>
            <a:bodyPr wrap="square" lIns="0" tIns="46800" rIns="0" rtlCol="0">
              <a:spAutoFit/>
            </a:bodyPr>
            <a:lstStyle/>
            <a:p>
              <a:r>
                <a:rPr lang="he-IL" sz="1400" b="0" dirty="0">
                  <a:latin typeface="Consolas" panose="020B0609020204030204" pitchFamily="49" charset="0"/>
                  <a:cs typeface="Consolas" panose="020B0609020204030204" pitchFamily="49" charset="0"/>
                </a:rPr>
                <a:t>1</a:t>
              </a:r>
              <a:endParaRPr lang="en-IL" sz="1400" b="0" dirty="0">
                <a:latin typeface="Consolas" panose="020B0609020204030204" pitchFamily="49" charset="0"/>
                <a:cs typeface="Consolas" panose="020B0609020204030204" pitchFamily="49" charset="0"/>
              </a:endParaRPr>
            </a:p>
          </p:txBody>
        </p:sp>
        <p:sp>
          <p:nvSpPr>
            <p:cNvPr id="87" name="TextBox 86">
              <a:extLst>
                <a:ext uri="{FF2B5EF4-FFF2-40B4-BE49-F238E27FC236}">
                  <a16:creationId xmlns:a16="http://schemas.microsoft.com/office/drawing/2014/main" id="{98D16F89-B59F-4C47-BC8D-361D9852E466}"/>
                </a:ext>
              </a:extLst>
            </p:cNvPr>
            <p:cNvSpPr txBox="1"/>
            <p:nvPr/>
          </p:nvSpPr>
          <p:spPr>
            <a:xfrm>
              <a:off x="1510357" y="3357173"/>
              <a:ext cx="291901" cy="307777"/>
            </a:xfrm>
            <a:prstGeom prst="rect">
              <a:avLst/>
            </a:prstGeom>
            <a:noFill/>
            <a:ln>
              <a:noFill/>
            </a:ln>
          </p:spPr>
          <p:txBody>
            <a:bodyPr wrap="square" lIns="0" tIns="46800" rIns="0" rtlCol="0">
              <a:spAutoFit/>
            </a:bodyPr>
            <a:lstStyle/>
            <a:p>
              <a:r>
                <a:rPr lang="en-IL" sz="1400" b="0" dirty="0">
                  <a:latin typeface="Consolas" panose="020B0609020204030204" pitchFamily="49" charset="0"/>
                  <a:cs typeface="Consolas" panose="020B0609020204030204" pitchFamily="49" charset="0"/>
                </a:rPr>
                <a:t>0</a:t>
              </a:r>
            </a:p>
          </p:txBody>
        </p:sp>
        <p:sp>
          <p:nvSpPr>
            <p:cNvPr id="88" name="TextBox 87">
              <a:extLst>
                <a:ext uri="{FF2B5EF4-FFF2-40B4-BE49-F238E27FC236}">
                  <a16:creationId xmlns:a16="http://schemas.microsoft.com/office/drawing/2014/main" id="{345C2E97-DFD8-BA40-B2BE-989ADD7BCA1D}"/>
                </a:ext>
              </a:extLst>
            </p:cNvPr>
            <p:cNvSpPr txBox="1"/>
            <p:nvPr/>
          </p:nvSpPr>
          <p:spPr>
            <a:xfrm>
              <a:off x="3029247" y="3294047"/>
              <a:ext cx="291901" cy="307777"/>
            </a:xfrm>
            <a:prstGeom prst="rect">
              <a:avLst/>
            </a:prstGeom>
            <a:noFill/>
            <a:ln>
              <a:noFill/>
            </a:ln>
          </p:spPr>
          <p:txBody>
            <a:bodyPr wrap="square" lIns="0" tIns="46800" rIns="0" rtlCol="0">
              <a:spAutoFit/>
            </a:bodyPr>
            <a:lstStyle/>
            <a:p>
              <a:r>
                <a:rPr lang="he-IL" sz="1400" b="0" dirty="0">
                  <a:latin typeface="Consolas" panose="020B0609020204030204" pitchFamily="49" charset="0"/>
                  <a:cs typeface="Consolas" panose="020B0609020204030204" pitchFamily="49" charset="0"/>
                </a:rPr>
                <a:t>1</a:t>
              </a:r>
              <a:endParaRPr lang="en-IL" sz="1400" b="0" dirty="0">
                <a:latin typeface="Consolas" panose="020B0609020204030204" pitchFamily="49" charset="0"/>
                <a:cs typeface="Consolas" panose="020B0609020204030204" pitchFamily="49" charset="0"/>
              </a:endParaRPr>
            </a:p>
          </p:txBody>
        </p:sp>
        <p:grpSp>
          <p:nvGrpSpPr>
            <p:cNvPr id="89" name="Group 88">
              <a:extLst>
                <a:ext uri="{FF2B5EF4-FFF2-40B4-BE49-F238E27FC236}">
                  <a16:creationId xmlns:a16="http://schemas.microsoft.com/office/drawing/2014/main" id="{EAA542A6-4F0C-9447-B2FD-3F63A8955A3F}"/>
                </a:ext>
              </a:extLst>
            </p:cNvPr>
            <p:cNvGrpSpPr/>
            <p:nvPr/>
          </p:nvGrpSpPr>
          <p:grpSpPr>
            <a:xfrm>
              <a:off x="5138868" y="4844114"/>
              <a:ext cx="970337" cy="307794"/>
              <a:chOff x="1384499" y="4777898"/>
              <a:chExt cx="970337" cy="307794"/>
            </a:xfrm>
          </p:grpSpPr>
          <p:sp>
            <p:nvSpPr>
              <p:cNvPr id="122" name="TextBox 121">
                <a:extLst>
                  <a:ext uri="{FF2B5EF4-FFF2-40B4-BE49-F238E27FC236}">
                    <a16:creationId xmlns:a16="http://schemas.microsoft.com/office/drawing/2014/main" id="{8EFF83B7-F3C8-DC43-972A-CA14A99F1FB0}"/>
                  </a:ext>
                </a:extLst>
              </p:cNvPr>
              <p:cNvSpPr txBox="1"/>
              <p:nvPr/>
            </p:nvSpPr>
            <p:spPr>
              <a:xfrm>
                <a:off x="1384499" y="4777898"/>
                <a:ext cx="291901" cy="307777"/>
              </a:xfrm>
              <a:prstGeom prst="rect">
                <a:avLst/>
              </a:prstGeom>
              <a:solidFill>
                <a:schemeClr val="bg1">
                  <a:lumMod val="85000"/>
                </a:schemeClr>
              </a:solidFill>
              <a:ln>
                <a:solidFill>
                  <a:schemeClr val="tx1"/>
                </a:solidFill>
              </a:ln>
            </p:spPr>
            <p:txBody>
              <a:bodyPr wrap="square" lIns="0" tIns="46800" rIns="0" rtlCol="0">
                <a:spAutoFit/>
              </a:bodyPr>
              <a:lstStyle/>
              <a:p>
                <a:r>
                  <a:rPr lang="en-IL" sz="1400" b="0" dirty="0">
                    <a:latin typeface="Consolas" panose="020B0609020204030204" pitchFamily="49" charset="0"/>
                    <a:cs typeface="Consolas" panose="020B0609020204030204" pitchFamily="49" charset="0"/>
                  </a:rPr>
                  <a:t>g</a:t>
                </a:r>
              </a:p>
            </p:txBody>
          </p:sp>
          <p:sp>
            <p:nvSpPr>
              <p:cNvPr id="123" name="TextBox 122">
                <a:extLst>
                  <a:ext uri="{FF2B5EF4-FFF2-40B4-BE49-F238E27FC236}">
                    <a16:creationId xmlns:a16="http://schemas.microsoft.com/office/drawing/2014/main" id="{5E26DE63-E475-1849-9BFF-B3762674C315}"/>
                  </a:ext>
                </a:extLst>
              </p:cNvPr>
              <p:cNvSpPr txBox="1"/>
              <p:nvPr/>
            </p:nvSpPr>
            <p:spPr>
              <a:xfrm>
                <a:off x="1968301" y="4777915"/>
                <a:ext cx="193268" cy="307777"/>
              </a:xfrm>
              <a:prstGeom prst="rect">
                <a:avLst/>
              </a:prstGeom>
              <a:solidFill>
                <a:schemeClr val="accent6">
                  <a:lumMod val="20000"/>
                  <a:lumOff val="80000"/>
                </a:schemeClr>
              </a:solidFill>
              <a:ln>
                <a:solidFill>
                  <a:schemeClr val="tx1"/>
                </a:solidFill>
              </a:ln>
            </p:spPr>
            <p:txBody>
              <a:bodyPr wrap="square" lIns="0" tIns="46800" rIns="0" rtlCol="0">
                <a:spAutoFit/>
              </a:bodyPr>
              <a:lstStyle/>
              <a:p>
                <a:endParaRPr lang="en-IL" sz="1400" b="0" dirty="0">
                  <a:latin typeface="Consolas" panose="020B0609020204030204" pitchFamily="49" charset="0"/>
                  <a:cs typeface="Consolas" panose="020B0609020204030204" pitchFamily="49" charset="0"/>
                </a:endParaRPr>
              </a:p>
            </p:txBody>
          </p:sp>
          <p:sp>
            <p:nvSpPr>
              <p:cNvPr id="124" name="TextBox 123">
                <a:extLst>
                  <a:ext uri="{FF2B5EF4-FFF2-40B4-BE49-F238E27FC236}">
                    <a16:creationId xmlns:a16="http://schemas.microsoft.com/office/drawing/2014/main" id="{8FC8D7A1-8BB7-3D4A-AFE7-B333E8E79CBE}"/>
                  </a:ext>
                </a:extLst>
              </p:cNvPr>
              <p:cNvSpPr txBox="1"/>
              <p:nvPr/>
            </p:nvSpPr>
            <p:spPr>
              <a:xfrm>
                <a:off x="2161568" y="4777915"/>
                <a:ext cx="193268" cy="307777"/>
              </a:xfrm>
              <a:prstGeom prst="rect">
                <a:avLst/>
              </a:prstGeom>
              <a:solidFill>
                <a:schemeClr val="accent6">
                  <a:lumMod val="20000"/>
                  <a:lumOff val="80000"/>
                </a:schemeClr>
              </a:solidFill>
              <a:ln>
                <a:solidFill>
                  <a:schemeClr val="tx1"/>
                </a:solidFill>
              </a:ln>
            </p:spPr>
            <p:txBody>
              <a:bodyPr wrap="square" lIns="0" tIns="46800" rIns="0" rtlCol="0">
                <a:spAutoFit/>
              </a:bodyPr>
              <a:lstStyle/>
              <a:p>
                <a:endParaRPr lang="en-IL" sz="1400" b="0" dirty="0">
                  <a:latin typeface="Consolas" panose="020B0609020204030204" pitchFamily="49" charset="0"/>
                  <a:cs typeface="Consolas" panose="020B0609020204030204" pitchFamily="49" charset="0"/>
                </a:endParaRPr>
              </a:p>
            </p:txBody>
          </p:sp>
          <p:sp>
            <p:nvSpPr>
              <p:cNvPr id="125" name="TextBox 124">
                <a:extLst>
                  <a:ext uri="{FF2B5EF4-FFF2-40B4-BE49-F238E27FC236}">
                    <a16:creationId xmlns:a16="http://schemas.microsoft.com/office/drawing/2014/main" id="{8B4E93EE-7388-7A43-AD2A-F429ECB0A9F9}"/>
                  </a:ext>
                </a:extLst>
              </p:cNvPr>
              <p:cNvSpPr txBox="1"/>
              <p:nvPr/>
            </p:nvSpPr>
            <p:spPr>
              <a:xfrm>
                <a:off x="1676400" y="4777898"/>
                <a:ext cx="291901" cy="307777"/>
              </a:xfrm>
              <a:prstGeom prst="rect">
                <a:avLst/>
              </a:prstGeom>
              <a:solidFill>
                <a:schemeClr val="bg1">
                  <a:lumMod val="85000"/>
                </a:schemeClr>
              </a:solidFill>
              <a:ln>
                <a:solidFill>
                  <a:schemeClr val="tx1"/>
                </a:solidFill>
              </a:ln>
            </p:spPr>
            <p:txBody>
              <a:bodyPr wrap="square" lIns="0" tIns="46800" rIns="0" rtlCol="0">
                <a:spAutoFit/>
              </a:bodyPr>
              <a:lstStyle/>
              <a:p>
                <a:r>
                  <a:rPr lang="en-IL" sz="1400" b="0" dirty="0">
                    <a:latin typeface="Consolas" panose="020B0609020204030204" pitchFamily="49" charset="0"/>
                    <a:cs typeface="Consolas" panose="020B0609020204030204" pitchFamily="49" charset="0"/>
                  </a:rPr>
                  <a:t>1</a:t>
                </a:r>
              </a:p>
            </p:txBody>
          </p:sp>
        </p:grpSp>
        <p:grpSp>
          <p:nvGrpSpPr>
            <p:cNvPr id="90" name="Group 89">
              <a:extLst>
                <a:ext uri="{FF2B5EF4-FFF2-40B4-BE49-F238E27FC236}">
                  <a16:creationId xmlns:a16="http://schemas.microsoft.com/office/drawing/2014/main" id="{3396111C-62C3-9D49-AFC5-1ED442D16C99}"/>
                </a:ext>
              </a:extLst>
            </p:cNvPr>
            <p:cNvGrpSpPr/>
            <p:nvPr/>
          </p:nvGrpSpPr>
          <p:grpSpPr>
            <a:xfrm>
              <a:off x="6344765" y="4844114"/>
              <a:ext cx="970337" cy="307794"/>
              <a:chOff x="1384499" y="4777898"/>
              <a:chExt cx="970337" cy="307794"/>
            </a:xfrm>
          </p:grpSpPr>
          <p:sp>
            <p:nvSpPr>
              <p:cNvPr id="118" name="TextBox 117">
                <a:extLst>
                  <a:ext uri="{FF2B5EF4-FFF2-40B4-BE49-F238E27FC236}">
                    <a16:creationId xmlns:a16="http://schemas.microsoft.com/office/drawing/2014/main" id="{CCF44896-48F7-0041-B121-2F108FBC2BA7}"/>
                  </a:ext>
                </a:extLst>
              </p:cNvPr>
              <p:cNvSpPr txBox="1"/>
              <p:nvPr/>
            </p:nvSpPr>
            <p:spPr>
              <a:xfrm>
                <a:off x="1384499" y="4777898"/>
                <a:ext cx="291901" cy="307777"/>
              </a:xfrm>
              <a:prstGeom prst="rect">
                <a:avLst/>
              </a:prstGeom>
              <a:solidFill>
                <a:schemeClr val="bg1">
                  <a:lumMod val="85000"/>
                </a:schemeClr>
              </a:solidFill>
              <a:ln>
                <a:solidFill>
                  <a:schemeClr val="tx1"/>
                </a:solidFill>
              </a:ln>
            </p:spPr>
            <p:txBody>
              <a:bodyPr wrap="square" lIns="0" tIns="46800" rIns="0" rtlCol="0">
                <a:spAutoFit/>
              </a:bodyPr>
              <a:lstStyle/>
              <a:p>
                <a:r>
                  <a:rPr lang="en-IL" sz="1400" b="0" dirty="0">
                    <a:latin typeface="Consolas" panose="020B0609020204030204" pitchFamily="49" charset="0"/>
                    <a:cs typeface="Consolas" panose="020B0609020204030204" pitchFamily="49" charset="0"/>
                  </a:rPr>
                  <a:t>h</a:t>
                </a:r>
              </a:p>
            </p:txBody>
          </p:sp>
          <p:sp>
            <p:nvSpPr>
              <p:cNvPr id="119" name="TextBox 118">
                <a:extLst>
                  <a:ext uri="{FF2B5EF4-FFF2-40B4-BE49-F238E27FC236}">
                    <a16:creationId xmlns:a16="http://schemas.microsoft.com/office/drawing/2014/main" id="{5F24313E-0D7A-6146-88B7-4D8D401AC343}"/>
                  </a:ext>
                </a:extLst>
              </p:cNvPr>
              <p:cNvSpPr txBox="1"/>
              <p:nvPr/>
            </p:nvSpPr>
            <p:spPr>
              <a:xfrm>
                <a:off x="1968301" y="4777915"/>
                <a:ext cx="193268" cy="307777"/>
              </a:xfrm>
              <a:prstGeom prst="rect">
                <a:avLst/>
              </a:prstGeom>
              <a:solidFill>
                <a:schemeClr val="accent6">
                  <a:lumMod val="20000"/>
                  <a:lumOff val="80000"/>
                </a:schemeClr>
              </a:solidFill>
              <a:ln>
                <a:solidFill>
                  <a:schemeClr val="tx1"/>
                </a:solidFill>
              </a:ln>
            </p:spPr>
            <p:txBody>
              <a:bodyPr wrap="square" lIns="0" tIns="46800" rIns="0" rtlCol="0">
                <a:spAutoFit/>
              </a:bodyPr>
              <a:lstStyle/>
              <a:p>
                <a:endParaRPr lang="en-IL" sz="1400" b="0" dirty="0">
                  <a:latin typeface="Consolas" panose="020B0609020204030204" pitchFamily="49" charset="0"/>
                  <a:cs typeface="Consolas" panose="020B0609020204030204" pitchFamily="49" charset="0"/>
                </a:endParaRPr>
              </a:p>
            </p:txBody>
          </p:sp>
          <p:sp>
            <p:nvSpPr>
              <p:cNvPr id="120" name="TextBox 119">
                <a:extLst>
                  <a:ext uri="{FF2B5EF4-FFF2-40B4-BE49-F238E27FC236}">
                    <a16:creationId xmlns:a16="http://schemas.microsoft.com/office/drawing/2014/main" id="{A72496D0-6650-CA46-ADBC-1C59F8BC3A06}"/>
                  </a:ext>
                </a:extLst>
              </p:cNvPr>
              <p:cNvSpPr txBox="1"/>
              <p:nvPr/>
            </p:nvSpPr>
            <p:spPr>
              <a:xfrm>
                <a:off x="2161568" y="4777915"/>
                <a:ext cx="193268" cy="307777"/>
              </a:xfrm>
              <a:prstGeom prst="rect">
                <a:avLst/>
              </a:prstGeom>
              <a:solidFill>
                <a:schemeClr val="accent6">
                  <a:lumMod val="20000"/>
                  <a:lumOff val="80000"/>
                </a:schemeClr>
              </a:solidFill>
              <a:ln>
                <a:solidFill>
                  <a:schemeClr val="tx1"/>
                </a:solidFill>
              </a:ln>
            </p:spPr>
            <p:txBody>
              <a:bodyPr wrap="square" lIns="0" tIns="46800" rIns="0" rtlCol="0">
                <a:spAutoFit/>
              </a:bodyPr>
              <a:lstStyle/>
              <a:p>
                <a:endParaRPr lang="en-IL" sz="1400" b="0" dirty="0">
                  <a:latin typeface="Consolas" panose="020B0609020204030204" pitchFamily="49" charset="0"/>
                  <a:cs typeface="Consolas" panose="020B0609020204030204" pitchFamily="49" charset="0"/>
                </a:endParaRPr>
              </a:p>
            </p:txBody>
          </p:sp>
          <p:sp>
            <p:nvSpPr>
              <p:cNvPr id="121" name="TextBox 120">
                <a:extLst>
                  <a:ext uri="{FF2B5EF4-FFF2-40B4-BE49-F238E27FC236}">
                    <a16:creationId xmlns:a16="http://schemas.microsoft.com/office/drawing/2014/main" id="{6EC05BD0-8978-FA40-9CFA-9492E5354C4E}"/>
                  </a:ext>
                </a:extLst>
              </p:cNvPr>
              <p:cNvSpPr txBox="1"/>
              <p:nvPr/>
            </p:nvSpPr>
            <p:spPr>
              <a:xfrm>
                <a:off x="1676400" y="4777898"/>
                <a:ext cx="291901" cy="307777"/>
              </a:xfrm>
              <a:prstGeom prst="rect">
                <a:avLst/>
              </a:prstGeom>
              <a:solidFill>
                <a:schemeClr val="bg1">
                  <a:lumMod val="85000"/>
                </a:schemeClr>
              </a:solidFill>
              <a:ln>
                <a:solidFill>
                  <a:schemeClr val="tx1"/>
                </a:solidFill>
              </a:ln>
            </p:spPr>
            <p:txBody>
              <a:bodyPr wrap="square" lIns="0" tIns="46800" rIns="0" rtlCol="0">
                <a:spAutoFit/>
              </a:bodyPr>
              <a:lstStyle/>
              <a:p>
                <a:r>
                  <a:rPr lang="en-IL" sz="1400" b="0" dirty="0">
                    <a:latin typeface="Consolas" panose="020B0609020204030204" pitchFamily="49" charset="0"/>
                    <a:cs typeface="Consolas" panose="020B0609020204030204" pitchFamily="49" charset="0"/>
                  </a:rPr>
                  <a:t>1</a:t>
                </a:r>
              </a:p>
            </p:txBody>
          </p:sp>
        </p:grpSp>
        <p:grpSp>
          <p:nvGrpSpPr>
            <p:cNvPr id="91" name="Group 90">
              <a:extLst>
                <a:ext uri="{FF2B5EF4-FFF2-40B4-BE49-F238E27FC236}">
                  <a16:creationId xmlns:a16="http://schemas.microsoft.com/office/drawing/2014/main" id="{3AFB302F-B472-8B4E-884B-B71EF0AEBBF2}"/>
                </a:ext>
              </a:extLst>
            </p:cNvPr>
            <p:cNvGrpSpPr/>
            <p:nvPr/>
          </p:nvGrpSpPr>
          <p:grpSpPr>
            <a:xfrm>
              <a:off x="7271230" y="3881753"/>
              <a:ext cx="970337" cy="307794"/>
              <a:chOff x="1384499" y="4777898"/>
              <a:chExt cx="970337" cy="307794"/>
            </a:xfrm>
          </p:grpSpPr>
          <p:sp>
            <p:nvSpPr>
              <p:cNvPr id="114" name="TextBox 113">
                <a:extLst>
                  <a:ext uri="{FF2B5EF4-FFF2-40B4-BE49-F238E27FC236}">
                    <a16:creationId xmlns:a16="http://schemas.microsoft.com/office/drawing/2014/main" id="{6ACE0820-8493-8846-BD01-E6FED92BCABE}"/>
                  </a:ext>
                </a:extLst>
              </p:cNvPr>
              <p:cNvSpPr txBox="1"/>
              <p:nvPr/>
            </p:nvSpPr>
            <p:spPr>
              <a:xfrm>
                <a:off x="1384499" y="4777898"/>
                <a:ext cx="291901" cy="307777"/>
              </a:xfrm>
              <a:prstGeom prst="rect">
                <a:avLst/>
              </a:prstGeom>
              <a:solidFill>
                <a:schemeClr val="bg1">
                  <a:lumMod val="85000"/>
                </a:schemeClr>
              </a:solidFill>
              <a:ln>
                <a:solidFill>
                  <a:schemeClr val="tx1"/>
                </a:solidFill>
              </a:ln>
            </p:spPr>
            <p:txBody>
              <a:bodyPr wrap="square" lIns="0" tIns="46800" rIns="0" rtlCol="0">
                <a:spAutoFit/>
              </a:bodyPr>
              <a:lstStyle/>
              <a:p>
                <a:r>
                  <a:rPr lang="en-IL" sz="1400" b="0" dirty="0">
                    <a:latin typeface="Consolas" panose="020B0609020204030204" pitchFamily="49" charset="0"/>
                    <a:cs typeface="Consolas" panose="020B0609020204030204" pitchFamily="49" charset="0"/>
                  </a:rPr>
                  <a:t>b</a:t>
                </a:r>
              </a:p>
            </p:txBody>
          </p:sp>
          <p:sp>
            <p:nvSpPr>
              <p:cNvPr id="115" name="TextBox 114">
                <a:extLst>
                  <a:ext uri="{FF2B5EF4-FFF2-40B4-BE49-F238E27FC236}">
                    <a16:creationId xmlns:a16="http://schemas.microsoft.com/office/drawing/2014/main" id="{71BB14BE-CE97-3D4D-9458-157A89C57BCB}"/>
                  </a:ext>
                </a:extLst>
              </p:cNvPr>
              <p:cNvSpPr txBox="1"/>
              <p:nvPr/>
            </p:nvSpPr>
            <p:spPr>
              <a:xfrm>
                <a:off x="1968301" y="4777915"/>
                <a:ext cx="193268" cy="307777"/>
              </a:xfrm>
              <a:prstGeom prst="rect">
                <a:avLst/>
              </a:prstGeom>
              <a:solidFill>
                <a:schemeClr val="accent6">
                  <a:lumMod val="20000"/>
                  <a:lumOff val="80000"/>
                </a:schemeClr>
              </a:solidFill>
              <a:ln>
                <a:solidFill>
                  <a:schemeClr val="tx1"/>
                </a:solidFill>
              </a:ln>
            </p:spPr>
            <p:txBody>
              <a:bodyPr wrap="square" lIns="0" tIns="46800" rIns="0" rtlCol="0">
                <a:spAutoFit/>
              </a:bodyPr>
              <a:lstStyle/>
              <a:p>
                <a:endParaRPr lang="en-IL" sz="1400" b="0" dirty="0">
                  <a:latin typeface="Consolas" panose="020B0609020204030204" pitchFamily="49" charset="0"/>
                  <a:cs typeface="Consolas" panose="020B0609020204030204" pitchFamily="49" charset="0"/>
                </a:endParaRPr>
              </a:p>
            </p:txBody>
          </p:sp>
          <p:sp>
            <p:nvSpPr>
              <p:cNvPr id="116" name="TextBox 115">
                <a:extLst>
                  <a:ext uri="{FF2B5EF4-FFF2-40B4-BE49-F238E27FC236}">
                    <a16:creationId xmlns:a16="http://schemas.microsoft.com/office/drawing/2014/main" id="{6F85DD6B-EE87-9B43-B08B-EAF2AFD06DFA}"/>
                  </a:ext>
                </a:extLst>
              </p:cNvPr>
              <p:cNvSpPr txBox="1"/>
              <p:nvPr/>
            </p:nvSpPr>
            <p:spPr>
              <a:xfrm>
                <a:off x="2161568" y="4777915"/>
                <a:ext cx="193268" cy="307777"/>
              </a:xfrm>
              <a:prstGeom prst="rect">
                <a:avLst/>
              </a:prstGeom>
              <a:solidFill>
                <a:schemeClr val="accent6">
                  <a:lumMod val="20000"/>
                  <a:lumOff val="80000"/>
                </a:schemeClr>
              </a:solidFill>
              <a:ln>
                <a:solidFill>
                  <a:schemeClr val="tx1"/>
                </a:solidFill>
              </a:ln>
            </p:spPr>
            <p:txBody>
              <a:bodyPr wrap="square" lIns="0" tIns="46800" rIns="0" rtlCol="0">
                <a:spAutoFit/>
              </a:bodyPr>
              <a:lstStyle/>
              <a:p>
                <a:endParaRPr lang="en-IL" sz="1400" b="0" dirty="0">
                  <a:latin typeface="Consolas" panose="020B0609020204030204" pitchFamily="49" charset="0"/>
                  <a:cs typeface="Consolas" panose="020B0609020204030204" pitchFamily="49" charset="0"/>
                </a:endParaRPr>
              </a:p>
            </p:txBody>
          </p:sp>
          <p:sp>
            <p:nvSpPr>
              <p:cNvPr id="117" name="TextBox 116">
                <a:extLst>
                  <a:ext uri="{FF2B5EF4-FFF2-40B4-BE49-F238E27FC236}">
                    <a16:creationId xmlns:a16="http://schemas.microsoft.com/office/drawing/2014/main" id="{6B97BAB0-6FBB-3A41-A56A-1FB0856F34A3}"/>
                  </a:ext>
                </a:extLst>
              </p:cNvPr>
              <p:cNvSpPr txBox="1"/>
              <p:nvPr/>
            </p:nvSpPr>
            <p:spPr>
              <a:xfrm>
                <a:off x="1676400" y="4777898"/>
                <a:ext cx="291901" cy="307777"/>
              </a:xfrm>
              <a:prstGeom prst="rect">
                <a:avLst/>
              </a:prstGeom>
              <a:solidFill>
                <a:schemeClr val="bg1">
                  <a:lumMod val="85000"/>
                </a:schemeClr>
              </a:solidFill>
              <a:ln>
                <a:solidFill>
                  <a:schemeClr val="tx1"/>
                </a:solidFill>
              </a:ln>
            </p:spPr>
            <p:txBody>
              <a:bodyPr wrap="square" lIns="0" tIns="46800" rIns="0" rtlCol="0">
                <a:spAutoFit/>
              </a:bodyPr>
              <a:lstStyle/>
              <a:p>
                <a:r>
                  <a:rPr lang="en-IL" sz="1400" b="0" dirty="0">
                    <a:latin typeface="Consolas" panose="020B0609020204030204" pitchFamily="49" charset="0"/>
                    <a:cs typeface="Consolas" panose="020B0609020204030204" pitchFamily="49" charset="0"/>
                  </a:rPr>
                  <a:t>3</a:t>
                </a:r>
              </a:p>
            </p:txBody>
          </p:sp>
        </p:grpSp>
        <p:grpSp>
          <p:nvGrpSpPr>
            <p:cNvPr id="92" name="Group 91">
              <a:extLst>
                <a:ext uri="{FF2B5EF4-FFF2-40B4-BE49-F238E27FC236}">
                  <a16:creationId xmlns:a16="http://schemas.microsoft.com/office/drawing/2014/main" id="{3E75AEA2-7C90-0E4A-BFF3-B4F79013AC9D}"/>
                </a:ext>
              </a:extLst>
            </p:cNvPr>
            <p:cNvGrpSpPr/>
            <p:nvPr/>
          </p:nvGrpSpPr>
          <p:grpSpPr>
            <a:xfrm>
              <a:off x="5430768" y="3886839"/>
              <a:ext cx="970337" cy="307794"/>
              <a:chOff x="1384499" y="4777898"/>
              <a:chExt cx="970337" cy="307794"/>
            </a:xfrm>
          </p:grpSpPr>
          <p:sp>
            <p:nvSpPr>
              <p:cNvPr id="110" name="TextBox 109">
                <a:extLst>
                  <a:ext uri="{FF2B5EF4-FFF2-40B4-BE49-F238E27FC236}">
                    <a16:creationId xmlns:a16="http://schemas.microsoft.com/office/drawing/2014/main" id="{648EC666-431F-A446-8BB3-64BC91154068}"/>
                  </a:ext>
                </a:extLst>
              </p:cNvPr>
              <p:cNvSpPr txBox="1"/>
              <p:nvPr/>
            </p:nvSpPr>
            <p:spPr>
              <a:xfrm>
                <a:off x="1384499" y="4777898"/>
                <a:ext cx="291901" cy="307777"/>
              </a:xfrm>
              <a:prstGeom prst="rect">
                <a:avLst/>
              </a:prstGeom>
              <a:solidFill>
                <a:schemeClr val="bg1">
                  <a:lumMod val="85000"/>
                </a:schemeClr>
              </a:solidFill>
              <a:ln>
                <a:solidFill>
                  <a:schemeClr val="tx1"/>
                </a:solidFill>
              </a:ln>
            </p:spPr>
            <p:txBody>
              <a:bodyPr wrap="square" lIns="0" tIns="46800" rIns="0" rtlCol="0">
                <a:spAutoFit/>
              </a:bodyPr>
              <a:lstStyle/>
              <a:p>
                <a:endParaRPr lang="en-IL" sz="1400" b="0" dirty="0">
                  <a:latin typeface="Consolas" panose="020B0609020204030204" pitchFamily="49" charset="0"/>
                  <a:cs typeface="Consolas" panose="020B0609020204030204" pitchFamily="49" charset="0"/>
                </a:endParaRPr>
              </a:p>
            </p:txBody>
          </p:sp>
          <p:sp>
            <p:nvSpPr>
              <p:cNvPr id="111" name="TextBox 110">
                <a:extLst>
                  <a:ext uri="{FF2B5EF4-FFF2-40B4-BE49-F238E27FC236}">
                    <a16:creationId xmlns:a16="http://schemas.microsoft.com/office/drawing/2014/main" id="{E0944F64-0F87-2F45-A904-04D610E604F0}"/>
                  </a:ext>
                </a:extLst>
              </p:cNvPr>
              <p:cNvSpPr txBox="1"/>
              <p:nvPr/>
            </p:nvSpPr>
            <p:spPr>
              <a:xfrm>
                <a:off x="1968301" y="4777915"/>
                <a:ext cx="193268" cy="307777"/>
              </a:xfrm>
              <a:prstGeom prst="rect">
                <a:avLst/>
              </a:prstGeom>
              <a:solidFill>
                <a:schemeClr val="accent6">
                  <a:lumMod val="20000"/>
                  <a:lumOff val="80000"/>
                </a:schemeClr>
              </a:solidFill>
              <a:ln>
                <a:solidFill>
                  <a:schemeClr val="tx1"/>
                </a:solidFill>
              </a:ln>
            </p:spPr>
            <p:txBody>
              <a:bodyPr wrap="square" lIns="0" tIns="46800" rIns="0" rtlCol="0">
                <a:spAutoFit/>
              </a:bodyPr>
              <a:lstStyle/>
              <a:p>
                <a:endParaRPr lang="en-IL" sz="1400" b="0" dirty="0">
                  <a:latin typeface="Consolas" panose="020B0609020204030204" pitchFamily="49" charset="0"/>
                  <a:cs typeface="Consolas" panose="020B0609020204030204" pitchFamily="49" charset="0"/>
                </a:endParaRPr>
              </a:p>
            </p:txBody>
          </p:sp>
          <p:sp>
            <p:nvSpPr>
              <p:cNvPr id="112" name="TextBox 111">
                <a:extLst>
                  <a:ext uri="{FF2B5EF4-FFF2-40B4-BE49-F238E27FC236}">
                    <a16:creationId xmlns:a16="http://schemas.microsoft.com/office/drawing/2014/main" id="{590A0AA1-E6F6-EE46-8041-75D890F98674}"/>
                  </a:ext>
                </a:extLst>
              </p:cNvPr>
              <p:cNvSpPr txBox="1"/>
              <p:nvPr/>
            </p:nvSpPr>
            <p:spPr>
              <a:xfrm>
                <a:off x="2161568" y="4777915"/>
                <a:ext cx="193268" cy="307777"/>
              </a:xfrm>
              <a:prstGeom prst="rect">
                <a:avLst/>
              </a:prstGeom>
              <a:solidFill>
                <a:schemeClr val="accent6">
                  <a:lumMod val="20000"/>
                  <a:lumOff val="80000"/>
                </a:schemeClr>
              </a:solidFill>
              <a:ln>
                <a:solidFill>
                  <a:schemeClr val="tx1"/>
                </a:solidFill>
              </a:ln>
            </p:spPr>
            <p:txBody>
              <a:bodyPr wrap="square" lIns="0" tIns="46800" rIns="0" rtlCol="0">
                <a:spAutoFit/>
              </a:bodyPr>
              <a:lstStyle/>
              <a:p>
                <a:endParaRPr lang="en-IL" sz="1400" b="0" dirty="0">
                  <a:latin typeface="Consolas" panose="020B0609020204030204" pitchFamily="49" charset="0"/>
                  <a:cs typeface="Consolas" panose="020B0609020204030204" pitchFamily="49" charset="0"/>
                </a:endParaRPr>
              </a:p>
            </p:txBody>
          </p:sp>
          <p:sp>
            <p:nvSpPr>
              <p:cNvPr id="113" name="TextBox 112">
                <a:extLst>
                  <a:ext uri="{FF2B5EF4-FFF2-40B4-BE49-F238E27FC236}">
                    <a16:creationId xmlns:a16="http://schemas.microsoft.com/office/drawing/2014/main" id="{381EB817-9670-FF4A-B90D-B6B890C74673}"/>
                  </a:ext>
                </a:extLst>
              </p:cNvPr>
              <p:cNvSpPr txBox="1"/>
              <p:nvPr/>
            </p:nvSpPr>
            <p:spPr>
              <a:xfrm>
                <a:off x="1676400" y="4777898"/>
                <a:ext cx="291901" cy="307777"/>
              </a:xfrm>
              <a:prstGeom prst="rect">
                <a:avLst/>
              </a:prstGeom>
              <a:solidFill>
                <a:schemeClr val="bg1">
                  <a:lumMod val="85000"/>
                </a:schemeClr>
              </a:solidFill>
              <a:ln>
                <a:solidFill>
                  <a:schemeClr val="tx1"/>
                </a:solidFill>
              </a:ln>
            </p:spPr>
            <p:txBody>
              <a:bodyPr wrap="square" lIns="0" tIns="46800" rIns="0" rtlCol="0">
                <a:spAutoFit/>
              </a:bodyPr>
              <a:lstStyle/>
              <a:p>
                <a:endParaRPr lang="en-IL" sz="1400" b="0" dirty="0">
                  <a:latin typeface="Consolas" panose="020B0609020204030204" pitchFamily="49" charset="0"/>
                  <a:cs typeface="Consolas" panose="020B0609020204030204" pitchFamily="49" charset="0"/>
                </a:endParaRPr>
              </a:p>
            </p:txBody>
          </p:sp>
        </p:grpSp>
        <p:cxnSp>
          <p:nvCxnSpPr>
            <p:cNvPr id="93" name="Straight Arrow Connector 92">
              <a:extLst>
                <a:ext uri="{FF2B5EF4-FFF2-40B4-BE49-F238E27FC236}">
                  <a16:creationId xmlns:a16="http://schemas.microsoft.com/office/drawing/2014/main" id="{866E86AB-C057-134A-B312-0DFD41A91E3A}"/>
                </a:ext>
              </a:extLst>
            </p:cNvPr>
            <p:cNvCxnSpPr>
              <a:cxnSpLocks/>
            </p:cNvCxnSpPr>
            <p:nvPr/>
          </p:nvCxnSpPr>
          <p:spPr bwMode="auto">
            <a:xfrm flipH="1">
              <a:off x="5689671" y="4085936"/>
              <a:ext cx="425913" cy="710830"/>
            </a:xfrm>
            <a:prstGeom prst="straightConnector1">
              <a:avLst/>
            </a:prstGeom>
            <a:noFill/>
            <a:ln w="9525"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2"/>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cxnSp>
          <p:nvCxnSpPr>
            <p:cNvPr id="94" name="Straight Arrow Connector 93">
              <a:extLst>
                <a:ext uri="{FF2B5EF4-FFF2-40B4-BE49-F238E27FC236}">
                  <a16:creationId xmlns:a16="http://schemas.microsoft.com/office/drawing/2014/main" id="{7527EF89-4CE7-0644-A8F8-D7A89E24E278}"/>
                </a:ext>
              </a:extLst>
            </p:cNvPr>
            <p:cNvCxnSpPr>
              <a:cxnSpLocks/>
            </p:cNvCxnSpPr>
            <p:nvPr/>
          </p:nvCxnSpPr>
          <p:spPr bwMode="auto">
            <a:xfrm>
              <a:off x="6292439" y="4085936"/>
              <a:ext cx="455626" cy="710830"/>
            </a:xfrm>
            <a:prstGeom prst="straightConnector1">
              <a:avLst/>
            </a:prstGeom>
            <a:noFill/>
            <a:ln w="9525"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2"/>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grpSp>
          <p:nvGrpSpPr>
            <p:cNvPr id="95" name="Group 94">
              <a:extLst>
                <a:ext uri="{FF2B5EF4-FFF2-40B4-BE49-F238E27FC236}">
                  <a16:creationId xmlns:a16="http://schemas.microsoft.com/office/drawing/2014/main" id="{DF255AB8-46F1-1D42-BB0C-38D2C00B1EBD}"/>
                </a:ext>
              </a:extLst>
            </p:cNvPr>
            <p:cNvGrpSpPr/>
            <p:nvPr/>
          </p:nvGrpSpPr>
          <p:grpSpPr>
            <a:xfrm>
              <a:off x="6084866" y="2957509"/>
              <a:ext cx="970337" cy="307794"/>
              <a:chOff x="1384499" y="4777898"/>
              <a:chExt cx="970337" cy="307794"/>
            </a:xfrm>
          </p:grpSpPr>
          <p:sp>
            <p:nvSpPr>
              <p:cNvPr id="106" name="TextBox 105">
                <a:extLst>
                  <a:ext uri="{FF2B5EF4-FFF2-40B4-BE49-F238E27FC236}">
                    <a16:creationId xmlns:a16="http://schemas.microsoft.com/office/drawing/2014/main" id="{4A63F1F8-3A56-AD40-8883-EBAC419FECBA}"/>
                  </a:ext>
                </a:extLst>
              </p:cNvPr>
              <p:cNvSpPr txBox="1"/>
              <p:nvPr/>
            </p:nvSpPr>
            <p:spPr>
              <a:xfrm>
                <a:off x="1384499" y="4777898"/>
                <a:ext cx="291901" cy="307777"/>
              </a:xfrm>
              <a:prstGeom prst="rect">
                <a:avLst/>
              </a:prstGeom>
              <a:solidFill>
                <a:schemeClr val="bg1">
                  <a:lumMod val="85000"/>
                </a:schemeClr>
              </a:solidFill>
              <a:ln>
                <a:solidFill>
                  <a:schemeClr val="tx1"/>
                </a:solidFill>
              </a:ln>
            </p:spPr>
            <p:txBody>
              <a:bodyPr wrap="square" lIns="0" tIns="46800" rIns="0" rtlCol="0">
                <a:spAutoFit/>
              </a:bodyPr>
              <a:lstStyle/>
              <a:p>
                <a:endParaRPr lang="en-IL" sz="1400" b="0" dirty="0">
                  <a:latin typeface="Consolas" panose="020B0609020204030204" pitchFamily="49" charset="0"/>
                  <a:cs typeface="Consolas" panose="020B0609020204030204" pitchFamily="49" charset="0"/>
                </a:endParaRPr>
              </a:p>
            </p:txBody>
          </p:sp>
          <p:sp>
            <p:nvSpPr>
              <p:cNvPr id="107" name="TextBox 106">
                <a:extLst>
                  <a:ext uri="{FF2B5EF4-FFF2-40B4-BE49-F238E27FC236}">
                    <a16:creationId xmlns:a16="http://schemas.microsoft.com/office/drawing/2014/main" id="{909EA6B9-2ECD-FB47-AAC1-56920DA9DB71}"/>
                  </a:ext>
                </a:extLst>
              </p:cNvPr>
              <p:cNvSpPr txBox="1"/>
              <p:nvPr/>
            </p:nvSpPr>
            <p:spPr>
              <a:xfrm>
                <a:off x="1968301" y="4777915"/>
                <a:ext cx="193268" cy="307777"/>
              </a:xfrm>
              <a:prstGeom prst="rect">
                <a:avLst/>
              </a:prstGeom>
              <a:solidFill>
                <a:schemeClr val="accent6">
                  <a:lumMod val="20000"/>
                  <a:lumOff val="80000"/>
                </a:schemeClr>
              </a:solidFill>
              <a:ln>
                <a:solidFill>
                  <a:schemeClr val="tx1"/>
                </a:solidFill>
              </a:ln>
            </p:spPr>
            <p:txBody>
              <a:bodyPr wrap="square" lIns="0" tIns="46800" rIns="0" rtlCol="0">
                <a:spAutoFit/>
              </a:bodyPr>
              <a:lstStyle/>
              <a:p>
                <a:endParaRPr lang="en-IL" sz="1400" b="0" dirty="0">
                  <a:latin typeface="Consolas" panose="020B0609020204030204" pitchFamily="49" charset="0"/>
                  <a:cs typeface="Consolas" panose="020B0609020204030204" pitchFamily="49" charset="0"/>
                </a:endParaRPr>
              </a:p>
            </p:txBody>
          </p:sp>
          <p:sp>
            <p:nvSpPr>
              <p:cNvPr id="108" name="TextBox 107">
                <a:extLst>
                  <a:ext uri="{FF2B5EF4-FFF2-40B4-BE49-F238E27FC236}">
                    <a16:creationId xmlns:a16="http://schemas.microsoft.com/office/drawing/2014/main" id="{65817AB2-AC58-A045-A2D6-9C39DB55230D}"/>
                  </a:ext>
                </a:extLst>
              </p:cNvPr>
              <p:cNvSpPr txBox="1"/>
              <p:nvPr/>
            </p:nvSpPr>
            <p:spPr>
              <a:xfrm>
                <a:off x="2161568" y="4777915"/>
                <a:ext cx="193268" cy="307777"/>
              </a:xfrm>
              <a:prstGeom prst="rect">
                <a:avLst/>
              </a:prstGeom>
              <a:solidFill>
                <a:schemeClr val="accent6">
                  <a:lumMod val="20000"/>
                  <a:lumOff val="80000"/>
                </a:schemeClr>
              </a:solidFill>
              <a:ln>
                <a:solidFill>
                  <a:schemeClr val="tx1"/>
                </a:solidFill>
              </a:ln>
            </p:spPr>
            <p:txBody>
              <a:bodyPr wrap="square" lIns="0" tIns="46800" rIns="0" rtlCol="0">
                <a:spAutoFit/>
              </a:bodyPr>
              <a:lstStyle/>
              <a:p>
                <a:endParaRPr lang="en-IL" sz="1400" b="0" dirty="0">
                  <a:latin typeface="Consolas" panose="020B0609020204030204" pitchFamily="49" charset="0"/>
                  <a:cs typeface="Consolas" panose="020B0609020204030204" pitchFamily="49" charset="0"/>
                </a:endParaRPr>
              </a:p>
            </p:txBody>
          </p:sp>
          <p:sp>
            <p:nvSpPr>
              <p:cNvPr id="109" name="TextBox 108">
                <a:extLst>
                  <a:ext uri="{FF2B5EF4-FFF2-40B4-BE49-F238E27FC236}">
                    <a16:creationId xmlns:a16="http://schemas.microsoft.com/office/drawing/2014/main" id="{BC4C52C7-DD4A-304A-B6AD-545328FA7ED0}"/>
                  </a:ext>
                </a:extLst>
              </p:cNvPr>
              <p:cNvSpPr txBox="1"/>
              <p:nvPr/>
            </p:nvSpPr>
            <p:spPr>
              <a:xfrm>
                <a:off x="1676400" y="4777898"/>
                <a:ext cx="291901" cy="307777"/>
              </a:xfrm>
              <a:prstGeom prst="rect">
                <a:avLst/>
              </a:prstGeom>
              <a:solidFill>
                <a:schemeClr val="bg1">
                  <a:lumMod val="85000"/>
                </a:schemeClr>
              </a:solidFill>
              <a:ln>
                <a:solidFill>
                  <a:schemeClr val="tx1"/>
                </a:solidFill>
              </a:ln>
            </p:spPr>
            <p:txBody>
              <a:bodyPr wrap="square" lIns="0" tIns="46800" rIns="0" rtlCol="0">
                <a:spAutoFit/>
              </a:bodyPr>
              <a:lstStyle/>
              <a:p>
                <a:endParaRPr lang="en-IL" sz="1400" b="0" dirty="0">
                  <a:latin typeface="Consolas" panose="020B0609020204030204" pitchFamily="49" charset="0"/>
                  <a:cs typeface="Consolas" panose="020B0609020204030204" pitchFamily="49" charset="0"/>
                </a:endParaRPr>
              </a:p>
            </p:txBody>
          </p:sp>
        </p:grpSp>
        <p:cxnSp>
          <p:nvCxnSpPr>
            <p:cNvPr id="96" name="Straight Arrow Connector 95">
              <a:extLst>
                <a:ext uri="{FF2B5EF4-FFF2-40B4-BE49-F238E27FC236}">
                  <a16:creationId xmlns:a16="http://schemas.microsoft.com/office/drawing/2014/main" id="{F7A5329D-AC36-7545-96C1-D9BE1B0DB389}"/>
                </a:ext>
              </a:extLst>
            </p:cNvPr>
            <p:cNvCxnSpPr>
              <a:cxnSpLocks/>
            </p:cNvCxnSpPr>
            <p:nvPr/>
          </p:nvCxnSpPr>
          <p:spPr bwMode="auto">
            <a:xfrm flipH="1">
              <a:off x="6334694" y="3131927"/>
              <a:ext cx="425913" cy="710830"/>
            </a:xfrm>
            <a:prstGeom prst="straightConnector1">
              <a:avLst/>
            </a:prstGeom>
            <a:noFill/>
            <a:ln w="9525"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2"/>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cxnSp>
          <p:nvCxnSpPr>
            <p:cNvPr id="97" name="Straight Arrow Connector 96">
              <a:extLst>
                <a:ext uri="{FF2B5EF4-FFF2-40B4-BE49-F238E27FC236}">
                  <a16:creationId xmlns:a16="http://schemas.microsoft.com/office/drawing/2014/main" id="{17818F60-D376-F44D-AC11-BA909060B99A}"/>
                </a:ext>
              </a:extLst>
            </p:cNvPr>
            <p:cNvCxnSpPr>
              <a:cxnSpLocks/>
            </p:cNvCxnSpPr>
            <p:nvPr/>
          </p:nvCxnSpPr>
          <p:spPr bwMode="auto">
            <a:xfrm>
              <a:off x="6937462" y="3131927"/>
              <a:ext cx="455626" cy="710830"/>
            </a:xfrm>
            <a:prstGeom prst="straightConnector1">
              <a:avLst/>
            </a:prstGeom>
            <a:noFill/>
            <a:ln w="9525"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2"/>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sp>
          <p:nvSpPr>
            <p:cNvPr id="98" name="TextBox 97">
              <a:extLst>
                <a:ext uri="{FF2B5EF4-FFF2-40B4-BE49-F238E27FC236}">
                  <a16:creationId xmlns:a16="http://schemas.microsoft.com/office/drawing/2014/main" id="{B596435F-9085-FF4A-BE1D-67DB6F9ABA18}"/>
                </a:ext>
              </a:extLst>
            </p:cNvPr>
            <p:cNvSpPr txBox="1"/>
            <p:nvPr/>
          </p:nvSpPr>
          <p:spPr>
            <a:xfrm>
              <a:off x="6236276" y="3360527"/>
              <a:ext cx="291901" cy="307777"/>
            </a:xfrm>
            <a:prstGeom prst="rect">
              <a:avLst/>
            </a:prstGeom>
            <a:noFill/>
            <a:ln>
              <a:noFill/>
            </a:ln>
          </p:spPr>
          <p:txBody>
            <a:bodyPr wrap="square" lIns="0" tIns="46800" rIns="0" rtlCol="0">
              <a:spAutoFit/>
            </a:bodyPr>
            <a:lstStyle/>
            <a:p>
              <a:r>
                <a:rPr lang="en-IL" sz="1400" b="0" dirty="0">
                  <a:latin typeface="Consolas" panose="020B0609020204030204" pitchFamily="49" charset="0"/>
                  <a:cs typeface="Consolas" panose="020B0609020204030204" pitchFamily="49" charset="0"/>
                </a:rPr>
                <a:t>0</a:t>
              </a:r>
            </a:p>
          </p:txBody>
        </p:sp>
        <p:sp>
          <p:nvSpPr>
            <p:cNvPr id="99" name="TextBox 98">
              <a:extLst>
                <a:ext uri="{FF2B5EF4-FFF2-40B4-BE49-F238E27FC236}">
                  <a16:creationId xmlns:a16="http://schemas.microsoft.com/office/drawing/2014/main" id="{ABEFFFAA-D99E-B64B-9E94-603A532CC1C5}"/>
                </a:ext>
              </a:extLst>
            </p:cNvPr>
            <p:cNvSpPr txBox="1"/>
            <p:nvPr/>
          </p:nvSpPr>
          <p:spPr>
            <a:xfrm>
              <a:off x="7226876" y="3360527"/>
              <a:ext cx="291901" cy="307777"/>
            </a:xfrm>
            <a:prstGeom prst="rect">
              <a:avLst/>
            </a:prstGeom>
            <a:noFill/>
            <a:ln>
              <a:noFill/>
            </a:ln>
          </p:spPr>
          <p:txBody>
            <a:bodyPr wrap="square" lIns="0" tIns="46800" rIns="0" rtlCol="0">
              <a:spAutoFit/>
            </a:bodyPr>
            <a:lstStyle/>
            <a:p>
              <a:r>
                <a:rPr lang="he-IL" sz="1400" b="0" dirty="0">
                  <a:latin typeface="Consolas" panose="020B0609020204030204" pitchFamily="49" charset="0"/>
                  <a:cs typeface="Consolas" panose="020B0609020204030204" pitchFamily="49" charset="0"/>
                </a:rPr>
                <a:t>1</a:t>
              </a:r>
              <a:endParaRPr lang="en-IL" sz="1400" b="0" dirty="0">
                <a:latin typeface="Consolas" panose="020B0609020204030204" pitchFamily="49" charset="0"/>
                <a:cs typeface="Consolas" panose="020B0609020204030204" pitchFamily="49" charset="0"/>
              </a:endParaRPr>
            </a:p>
          </p:txBody>
        </p:sp>
        <p:sp>
          <p:nvSpPr>
            <p:cNvPr id="100" name="TextBox 99">
              <a:extLst>
                <a:ext uri="{FF2B5EF4-FFF2-40B4-BE49-F238E27FC236}">
                  <a16:creationId xmlns:a16="http://schemas.microsoft.com/office/drawing/2014/main" id="{8F2CF5D7-689C-EA40-9F0E-108D8D97D297}"/>
                </a:ext>
              </a:extLst>
            </p:cNvPr>
            <p:cNvSpPr txBox="1"/>
            <p:nvPr/>
          </p:nvSpPr>
          <p:spPr>
            <a:xfrm>
              <a:off x="5589958" y="4317378"/>
              <a:ext cx="291901" cy="307777"/>
            </a:xfrm>
            <a:prstGeom prst="rect">
              <a:avLst/>
            </a:prstGeom>
            <a:noFill/>
            <a:ln>
              <a:noFill/>
            </a:ln>
          </p:spPr>
          <p:txBody>
            <a:bodyPr wrap="square" lIns="0" tIns="46800" rIns="0" rtlCol="0">
              <a:spAutoFit/>
            </a:bodyPr>
            <a:lstStyle/>
            <a:p>
              <a:r>
                <a:rPr lang="en-IL" sz="1400" b="0" dirty="0">
                  <a:latin typeface="Consolas" panose="020B0609020204030204" pitchFamily="49" charset="0"/>
                  <a:cs typeface="Consolas" panose="020B0609020204030204" pitchFamily="49" charset="0"/>
                </a:rPr>
                <a:t>0</a:t>
              </a:r>
            </a:p>
          </p:txBody>
        </p:sp>
        <p:sp>
          <p:nvSpPr>
            <p:cNvPr id="101" name="TextBox 100">
              <a:extLst>
                <a:ext uri="{FF2B5EF4-FFF2-40B4-BE49-F238E27FC236}">
                  <a16:creationId xmlns:a16="http://schemas.microsoft.com/office/drawing/2014/main" id="{BB2E235B-5C59-AD40-803F-4CAE7FCCFBE3}"/>
                </a:ext>
              </a:extLst>
            </p:cNvPr>
            <p:cNvSpPr txBox="1"/>
            <p:nvPr/>
          </p:nvSpPr>
          <p:spPr>
            <a:xfrm>
              <a:off x="6550763" y="4289137"/>
              <a:ext cx="291901" cy="307777"/>
            </a:xfrm>
            <a:prstGeom prst="rect">
              <a:avLst/>
            </a:prstGeom>
            <a:noFill/>
            <a:ln>
              <a:noFill/>
            </a:ln>
          </p:spPr>
          <p:txBody>
            <a:bodyPr wrap="square" lIns="0" tIns="46800" rIns="0" rtlCol="0">
              <a:spAutoFit/>
            </a:bodyPr>
            <a:lstStyle/>
            <a:p>
              <a:r>
                <a:rPr lang="he-IL" sz="1400" b="0" dirty="0">
                  <a:latin typeface="Consolas" panose="020B0609020204030204" pitchFamily="49" charset="0"/>
                  <a:cs typeface="Consolas" panose="020B0609020204030204" pitchFamily="49" charset="0"/>
                </a:rPr>
                <a:t>1</a:t>
              </a:r>
              <a:endParaRPr lang="en-IL" sz="1400" b="0" dirty="0">
                <a:latin typeface="Consolas" panose="020B0609020204030204" pitchFamily="49" charset="0"/>
                <a:cs typeface="Consolas" panose="020B0609020204030204" pitchFamily="49" charset="0"/>
              </a:endParaRPr>
            </a:p>
          </p:txBody>
        </p:sp>
        <p:sp>
          <p:nvSpPr>
            <p:cNvPr id="102" name="TextBox 101">
              <a:extLst>
                <a:ext uri="{FF2B5EF4-FFF2-40B4-BE49-F238E27FC236}">
                  <a16:creationId xmlns:a16="http://schemas.microsoft.com/office/drawing/2014/main" id="{71D1B396-AA39-A04E-A390-8EEE7319757D}"/>
                </a:ext>
              </a:extLst>
            </p:cNvPr>
            <p:cNvSpPr txBox="1"/>
            <p:nvPr/>
          </p:nvSpPr>
          <p:spPr>
            <a:xfrm>
              <a:off x="841453" y="4353677"/>
              <a:ext cx="291901" cy="307777"/>
            </a:xfrm>
            <a:prstGeom prst="rect">
              <a:avLst/>
            </a:prstGeom>
            <a:noFill/>
            <a:ln>
              <a:noFill/>
            </a:ln>
          </p:spPr>
          <p:txBody>
            <a:bodyPr wrap="square" lIns="0" tIns="46800" rIns="0" rtlCol="0">
              <a:spAutoFit/>
            </a:bodyPr>
            <a:lstStyle/>
            <a:p>
              <a:r>
                <a:rPr lang="en-IL" sz="1400" b="0" dirty="0">
                  <a:latin typeface="Consolas" panose="020B0609020204030204" pitchFamily="49" charset="0"/>
                  <a:cs typeface="Consolas" panose="020B0609020204030204" pitchFamily="49" charset="0"/>
                </a:rPr>
                <a:t>0</a:t>
              </a:r>
            </a:p>
          </p:txBody>
        </p:sp>
        <p:sp>
          <p:nvSpPr>
            <p:cNvPr id="103" name="TextBox 102">
              <a:extLst>
                <a:ext uri="{FF2B5EF4-FFF2-40B4-BE49-F238E27FC236}">
                  <a16:creationId xmlns:a16="http://schemas.microsoft.com/office/drawing/2014/main" id="{680B5463-2D86-7247-969E-3A33A7F2C262}"/>
                </a:ext>
              </a:extLst>
            </p:cNvPr>
            <p:cNvSpPr txBox="1"/>
            <p:nvPr/>
          </p:nvSpPr>
          <p:spPr>
            <a:xfrm>
              <a:off x="1802258" y="4325436"/>
              <a:ext cx="291901" cy="307777"/>
            </a:xfrm>
            <a:prstGeom prst="rect">
              <a:avLst/>
            </a:prstGeom>
            <a:noFill/>
            <a:ln>
              <a:noFill/>
            </a:ln>
          </p:spPr>
          <p:txBody>
            <a:bodyPr wrap="square" lIns="0" tIns="46800" rIns="0" rtlCol="0">
              <a:spAutoFit/>
            </a:bodyPr>
            <a:lstStyle/>
            <a:p>
              <a:r>
                <a:rPr lang="he-IL" sz="1400" b="0" dirty="0">
                  <a:latin typeface="Consolas" panose="020B0609020204030204" pitchFamily="49" charset="0"/>
                  <a:cs typeface="Consolas" panose="020B0609020204030204" pitchFamily="49" charset="0"/>
                </a:rPr>
                <a:t>1</a:t>
              </a:r>
              <a:endParaRPr lang="en-IL" sz="1400" b="0" dirty="0">
                <a:latin typeface="Consolas" panose="020B0609020204030204" pitchFamily="49" charset="0"/>
                <a:cs typeface="Consolas" panose="020B0609020204030204" pitchFamily="49" charset="0"/>
              </a:endParaRPr>
            </a:p>
          </p:txBody>
        </p:sp>
        <p:sp>
          <p:nvSpPr>
            <p:cNvPr id="104" name="TextBox 103">
              <a:extLst>
                <a:ext uri="{FF2B5EF4-FFF2-40B4-BE49-F238E27FC236}">
                  <a16:creationId xmlns:a16="http://schemas.microsoft.com/office/drawing/2014/main" id="{2B743559-F052-BE47-AC9D-ADC3CCB22F29}"/>
                </a:ext>
              </a:extLst>
            </p:cNvPr>
            <p:cNvSpPr txBox="1"/>
            <p:nvPr/>
          </p:nvSpPr>
          <p:spPr>
            <a:xfrm>
              <a:off x="3256705" y="4320444"/>
              <a:ext cx="291901" cy="307777"/>
            </a:xfrm>
            <a:prstGeom prst="rect">
              <a:avLst/>
            </a:prstGeom>
            <a:noFill/>
            <a:ln>
              <a:noFill/>
            </a:ln>
          </p:spPr>
          <p:txBody>
            <a:bodyPr wrap="square" lIns="0" tIns="46800" rIns="0" rtlCol="0">
              <a:spAutoFit/>
            </a:bodyPr>
            <a:lstStyle/>
            <a:p>
              <a:r>
                <a:rPr lang="en-IL" sz="1400" b="0" dirty="0">
                  <a:latin typeface="Consolas" panose="020B0609020204030204" pitchFamily="49" charset="0"/>
                  <a:cs typeface="Consolas" panose="020B0609020204030204" pitchFamily="49" charset="0"/>
                </a:rPr>
                <a:t>0</a:t>
              </a:r>
            </a:p>
          </p:txBody>
        </p:sp>
        <p:sp>
          <p:nvSpPr>
            <p:cNvPr id="105" name="TextBox 104">
              <a:extLst>
                <a:ext uri="{FF2B5EF4-FFF2-40B4-BE49-F238E27FC236}">
                  <a16:creationId xmlns:a16="http://schemas.microsoft.com/office/drawing/2014/main" id="{52B6C2DE-1DCB-8549-9B3B-ABD2C44F7D4F}"/>
                </a:ext>
              </a:extLst>
            </p:cNvPr>
            <p:cNvSpPr txBox="1"/>
            <p:nvPr/>
          </p:nvSpPr>
          <p:spPr>
            <a:xfrm>
              <a:off x="4114800" y="4292203"/>
              <a:ext cx="291901" cy="307777"/>
            </a:xfrm>
            <a:prstGeom prst="rect">
              <a:avLst/>
            </a:prstGeom>
            <a:noFill/>
            <a:ln>
              <a:noFill/>
            </a:ln>
          </p:spPr>
          <p:txBody>
            <a:bodyPr wrap="square" lIns="0" tIns="46800" rIns="0" rtlCol="0">
              <a:spAutoFit/>
            </a:bodyPr>
            <a:lstStyle/>
            <a:p>
              <a:r>
                <a:rPr lang="he-IL" sz="1400" b="0" dirty="0">
                  <a:latin typeface="Consolas" panose="020B0609020204030204" pitchFamily="49" charset="0"/>
                  <a:cs typeface="Consolas" panose="020B0609020204030204" pitchFamily="49" charset="0"/>
                </a:rPr>
                <a:t>1</a:t>
              </a:r>
              <a:endParaRPr lang="en-IL" sz="1400" b="0" dirty="0">
                <a:latin typeface="Consolas" panose="020B0609020204030204" pitchFamily="49" charset="0"/>
                <a:cs typeface="Consolas" panose="020B0609020204030204" pitchFamily="49" charset="0"/>
              </a:endParaRPr>
            </a:p>
          </p:txBody>
        </p:sp>
      </p:grpSp>
    </p:spTree>
    <p:extLst>
      <p:ext uri="{BB962C8B-B14F-4D97-AF65-F5344CB8AC3E}">
        <p14:creationId xmlns:p14="http://schemas.microsoft.com/office/powerpoint/2010/main" val="4265324187"/>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8E29DF-072E-354E-8B5E-245D26B4315F}"/>
              </a:ext>
            </a:extLst>
          </p:cNvPr>
          <p:cNvSpPr>
            <a:spLocks noGrp="1"/>
          </p:cNvSpPr>
          <p:nvPr>
            <p:ph type="title"/>
          </p:nvPr>
        </p:nvSpPr>
        <p:spPr/>
        <p:txBody>
          <a:bodyPr/>
          <a:lstStyle/>
          <a:p>
            <a:pPr algn="l" rtl="1" eaLnBrk="0" fontAlgn="base" hangingPunct="0">
              <a:spcBef>
                <a:spcPct val="0"/>
              </a:spcBef>
              <a:spcAft>
                <a:spcPct val="0"/>
              </a:spcAft>
            </a:pPr>
            <a:r>
              <a:rPr lang="en-US" dirty="0"/>
              <a:t>Node</a:t>
            </a:r>
          </a:p>
        </p:txBody>
      </p:sp>
      <p:sp>
        <p:nvSpPr>
          <p:cNvPr id="110" name="Rectangle 3">
            <a:extLst>
              <a:ext uri="{FF2B5EF4-FFF2-40B4-BE49-F238E27FC236}">
                <a16:creationId xmlns:a16="http://schemas.microsoft.com/office/drawing/2014/main" id="{83374A1E-5E36-E045-88D0-F47AE0C6C465}"/>
              </a:ext>
            </a:extLst>
          </p:cNvPr>
          <p:cNvSpPr>
            <a:spLocks noChangeArrowheads="1"/>
          </p:cNvSpPr>
          <p:nvPr/>
        </p:nvSpPr>
        <p:spPr bwMode="auto">
          <a:xfrm>
            <a:off x="298339" y="758099"/>
            <a:ext cx="4910826" cy="5795102"/>
          </a:xfrm>
          <a:prstGeom prst="rect">
            <a:avLst/>
          </a:prstGeom>
          <a:solidFill>
            <a:schemeClr val="bg1"/>
          </a:solidFill>
          <a:ln w="9525">
            <a:solidFill>
              <a:srgbClr val="293973"/>
            </a:solidFill>
            <a:miter lim="800000"/>
            <a:headEnd/>
            <a:tailEnd/>
          </a:ln>
          <a:effectLst>
            <a:outerShdw blurRad="50800" dist="38100" dir="2700000" algn="tl" rotWithShape="0">
              <a:prstClr val="black">
                <a:alpha val="40000"/>
              </a:prstClr>
            </a:outerShdw>
          </a:effectLst>
        </p:spPr>
        <p:txBody>
          <a:bodyPr lIns="129600" tIns="133200" rIns="0" bIns="0" anchor="t" anchorCtr="0"/>
          <a:lstStyle/>
          <a:p>
            <a:pPr algn="l"/>
            <a:r>
              <a:rPr lang="en-US" sz="1100" b="0" dirty="0">
                <a:solidFill>
                  <a:srgbClr val="000000"/>
                </a:solidFill>
                <a:latin typeface="Consolas" panose="020B0609020204030204" pitchFamily="49" charset="0"/>
                <a:ea typeface="Consolas"/>
                <a:cs typeface="Consolas" panose="020B0609020204030204" pitchFamily="49" charset="0"/>
              </a:rPr>
              <a:t> </a:t>
            </a:r>
            <a:r>
              <a:rPr lang="en-US" sz="1100" b="0" dirty="0">
                <a:solidFill>
                  <a:srgbClr val="7F0055"/>
                </a:solidFill>
                <a:latin typeface="Consolas" panose="020B0609020204030204" pitchFamily="49" charset="0"/>
                <a:cs typeface="Consolas" panose="020B0609020204030204" pitchFamily="49" charset="0"/>
              </a:rPr>
              <a:t>class</a:t>
            </a:r>
            <a:r>
              <a:rPr lang="en-US" sz="1100" b="0" dirty="0">
                <a:solidFill>
                  <a:srgbClr val="000000"/>
                </a:solidFill>
                <a:latin typeface="Consolas" panose="020B0609020204030204" pitchFamily="49" charset="0"/>
                <a:cs typeface="Consolas" panose="020B0609020204030204" pitchFamily="49" charset="0"/>
              </a:rPr>
              <a:t> Node {</a:t>
            </a:r>
          </a:p>
          <a:p>
            <a:pPr algn="l"/>
            <a:r>
              <a:rPr lang="en-IL" sz="1100" b="0" dirty="0">
                <a:solidFill>
                  <a:srgbClr val="000000"/>
                </a:solidFill>
                <a:latin typeface="Consolas" panose="020B0609020204030204" pitchFamily="49" charset="0"/>
                <a:cs typeface="Consolas" panose="020B0609020204030204" pitchFamily="49" charset="0"/>
              </a:rPr>
              <a:t>    </a:t>
            </a:r>
          </a:p>
          <a:p>
            <a:pPr algn="l"/>
            <a:r>
              <a:rPr lang="en-US" sz="1100" b="0" dirty="0">
                <a:solidFill>
                  <a:srgbClr val="000000"/>
                </a:solidFill>
                <a:latin typeface="Consolas" panose="020B0609020204030204" pitchFamily="49" charset="0"/>
                <a:cs typeface="Consolas" panose="020B0609020204030204" pitchFamily="49" charset="0"/>
              </a:rPr>
              <a:t>    </a:t>
            </a:r>
            <a:r>
              <a:rPr lang="en-US" sz="1100" b="0" dirty="0">
                <a:solidFill>
                  <a:srgbClr val="7F0055"/>
                </a:solidFill>
                <a:latin typeface="Consolas" panose="020B0609020204030204" pitchFamily="49" charset="0"/>
                <a:cs typeface="Consolas" panose="020B0609020204030204" pitchFamily="49" charset="0"/>
              </a:rPr>
              <a:t>char</a:t>
            </a:r>
            <a:r>
              <a:rPr lang="en-US" sz="1100" b="0" dirty="0">
                <a:solidFill>
                  <a:srgbClr val="000000"/>
                </a:solidFill>
                <a:latin typeface="Consolas" panose="020B0609020204030204" pitchFamily="49" charset="0"/>
                <a:cs typeface="Consolas" panose="020B0609020204030204" pitchFamily="49" charset="0"/>
              </a:rPr>
              <a:t> </a:t>
            </a:r>
            <a:r>
              <a:rPr lang="en-US" sz="1100" b="0" dirty="0" err="1">
                <a:solidFill>
                  <a:srgbClr val="0000C0"/>
                </a:solidFill>
                <a:latin typeface="Consolas" panose="020B0609020204030204" pitchFamily="49" charset="0"/>
                <a:cs typeface="Consolas" panose="020B0609020204030204" pitchFamily="49" charset="0"/>
              </a:rPr>
              <a:t>ch</a:t>
            </a:r>
            <a:r>
              <a:rPr lang="en-US" sz="1100" b="0" dirty="0">
                <a:solidFill>
                  <a:srgbClr val="000000"/>
                </a:solidFill>
                <a:latin typeface="Consolas" panose="020B0609020204030204" pitchFamily="49" charset="0"/>
                <a:cs typeface="Consolas" panose="020B0609020204030204" pitchFamily="49" charset="0"/>
              </a:rPr>
              <a:t>;           </a:t>
            </a:r>
            <a:r>
              <a:rPr lang="en-US" sz="1100" b="0" dirty="0">
                <a:solidFill>
                  <a:srgbClr val="3F7F5F"/>
                </a:solidFill>
                <a:latin typeface="Consolas" panose="020B0609020204030204" pitchFamily="49" charset="0"/>
                <a:cs typeface="Consolas" panose="020B0609020204030204" pitchFamily="49" charset="0"/>
              </a:rPr>
              <a:t>// a character</a:t>
            </a:r>
          </a:p>
          <a:p>
            <a:pPr algn="l"/>
            <a:r>
              <a:rPr lang="en-US" sz="1100" b="0" dirty="0">
                <a:solidFill>
                  <a:srgbClr val="000000"/>
                </a:solidFill>
                <a:latin typeface="Consolas" panose="020B0609020204030204" pitchFamily="49" charset="0"/>
                <a:cs typeface="Consolas" panose="020B0609020204030204" pitchFamily="49" charset="0"/>
              </a:rPr>
              <a:t>    </a:t>
            </a:r>
            <a:r>
              <a:rPr lang="en-US" sz="1100" b="0" dirty="0">
                <a:solidFill>
                  <a:srgbClr val="7F0055"/>
                </a:solidFill>
                <a:latin typeface="Consolas" panose="020B0609020204030204" pitchFamily="49" charset="0"/>
                <a:cs typeface="Consolas" panose="020B0609020204030204" pitchFamily="49" charset="0"/>
              </a:rPr>
              <a:t>double</a:t>
            </a:r>
            <a:r>
              <a:rPr lang="en-US" sz="1100" b="0" dirty="0">
                <a:solidFill>
                  <a:srgbClr val="000000"/>
                </a:solidFill>
                <a:latin typeface="Consolas" panose="020B0609020204030204" pitchFamily="49" charset="0"/>
                <a:cs typeface="Consolas" panose="020B0609020204030204" pitchFamily="49" charset="0"/>
              </a:rPr>
              <a:t> </a:t>
            </a:r>
            <a:r>
              <a:rPr lang="en-US" sz="1100" b="0" dirty="0">
                <a:solidFill>
                  <a:srgbClr val="0000C0"/>
                </a:solidFill>
                <a:latin typeface="Consolas" panose="020B0609020204030204" pitchFamily="49" charset="0"/>
                <a:cs typeface="Consolas" panose="020B0609020204030204" pitchFamily="49" charset="0"/>
              </a:rPr>
              <a:t>p</a:t>
            </a:r>
            <a:r>
              <a:rPr lang="en-US" sz="1100" b="0" dirty="0">
                <a:solidFill>
                  <a:srgbClr val="000000"/>
                </a:solidFill>
                <a:latin typeface="Consolas" panose="020B0609020204030204" pitchFamily="49" charset="0"/>
                <a:cs typeface="Consolas" panose="020B0609020204030204" pitchFamily="49" charset="0"/>
              </a:rPr>
              <a:t>;          </a:t>
            </a:r>
            <a:r>
              <a:rPr lang="en-US" sz="1100" b="0" dirty="0">
                <a:solidFill>
                  <a:srgbClr val="3F7F5F"/>
                </a:solidFill>
                <a:latin typeface="Consolas" panose="020B0609020204030204" pitchFamily="49" charset="0"/>
                <a:cs typeface="Consolas" panose="020B0609020204030204" pitchFamily="49" charset="0"/>
              </a:rPr>
              <a:t>// the character's frequency</a:t>
            </a:r>
          </a:p>
          <a:p>
            <a:pPr algn="l"/>
            <a:r>
              <a:rPr lang="en-US" sz="1100" b="0" dirty="0">
                <a:solidFill>
                  <a:srgbClr val="000000"/>
                </a:solidFill>
                <a:latin typeface="Consolas" panose="020B0609020204030204" pitchFamily="49" charset="0"/>
                <a:cs typeface="Consolas" panose="020B0609020204030204" pitchFamily="49" charset="0"/>
              </a:rPr>
              <a:t>    Node </a:t>
            </a:r>
            <a:r>
              <a:rPr lang="en-US" sz="1100" b="0" dirty="0">
                <a:solidFill>
                  <a:srgbClr val="0000C0"/>
                </a:solidFill>
                <a:latin typeface="Consolas" panose="020B0609020204030204" pitchFamily="49" charset="0"/>
                <a:cs typeface="Consolas" panose="020B0609020204030204" pitchFamily="49" charset="0"/>
              </a:rPr>
              <a:t>left</a:t>
            </a:r>
            <a:r>
              <a:rPr lang="en-US" sz="1100" b="0" dirty="0">
                <a:solidFill>
                  <a:srgbClr val="000000"/>
                </a:solidFill>
                <a:latin typeface="Consolas" panose="020B0609020204030204" pitchFamily="49" charset="0"/>
                <a:cs typeface="Consolas" panose="020B0609020204030204" pitchFamily="49" charset="0"/>
              </a:rPr>
              <a:t>, </a:t>
            </a:r>
            <a:r>
              <a:rPr lang="en-US" sz="1100" b="0" dirty="0">
                <a:solidFill>
                  <a:srgbClr val="0000C0"/>
                </a:solidFill>
                <a:latin typeface="Consolas" panose="020B0609020204030204" pitchFamily="49" charset="0"/>
                <a:cs typeface="Consolas" panose="020B0609020204030204" pitchFamily="49" charset="0"/>
              </a:rPr>
              <a:t>right</a:t>
            </a:r>
            <a:r>
              <a:rPr lang="en-US" sz="1100" b="0" dirty="0">
                <a:solidFill>
                  <a:srgbClr val="000000"/>
                </a:solidFill>
                <a:latin typeface="Consolas" panose="020B0609020204030204" pitchFamily="49" charset="0"/>
                <a:cs typeface="Consolas" panose="020B0609020204030204" pitchFamily="49" charset="0"/>
              </a:rPr>
              <a:t>;  </a:t>
            </a:r>
            <a:r>
              <a:rPr lang="en-US" sz="1100" b="0" dirty="0">
                <a:solidFill>
                  <a:srgbClr val="3F7F5F"/>
                </a:solidFill>
                <a:latin typeface="Consolas" panose="020B0609020204030204" pitchFamily="49" charset="0"/>
                <a:cs typeface="Consolas" panose="020B0609020204030204" pitchFamily="49" charset="0"/>
              </a:rPr>
              <a:t>// pointers to the two nodes "below"</a:t>
            </a:r>
          </a:p>
          <a:p>
            <a:pPr algn="l"/>
            <a:endParaRPr lang="en-IL" sz="1100" b="0" dirty="0">
              <a:latin typeface="Consolas" panose="020B0609020204030204" pitchFamily="49" charset="0"/>
              <a:cs typeface="Consolas" panose="020B0609020204030204" pitchFamily="49" charset="0"/>
            </a:endParaRPr>
          </a:p>
          <a:p>
            <a:pPr algn="l"/>
            <a:r>
              <a:rPr lang="en-US" sz="1100" b="0" dirty="0">
                <a:solidFill>
                  <a:srgbClr val="000000"/>
                </a:solidFill>
                <a:latin typeface="Consolas" panose="020B0609020204030204" pitchFamily="49" charset="0"/>
                <a:cs typeface="Consolas" panose="020B0609020204030204" pitchFamily="49" charset="0"/>
              </a:rPr>
              <a:t>    </a:t>
            </a:r>
            <a:endParaRPr lang="en-US" sz="1100" b="0" dirty="0">
              <a:solidFill>
                <a:srgbClr val="000000"/>
              </a:solidFill>
              <a:latin typeface="Consolas" panose="020B0609020204030204" pitchFamily="49" charset="0"/>
              <a:ea typeface="Consolas"/>
              <a:cs typeface="Consolas" panose="020B0609020204030204" pitchFamily="49" charset="0"/>
            </a:endParaRPr>
          </a:p>
        </p:txBody>
      </p:sp>
      <p:grpSp>
        <p:nvGrpSpPr>
          <p:cNvPr id="5" name="Group 4">
            <a:extLst>
              <a:ext uri="{FF2B5EF4-FFF2-40B4-BE49-F238E27FC236}">
                <a16:creationId xmlns:a16="http://schemas.microsoft.com/office/drawing/2014/main" id="{77D455A1-773A-4E4F-A719-8667FBC19D09}"/>
              </a:ext>
            </a:extLst>
          </p:cNvPr>
          <p:cNvGrpSpPr/>
          <p:nvPr/>
        </p:nvGrpSpPr>
        <p:grpSpPr>
          <a:xfrm>
            <a:off x="5482853" y="2432241"/>
            <a:ext cx="2509062" cy="976243"/>
            <a:chOff x="5482853" y="2432241"/>
            <a:chExt cx="2509062" cy="976243"/>
          </a:xfrm>
        </p:grpSpPr>
        <p:sp>
          <p:nvSpPr>
            <p:cNvPr id="30" name="TextBox 29">
              <a:extLst>
                <a:ext uri="{FF2B5EF4-FFF2-40B4-BE49-F238E27FC236}">
                  <a16:creationId xmlns:a16="http://schemas.microsoft.com/office/drawing/2014/main" id="{A831D54C-0B06-1D46-9A5D-A54EF8FF293A}"/>
                </a:ext>
              </a:extLst>
            </p:cNvPr>
            <p:cNvSpPr txBox="1"/>
            <p:nvPr/>
          </p:nvSpPr>
          <p:spPr>
            <a:xfrm>
              <a:off x="5482853" y="3099617"/>
              <a:ext cx="903051" cy="308867"/>
            </a:xfrm>
            <a:prstGeom prst="rect">
              <a:avLst/>
            </a:prstGeom>
            <a:solidFill>
              <a:schemeClr val="bg1"/>
            </a:solidFill>
            <a:ln>
              <a:noFill/>
            </a:ln>
          </p:spPr>
          <p:txBody>
            <a:bodyPr wrap="square" lIns="0" tIns="46800" rIns="0" rtlCol="0">
              <a:spAutoFit/>
            </a:bodyPr>
            <a:lstStyle/>
            <a:p>
              <a:r>
                <a:rPr lang="en-US" sz="1400" b="0" dirty="0">
                  <a:latin typeface="Consolas" panose="020B0609020204030204" pitchFamily="49" charset="0"/>
                  <a:cs typeface="Consolas" panose="020B0609020204030204" pitchFamily="49" charset="0"/>
                </a:rPr>
                <a:t>Node:</a:t>
              </a:r>
              <a:endParaRPr lang="en-IL" sz="1400" b="0" dirty="0">
                <a:latin typeface="Consolas" panose="020B0609020204030204" pitchFamily="49" charset="0"/>
                <a:cs typeface="Consolas" panose="020B0609020204030204" pitchFamily="49" charset="0"/>
              </a:endParaRPr>
            </a:p>
          </p:txBody>
        </p:sp>
        <p:grpSp>
          <p:nvGrpSpPr>
            <p:cNvPr id="3" name="Group 2">
              <a:extLst>
                <a:ext uri="{FF2B5EF4-FFF2-40B4-BE49-F238E27FC236}">
                  <a16:creationId xmlns:a16="http://schemas.microsoft.com/office/drawing/2014/main" id="{32423F32-089E-3D40-A3CD-BF92B79CE1DE}"/>
                </a:ext>
              </a:extLst>
            </p:cNvPr>
            <p:cNvGrpSpPr/>
            <p:nvPr/>
          </p:nvGrpSpPr>
          <p:grpSpPr>
            <a:xfrm>
              <a:off x="5684830" y="2432241"/>
              <a:ext cx="2307085" cy="971060"/>
              <a:chOff x="5684830" y="2432241"/>
              <a:chExt cx="2307085" cy="971060"/>
            </a:xfrm>
          </p:grpSpPr>
          <p:grpSp>
            <p:nvGrpSpPr>
              <p:cNvPr id="174" name="Group 173">
                <a:extLst>
                  <a:ext uri="{FF2B5EF4-FFF2-40B4-BE49-F238E27FC236}">
                    <a16:creationId xmlns:a16="http://schemas.microsoft.com/office/drawing/2014/main" id="{62503E0F-5150-D44D-B87F-6A99A3D097FA}"/>
                  </a:ext>
                </a:extLst>
              </p:cNvPr>
              <p:cNvGrpSpPr/>
              <p:nvPr/>
            </p:nvGrpSpPr>
            <p:grpSpPr>
              <a:xfrm>
                <a:off x="6256453" y="3095507"/>
                <a:ext cx="970337" cy="307794"/>
                <a:chOff x="1384499" y="4777898"/>
                <a:chExt cx="970337" cy="307794"/>
              </a:xfrm>
            </p:grpSpPr>
            <p:sp>
              <p:nvSpPr>
                <p:cNvPr id="175" name="TextBox 174">
                  <a:extLst>
                    <a:ext uri="{FF2B5EF4-FFF2-40B4-BE49-F238E27FC236}">
                      <a16:creationId xmlns:a16="http://schemas.microsoft.com/office/drawing/2014/main" id="{8A212ADC-EB8C-BA4A-8F76-221862FCC953}"/>
                    </a:ext>
                  </a:extLst>
                </p:cNvPr>
                <p:cNvSpPr txBox="1"/>
                <p:nvPr/>
              </p:nvSpPr>
              <p:spPr>
                <a:xfrm>
                  <a:off x="1384499" y="4777898"/>
                  <a:ext cx="291901" cy="307777"/>
                </a:xfrm>
                <a:prstGeom prst="rect">
                  <a:avLst/>
                </a:prstGeom>
                <a:solidFill>
                  <a:schemeClr val="bg1">
                    <a:lumMod val="85000"/>
                  </a:schemeClr>
                </a:solidFill>
                <a:ln>
                  <a:solidFill>
                    <a:schemeClr val="tx1"/>
                  </a:solidFill>
                </a:ln>
              </p:spPr>
              <p:txBody>
                <a:bodyPr wrap="square" lIns="0" tIns="46800" rIns="0" rtlCol="0">
                  <a:spAutoFit/>
                </a:bodyPr>
                <a:lstStyle/>
                <a:p>
                  <a:endParaRPr lang="en-IL" sz="1400" b="0" dirty="0">
                    <a:latin typeface="Consolas" panose="020B0609020204030204" pitchFamily="49" charset="0"/>
                    <a:cs typeface="Consolas" panose="020B0609020204030204" pitchFamily="49" charset="0"/>
                  </a:endParaRPr>
                </a:p>
              </p:txBody>
            </p:sp>
            <p:sp>
              <p:nvSpPr>
                <p:cNvPr id="176" name="TextBox 175">
                  <a:extLst>
                    <a:ext uri="{FF2B5EF4-FFF2-40B4-BE49-F238E27FC236}">
                      <a16:creationId xmlns:a16="http://schemas.microsoft.com/office/drawing/2014/main" id="{31D9301E-EAE4-504E-A075-40F1B54BFBBD}"/>
                    </a:ext>
                  </a:extLst>
                </p:cNvPr>
                <p:cNvSpPr txBox="1"/>
                <p:nvPr/>
              </p:nvSpPr>
              <p:spPr>
                <a:xfrm>
                  <a:off x="1968301" y="4777915"/>
                  <a:ext cx="193268" cy="307777"/>
                </a:xfrm>
                <a:prstGeom prst="rect">
                  <a:avLst/>
                </a:prstGeom>
                <a:solidFill>
                  <a:schemeClr val="accent6">
                    <a:lumMod val="20000"/>
                    <a:lumOff val="80000"/>
                  </a:schemeClr>
                </a:solidFill>
                <a:ln>
                  <a:solidFill>
                    <a:schemeClr val="tx1"/>
                  </a:solidFill>
                </a:ln>
              </p:spPr>
              <p:txBody>
                <a:bodyPr wrap="square" lIns="0" tIns="46800" rIns="0" rtlCol="0">
                  <a:spAutoFit/>
                </a:bodyPr>
                <a:lstStyle/>
                <a:p>
                  <a:endParaRPr lang="en-IL" sz="1400" b="0" dirty="0">
                    <a:latin typeface="Consolas" panose="020B0609020204030204" pitchFamily="49" charset="0"/>
                    <a:cs typeface="Consolas" panose="020B0609020204030204" pitchFamily="49" charset="0"/>
                  </a:endParaRPr>
                </a:p>
              </p:txBody>
            </p:sp>
            <p:sp>
              <p:nvSpPr>
                <p:cNvPr id="177" name="TextBox 176">
                  <a:extLst>
                    <a:ext uri="{FF2B5EF4-FFF2-40B4-BE49-F238E27FC236}">
                      <a16:creationId xmlns:a16="http://schemas.microsoft.com/office/drawing/2014/main" id="{67992BD4-C885-3648-B015-EC8F4C31A975}"/>
                    </a:ext>
                  </a:extLst>
                </p:cNvPr>
                <p:cNvSpPr txBox="1"/>
                <p:nvPr/>
              </p:nvSpPr>
              <p:spPr>
                <a:xfrm>
                  <a:off x="2161568" y="4777915"/>
                  <a:ext cx="193268" cy="307777"/>
                </a:xfrm>
                <a:prstGeom prst="rect">
                  <a:avLst/>
                </a:prstGeom>
                <a:solidFill>
                  <a:schemeClr val="accent6">
                    <a:lumMod val="20000"/>
                    <a:lumOff val="80000"/>
                  </a:schemeClr>
                </a:solidFill>
                <a:ln>
                  <a:solidFill>
                    <a:schemeClr val="tx1"/>
                  </a:solidFill>
                </a:ln>
              </p:spPr>
              <p:txBody>
                <a:bodyPr wrap="square" lIns="0" tIns="46800" rIns="0" rtlCol="0">
                  <a:spAutoFit/>
                </a:bodyPr>
                <a:lstStyle/>
                <a:p>
                  <a:endParaRPr lang="en-IL" sz="1400" b="0" dirty="0">
                    <a:latin typeface="Consolas" panose="020B0609020204030204" pitchFamily="49" charset="0"/>
                    <a:cs typeface="Consolas" panose="020B0609020204030204" pitchFamily="49" charset="0"/>
                  </a:endParaRPr>
                </a:p>
              </p:txBody>
            </p:sp>
            <p:sp>
              <p:nvSpPr>
                <p:cNvPr id="178" name="TextBox 177">
                  <a:extLst>
                    <a:ext uri="{FF2B5EF4-FFF2-40B4-BE49-F238E27FC236}">
                      <a16:creationId xmlns:a16="http://schemas.microsoft.com/office/drawing/2014/main" id="{1F9F4743-39B7-0148-9D0D-E04EB6191ABE}"/>
                    </a:ext>
                  </a:extLst>
                </p:cNvPr>
                <p:cNvSpPr txBox="1"/>
                <p:nvPr/>
              </p:nvSpPr>
              <p:spPr>
                <a:xfrm>
                  <a:off x="1676400" y="4777898"/>
                  <a:ext cx="291901" cy="307777"/>
                </a:xfrm>
                <a:prstGeom prst="rect">
                  <a:avLst/>
                </a:prstGeom>
                <a:solidFill>
                  <a:schemeClr val="bg1">
                    <a:lumMod val="85000"/>
                  </a:schemeClr>
                </a:solidFill>
                <a:ln>
                  <a:solidFill>
                    <a:schemeClr val="tx1"/>
                  </a:solidFill>
                </a:ln>
              </p:spPr>
              <p:txBody>
                <a:bodyPr wrap="square" lIns="0" tIns="46800" rIns="0" rtlCol="0">
                  <a:spAutoFit/>
                </a:bodyPr>
                <a:lstStyle/>
                <a:p>
                  <a:endParaRPr lang="en-IL" sz="1400" b="0" dirty="0">
                    <a:latin typeface="Consolas" panose="020B0609020204030204" pitchFamily="49" charset="0"/>
                    <a:cs typeface="Consolas" panose="020B0609020204030204" pitchFamily="49" charset="0"/>
                  </a:endParaRPr>
                </a:p>
              </p:txBody>
            </p:sp>
          </p:grpSp>
          <p:cxnSp>
            <p:nvCxnSpPr>
              <p:cNvPr id="143" name="AutoShape 8">
                <a:extLst>
                  <a:ext uri="{FF2B5EF4-FFF2-40B4-BE49-F238E27FC236}">
                    <a16:creationId xmlns:a16="http://schemas.microsoft.com/office/drawing/2014/main" id="{E5B04842-C467-6A42-949E-D08D69AF220E}"/>
                  </a:ext>
                </a:extLst>
              </p:cNvPr>
              <p:cNvCxnSpPr>
                <a:cxnSpLocks noChangeShapeType="1"/>
              </p:cNvCxnSpPr>
              <p:nvPr/>
            </p:nvCxnSpPr>
            <p:spPr bwMode="auto">
              <a:xfrm>
                <a:off x="5919994" y="2520013"/>
                <a:ext cx="439644" cy="419487"/>
              </a:xfrm>
              <a:prstGeom prst="straightConnector1">
                <a:avLst/>
              </a:prstGeom>
              <a:noFill/>
              <a:ln w="15875">
                <a:solidFill>
                  <a:schemeClr val="bg1">
                    <a:lumMod val="65000"/>
                  </a:schemeClr>
                </a:solidFill>
                <a:round/>
                <a:headEnd/>
                <a:tailEnd type="oval"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cxnSp>
          <p:sp>
            <p:nvSpPr>
              <p:cNvPr id="145" name="TextBox 144">
                <a:extLst>
                  <a:ext uri="{FF2B5EF4-FFF2-40B4-BE49-F238E27FC236}">
                    <a16:creationId xmlns:a16="http://schemas.microsoft.com/office/drawing/2014/main" id="{F228A238-07ED-0045-8623-51E9DE8B1068}"/>
                  </a:ext>
                </a:extLst>
              </p:cNvPr>
              <p:cNvSpPr txBox="1"/>
              <p:nvPr/>
            </p:nvSpPr>
            <p:spPr>
              <a:xfrm>
                <a:off x="5684830" y="2432241"/>
                <a:ext cx="2307085" cy="308867"/>
              </a:xfrm>
              <a:prstGeom prst="rect">
                <a:avLst/>
              </a:prstGeom>
              <a:solidFill>
                <a:schemeClr val="bg1"/>
              </a:solidFill>
              <a:ln>
                <a:noFill/>
              </a:ln>
            </p:spPr>
            <p:txBody>
              <a:bodyPr wrap="square" lIns="0" tIns="46800" rIns="0" rtlCol="0">
                <a:spAutoFit/>
              </a:bodyPr>
              <a:lstStyle/>
              <a:p>
                <a:r>
                  <a:rPr lang="en-US" sz="1400" b="0" dirty="0">
                    <a:latin typeface="Consolas" panose="020B0609020204030204" pitchFamily="49" charset="0"/>
                    <a:cs typeface="Consolas" panose="020B0609020204030204" pitchFamily="49" charset="0"/>
                  </a:rPr>
                  <a:t>c</a:t>
                </a:r>
                <a:r>
                  <a:rPr lang="en-IL" sz="1400" b="0" dirty="0">
                    <a:latin typeface="Consolas" panose="020B0609020204030204" pitchFamily="49" charset="0"/>
                    <a:cs typeface="Consolas" panose="020B0609020204030204" pitchFamily="49" charset="0"/>
                  </a:rPr>
                  <a:t>h  p   left right</a:t>
                </a:r>
              </a:p>
            </p:txBody>
          </p:sp>
          <p:cxnSp>
            <p:nvCxnSpPr>
              <p:cNvPr id="148" name="AutoShape 8">
                <a:extLst>
                  <a:ext uri="{FF2B5EF4-FFF2-40B4-BE49-F238E27FC236}">
                    <a16:creationId xmlns:a16="http://schemas.microsoft.com/office/drawing/2014/main" id="{76330459-F810-6441-A858-80AEDABB3067}"/>
                  </a:ext>
                </a:extLst>
              </p:cNvPr>
              <p:cNvCxnSpPr>
                <a:cxnSpLocks noChangeShapeType="1"/>
              </p:cNvCxnSpPr>
              <p:nvPr/>
            </p:nvCxnSpPr>
            <p:spPr bwMode="auto">
              <a:xfrm>
                <a:off x="6479561" y="2740933"/>
                <a:ext cx="175951" cy="198567"/>
              </a:xfrm>
              <a:prstGeom prst="straightConnector1">
                <a:avLst/>
              </a:prstGeom>
              <a:noFill/>
              <a:ln w="15875">
                <a:solidFill>
                  <a:schemeClr val="bg1">
                    <a:lumMod val="65000"/>
                  </a:schemeClr>
                </a:solidFill>
                <a:round/>
                <a:headEnd/>
                <a:tailEnd type="oval"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cxnSp>
          <p:cxnSp>
            <p:nvCxnSpPr>
              <p:cNvPr id="149" name="AutoShape 8">
                <a:extLst>
                  <a:ext uri="{FF2B5EF4-FFF2-40B4-BE49-F238E27FC236}">
                    <a16:creationId xmlns:a16="http://schemas.microsoft.com/office/drawing/2014/main" id="{0E9A5E85-8A96-C242-B994-AB11B8B19AAF}"/>
                  </a:ext>
                </a:extLst>
              </p:cNvPr>
              <p:cNvCxnSpPr>
                <a:cxnSpLocks noChangeShapeType="1"/>
              </p:cNvCxnSpPr>
              <p:nvPr/>
            </p:nvCxnSpPr>
            <p:spPr bwMode="auto">
              <a:xfrm flipH="1">
                <a:off x="6965063" y="2713844"/>
                <a:ext cx="44223" cy="225656"/>
              </a:xfrm>
              <a:prstGeom prst="straightConnector1">
                <a:avLst/>
              </a:prstGeom>
              <a:noFill/>
              <a:ln w="15875">
                <a:solidFill>
                  <a:schemeClr val="bg1">
                    <a:lumMod val="65000"/>
                  </a:schemeClr>
                </a:solidFill>
                <a:round/>
                <a:headEnd/>
                <a:tailEnd type="oval"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cxnSp>
          <p:cxnSp>
            <p:nvCxnSpPr>
              <p:cNvPr id="152" name="AutoShape 8">
                <a:extLst>
                  <a:ext uri="{FF2B5EF4-FFF2-40B4-BE49-F238E27FC236}">
                    <a16:creationId xmlns:a16="http://schemas.microsoft.com/office/drawing/2014/main" id="{B874C098-8185-BD46-8036-A3D7B2C63D16}"/>
                  </a:ext>
                </a:extLst>
              </p:cNvPr>
              <p:cNvCxnSpPr>
                <a:cxnSpLocks noChangeShapeType="1"/>
              </p:cNvCxnSpPr>
              <p:nvPr/>
            </p:nvCxnSpPr>
            <p:spPr bwMode="auto">
              <a:xfrm flipH="1">
                <a:off x="7167528" y="2725052"/>
                <a:ext cx="192098" cy="225656"/>
              </a:xfrm>
              <a:prstGeom prst="straightConnector1">
                <a:avLst/>
              </a:prstGeom>
              <a:noFill/>
              <a:ln w="15875">
                <a:solidFill>
                  <a:schemeClr val="bg1">
                    <a:lumMod val="65000"/>
                  </a:schemeClr>
                </a:solidFill>
                <a:round/>
                <a:headEnd/>
                <a:tailEnd type="oval"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cxnSp>
        </p:grpSp>
      </p:grpSp>
      <p:grpSp>
        <p:nvGrpSpPr>
          <p:cNvPr id="4" name="Group 3">
            <a:extLst>
              <a:ext uri="{FF2B5EF4-FFF2-40B4-BE49-F238E27FC236}">
                <a16:creationId xmlns:a16="http://schemas.microsoft.com/office/drawing/2014/main" id="{AD7ACA2B-441E-0E4D-945B-419BC5527FA5}"/>
              </a:ext>
            </a:extLst>
          </p:cNvPr>
          <p:cNvGrpSpPr/>
          <p:nvPr/>
        </p:nvGrpSpPr>
        <p:grpSpPr>
          <a:xfrm>
            <a:off x="5867400" y="3294604"/>
            <a:ext cx="2124515" cy="1051790"/>
            <a:chOff x="5867400" y="3294604"/>
            <a:chExt cx="2124515" cy="1051790"/>
          </a:xfrm>
        </p:grpSpPr>
        <p:grpSp>
          <p:nvGrpSpPr>
            <p:cNvPr id="83" name="Group 82">
              <a:extLst>
                <a:ext uri="{FF2B5EF4-FFF2-40B4-BE49-F238E27FC236}">
                  <a16:creationId xmlns:a16="http://schemas.microsoft.com/office/drawing/2014/main" id="{EDA2E343-F99B-D54C-87B2-31B95A48DAD4}"/>
                </a:ext>
              </a:extLst>
            </p:cNvPr>
            <p:cNvGrpSpPr/>
            <p:nvPr/>
          </p:nvGrpSpPr>
          <p:grpSpPr>
            <a:xfrm>
              <a:off x="5867400" y="4038600"/>
              <a:ext cx="970337" cy="307794"/>
              <a:chOff x="1384499" y="4777898"/>
              <a:chExt cx="970337" cy="307794"/>
            </a:xfrm>
          </p:grpSpPr>
          <p:sp>
            <p:nvSpPr>
              <p:cNvPr id="84" name="TextBox 83">
                <a:extLst>
                  <a:ext uri="{FF2B5EF4-FFF2-40B4-BE49-F238E27FC236}">
                    <a16:creationId xmlns:a16="http://schemas.microsoft.com/office/drawing/2014/main" id="{7F5E17E0-44B6-904F-879E-F67222CD876F}"/>
                  </a:ext>
                </a:extLst>
              </p:cNvPr>
              <p:cNvSpPr txBox="1"/>
              <p:nvPr/>
            </p:nvSpPr>
            <p:spPr>
              <a:xfrm>
                <a:off x="1384499" y="4777898"/>
                <a:ext cx="291901" cy="307777"/>
              </a:xfrm>
              <a:prstGeom prst="rect">
                <a:avLst/>
              </a:prstGeom>
              <a:solidFill>
                <a:schemeClr val="bg1">
                  <a:lumMod val="85000"/>
                </a:schemeClr>
              </a:solidFill>
              <a:ln>
                <a:solidFill>
                  <a:schemeClr val="tx1"/>
                </a:solidFill>
              </a:ln>
            </p:spPr>
            <p:txBody>
              <a:bodyPr wrap="square" lIns="0" tIns="46800" rIns="0" rtlCol="0">
                <a:spAutoFit/>
              </a:bodyPr>
              <a:lstStyle/>
              <a:p>
                <a:r>
                  <a:rPr lang="en-IL" sz="1400" b="0" dirty="0">
                    <a:latin typeface="Consolas" panose="020B0609020204030204" pitchFamily="49" charset="0"/>
                    <a:cs typeface="Consolas" panose="020B0609020204030204" pitchFamily="49" charset="0"/>
                  </a:rPr>
                  <a:t>e</a:t>
                </a:r>
              </a:p>
            </p:txBody>
          </p:sp>
          <p:sp>
            <p:nvSpPr>
              <p:cNvPr id="85" name="TextBox 84">
                <a:extLst>
                  <a:ext uri="{FF2B5EF4-FFF2-40B4-BE49-F238E27FC236}">
                    <a16:creationId xmlns:a16="http://schemas.microsoft.com/office/drawing/2014/main" id="{52684B25-8C06-0B44-8AD1-2C127BF56CD9}"/>
                  </a:ext>
                </a:extLst>
              </p:cNvPr>
              <p:cNvSpPr txBox="1"/>
              <p:nvPr/>
            </p:nvSpPr>
            <p:spPr>
              <a:xfrm>
                <a:off x="1968301" y="4777915"/>
                <a:ext cx="193268" cy="307777"/>
              </a:xfrm>
              <a:prstGeom prst="rect">
                <a:avLst/>
              </a:prstGeom>
              <a:solidFill>
                <a:schemeClr val="accent6">
                  <a:lumMod val="20000"/>
                  <a:lumOff val="80000"/>
                </a:schemeClr>
              </a:solidFill>
              <a:ln>
                <a:solidFill>
                  <a:schemeClr val="tx1"/>
                </a:solidFill>
              </a:ln>
            </p:spPr>
            <p:txBody>
              <a:bodyPr wrap="square" lIns="0" tIns="46800" rIns="0" rtlCol="0">
                <a:spAutoFit/>
              </a:bodyPr>
              <a:lstStyle/>
              <a:p>
                <a:endParaRPr lang="en-IL" sz="1400" b="0" dirty="0">
                  <a:latin typeface="Consolas" panose="020B0609020204030204" pitchFamily="49" charset="0"/>
                  <a:cs typeface="Consolas" panose="020B0609020204030204" pitchFamily="49" charset="0"/>
                </a:endParaRPr>
              </a:p>
            </p:txBody>
          </p:sp>
          <p:sp>
            <p:nvSpPr>
              <p:cNvPr id="86" name="TextBox 85">
                <a:extLst>
                  <a:ext uri="{FF2B5EF4-FFF2-40B4-BE49-F238E27FC236}">
                    <a16:creationId xmlns:a16="http://schemas.microsoft.com/office/drawing/2014/main" id="{C5AB5DB5-F12D-1540-B784-C0E5FC69FCD6}"/>
                  </a:ext>
                </a:extLst>
              </p:cNvPr>
              <p:cNvSpPr txBox="1"/>
              <p:nvPr/>
            </p:nvSpPr>
            <p:spPr>
              <a:xfrm>
                <a:off x="2161568" y="4777915"/>
                <a:ext cx="193268" cy="307777"/>
              </a:xfrm>
              <a:prstGeom prst="rect">
                <a:avLst/>
              </a:prstGeom>
              <a:solidFill>
                <a:schemeClr val="accent6">
                  <a:lumMod val="20000"/>
                  <a:lumOff val="80000"/>
                </a:schemeClr>
              </a:solidFill>
              <a:ln>
                <a:solidFill>
                  <a:schemeClr val="tx1"/>
                </a:solidFill>
              </a:ln>
            </p:spPr>
            <p:txBody>
              <a:bodyPr wrap="square" lIns="0" tIns="46800" rIns="0" rtlCol="0">
                <a:spAutoFit/>
              </a:bodyPr>
              <a:lstStyle/>
              <a:p>
                <a:endParaRPr lang="en-IL" sz="1400" b="0" dirty="0">
                  <a:latin typeface="Consolas" panose="020B0609020204030204" pitchFamily="49" charset="0"/>
                  <a:cs typeface="Consolas" panose="020B0609020204030204" pitchFamily="49" charset="0"/>
                </a:endParaRPr>
              </a:p>
            </p:txBody>
          </p:sp>
          <p:sp>
            <p:nvSpPr>
              <p:cNvPr id="87" name="TextBox 86">
                <a:extLst>
                  <a:ext uri="{FF2B5EF4-FFF2-40B4-BE49-F238E27FC236}">
                    <a16:creationId xmlns:a16="http://schemas.microsoft.com/office/drawing/2014/main" id="{47FA7884-16C1-DA4B-A985-DD27B80A6D5E}"/>
                  </a:ext>
                </a:extLst>
              </p:cNvPr>
              <p:cNvSpPr txBox="1"/>
              <p:nvPr/>
            </p:nvSpPr>
            <p:spPr>
              <a:xfrm>
                <a:off x="1676400" y="4777898"/>
                <a:ext cx="291901" cy="307777"/>
              </a:xfrm>
              <a:prstGeom prst="rect">
                <a:avLst/>
              </a:prstGeom>
              <a:solidFill>
                <a:schemeClr val="bg1">
                  <a:lumMod val="85000"/>
                </a:schemeClr>
              </a:solidFill>
              <a:ln>
                <a:solidFill>
                  <a:schemeClr val="tx1"/>
                </a:solidFill>
              </a:ln>
            </p:spPr>
            <p:txBody>
              <a:bodyPr wrap="square" lIns="0" tIns="46800" rIns="0" rtlCol="0">
                <a:spAutoFit/>
              </a:bodyPr>
              <a:lstStyle/>
              <a:p>
                <a:r>
                  <a:rPr lang="en-IL" sz="1400" b="0" dirty="0">
                    <a:latin typeface="Consolas" panose="020B0609020204030204" pitchFamily="49" charset="0"/>
                    <a:cs typeface="Consolas" panose="020B0609020204030204" pitchFamily="49" charset="0"/>
                  </a:rPr>
                  <a:t>1</a:t>
                </a:r>
              </a:p>
            </p:txBody>
          </p:sp>
        </p:grpSp>
        <p:grpSp>
          <p:nvGrpSpPr>
            <p:cNvPr id="88" name="Group 87">
              <a:extLst>
                <a:ext uri="{FF2B5EF4-FFF2-40B4-BE49-F238E27FC236}">
                  <a16:creationId xmlns:a16="http://schemas.microsoft.com/office/drawing/2014/main" id="{1BB34810-8562-F44B-A67B-84F4A580E4D3}"/>
                </a:ext>
              </a:extLst>
            </p:cNvPr>
            <p:cNvGrpSpPr/>
            <p:nvPr/>
          </p:nvGrpSpPr>
          <p:grpSpPr>
            <a:xfrm>
              <a:off x="7021578" y="4038583"/>
              <a:ext cx="970337" cy="307794"/>
              <a:chOff x="1384499" y="4777898"/>
              <a:chExt cx="970337" cy="307794"/>
            </a:xfrm>
          </p:grpSpPr>
          <p:sp>
            <p:nvSpPr>
              <p:cNvPr id="89" name="TextBox 88">
                <a:extLst>
                  <a:ext uri="{FF2B5EF4-FFF2-40B4-BE49-F238E27FC236}">
                    <a16:creationId xmlns:a16="http://schemas.microsoft.com/office/drawing/2014/main" id="{941B33D3-2EDC-D64A-B8D7-1F022E6DAFAB}"/>
                  </a:ext>
                </a:extLst>
              </p:cNvPr>
              <p:cNvSpPr txBox="1"/>
              <p:nvPr/>
            </p:nvSpPr>
            <p:spPr>
              <a:xfrm>
                <a:off x="1384499" y="4777898"/>
                <a:ext cx="291901" cy="307777"/>
              </a:xfrm>
              <a:prstGeom prst="rect">
                <a:avLst/>
              </a:prstGeom>
              <a:solidFill>
                <a:schemeClr val="bg1">
                  <a:lumMod val="85000"/>
                </a:schemeClr>
              </a:solidFill>
              <a:ln>
                <a:solidFill>
                  <a:schemeClr val="tx1"/>
                </a:solidFill>
              </a:ln>
            </p:spPr>
            <p:txBody>
              <a:bodyPr wrap="square" lIns="0" tIns="46800" rIns="0" rtlCol="0">
                <a:spAutoFit/>
              </a:bodyPr>
              <a:lstStyle/>
              <a:p>
                <a:r>
                  <a:rPr lang="en-IL" sz="1400" b="0" dirty="0">
                    <a:latin typeface="Consolas" panose="020B0609020204030204" pitchFamily="49" charset="0"/>
                    <a:cs typeface="Consolas" panose="020B0609020204030204" pitchFamily="49" charset="0"/>
                  </a:rPr>
                  <a:t>f</a:t>
                </a:r>
              </a:p>
            </p:txBody>
          </p:sp>
          <p:sp>
            <p:nvSpPr>
              <p:cNvPr id="90" name="TextBox 89">
                <a:extLst>
                  <a:ext uri="{FF2B5EF4-FFF2-40B4-BE49-F238E27FC236}">
                    <a16:creationId xmlns:a16="http://schemas.microsoft.com/office/drawing/2014/main" id="{89606E95-6C7F-3342-864D-AFC18333D0FB}"/>
                  </a:ext>
                </a:extLst>
              </p:cNvPr>
              <p:cNvSpPr txBox="1"/>
              <p:nvPr/>
            </p:nvSpPr>
            <p:spPr>
              <a:xfrm>
                <a:off x="1968301" y="4777915"/>
                <a:ext cx="193268" cy="307777"/>
              </a:xfrm>
              <a:prstGeom prst="rect">
                <a:avLst/>
              </a:prstGeom>
              <a:solidFill>
                <a:schemeClr val="accent6">
                  <a:lumMod val="20000"/>
                  <a:lumOff val="80000"/>
                </a:schemeClr>
              </a:solidFill>
              <a:ln>
                <a:solidFill>
                  <a:schemeClr val="tx1"/>
                </a:solidFill>
              </a:ln>
            </p:spPr>
            <p:txBody>
              <a:bodyPr wrap="square" lIns="0" tIns="46800" rIns="0" rtlCol="0">
                <a:spAutoFit/>
              </a:bodyPr>
              <a:lstStyle/>
              <a:p>
                <a:endParaRPr lang="en-IL" sz="1400" b="0" dirty="0">
                  <a:latin typeface="Consolas" panose="020B0609020204030204" pitchFamily="49" charset="0"/>
                  <a:cs typeface="Consolas" panose="020B0609020204030204" pitchFamily="49" charset="0"/>
                </a:endParaRPr>
              </a:p>
            </p:txBody>
          </p:sp>
          <p:sp>
            <p:nvSpPr>
              <p:cNvPr id="91" name="TextBox 90">
                <a:extLst>
                  <a:ext uri="{FF2B5EF4-FFF2-40B4-BE49-F238E27FC236}">
                    <a16:creationId xmlns:a16="http://schemas.microsoft.com/office/drawing/2014/main" id="{67EC15FE-70EB-FE4E-955D-294F3ABEC678}"/>
                  </a:ext>
                </a:extLst>
              </p:cNvPr>
              <p:cNvSpPr txBox="1"/>
              <p:nvPr/>
            </p:nvSpPr>
            <p:spPr>
              <a:xfrm>
                <a:off x="2161568" y="4777915"/>
                <a:ext cx="193268" cy="307777"/>
              </a:xfrm>
              <a:prstGeom prst="rect">
                <a:avLst/>
              </a:prstGeom>
              <a:solidFill>
                <a:schemeClr val="accent6">
                  <a:lumMod val="20000"/>
                  <a:lumOff val="80000"/>
                </a:schemeClr>
              </a:solidFill>
              <a:ln>
                <a:solidFill>
                  <a:schemeClr val="tx1"/>
                </a:solidFill>
              </a:ln>
            </p:spPr>
            <p:txBody>
              <a:bodyPr wrap="square" lIns="0" tIns="46800" rIns="0" rtlCol="0">
                <a:spAutoFit/>
              </a:bodyPr>
              <a:lstStyle/>
              <a:p>
                <a:endParaRPr lang="en-IL" sz="1400" b="0" dirty="0">
                  <a:latin typeface="Consolas" panose="020B0609020204030204" pitchFamily="49" charset="0"/>
                  <a:cs typeface="Consolas" panose="020B0609020204030204" pitchFamily="49" charset="0"/>
                </a:endParaRPr>
              </a:p>
            </p:txBody>
          </p:sp>
          <p:sp>
            <p:nvSpPr>
              <p:cNvPr id="92" name="TextBox 91">
                <a:extLst>
                  <a:ext uri="{FF2B5EF4-FFF2-40B4-BE49-F238E27FC236}">
                    <a16:creationId xmlns:a16="http://schemas.microsoft.com/office/drawing/2014/main" id="{BACAE41A-B8B4-7149-8858-93AA96D7D401}"/>
                  </a:ext>
                </a:extLst>
              </p:cNvPr>
              <p:cNvSpPr txBox="1"/>
              <p:nvPr/>
            </p:nvSpPr>
            <p:spPr>
              <a:xfrm>
                <a:off x="1676400" y="4777898"/>
                <a:ext cx="291901" cy="307777"/>
              </a:xfrm>
              <a:prstGeom prst="rect">
                <a:avLst/>
              </a:prstGeom>
              <a:solidFill>
                <a:schemeClr val="bg1">
                  <a:lumMod val="85000"/>
                </a:schemeClr>
              </a:solidFill>
              <a:ln>
                <a:solidFill>
                  <a:schemeClr val="tx1"/>
                </a:solidFill>
              </a:ln>
            </p:spPr>
            <p:txBody>
              <a:bodyPr wrap="square" lIns="0" tIns="46800" rIns="0" rtlCol="0">
                <a:spAutoFit/>
              </a:bodyPr>
              <a:lstStyle/>
              <a:p>
                <a:r>
                  <a:rPr lang="en-IL" sz="1400" b="0" dirty="0">
                    <a:latin typeface="Consolas" panose="020B0609020204030204" pitchFamily="49" charset="0"/>
                    <a:cs typeface="Consolas" panose="020B0609020204030204" pitchFamily="49" charset="0"/>
                  </a:rPr>
                  <a:t>1</a:t>
                </a:r>
              </a:p>
            </p:txBody>
          </p:sp>
        </p:grpSp>
        <p:cxnSp>
          <p:nvCxnSpPr>
            <p:cNvPr id="179" name="Straight Arrow Connector 178">
              <a:extLst>
                <a:ext uri="{FF2B5EF4-FFF2-40B4-BE49-F238E27FC236}">
                  <a16:creationId xmlns:a16="http://schemas.microsoft.com/office/drawing/2014/main" id="{BF68FF2F-67A5-8648-BC85-41BC5FB11EFF}"/>
                </a:ext>
              </a:extLst>
            </p:cNvPr>
            <p:cNvCxnSpPr>
              <a:cxnSpLocks/>
            </p:cNvCxnSpPr>
            <p:nvPr/>
          </p:nvCxnSpPr>
          <p:spPr bwMode="auto">
            <a:xfrm flipH="1">
              <a:off x="6515356" y="3294604"/>
              <a:ext cx="425913" cy="710830"/>
            </a:xfrm>
            <a:prstGeom prst="straightConnector1">
              <a:avLst/>
            </a:prstGeom>
            <a:noFill/>
            <a:ln w="9525"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2"/>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cxnSp>
          <p:nvCxnSpPr>
            <p:cNvPr id="180" name="Straight Arrow Connector 179">
              <a:extLst>
                <a:ext uri="{FF2B5EF4-FFF2-40B4-BE49-F238E27FC236}">
                  <a16:creationId xmlns:a16="http://schemas.microsoft.com/office/drawing/2014/main" id="{AAFA2542-ED6F-734D-94C4-C4D29E5F468C}"/>
                </a:ext>
              </a:extLst>
            </p:cNvPr>
            <p:cNvCxnSpPr>
              <a:cxnSpLocks/>
            </p:cNvCxnSpPr>
            <p:nvPr/>
          </p:nvCxnSpPr>
          <p:spPr bwMode="auto">
            <a:xfrm>
              <a:off x="7118124" y="3294604"/>
              <a:ext cx="455626" cy="710830"/>
            </a:xfrm>
            <a:prstGeom prst="straightConnector1">
              <a:avLst/>
            </a:prstGeom>
            <a:noFill/>
            <a:ln w="9525"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2"/>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grpSp>
      <p:grpSp>
        <p:nvGrpSpPr>
          <p:cNvPr id="6" name="Group 5">
            <a:extLst>
              <a:ext uri="{FF2B5EF4-FFF2-40B4-BE49-F238E27FC236}">
                <a16:creationId xmlns:a16="http://schemas.microsoft.com/office/drawing/2014/main" id="{D92262BF-0D66-B144-BC58-4519746151C6}"/>
              </a:ext>
            </a:extLst>
          </p:cNvPr>
          <p:cNvGrpSpPr/>
          <p:nvPr/>
        </p:nvGrpSpPr>
        <p:grpSpPr>
          <a:xfrm>
            <a:off x="7716453" y="2939500"/>
            <a:ext cx="1198948" cy="1412103"/>
            <a:chOff x="7716453" y="2939500"/>
            <a:chExt cx="1198948" cy="1412103"/>
          </a:xfrm>
        </p:grpSpPr>
        <p:sp>
          <p:nvSpPr>
            <p:cNvPr id="32" name="Rounded Rectangular Callout 31">
              <a:extLst>
                <a:ext uri="{FF2B5EF4-FFF2-40B4-BE49-F238E27FC236}">
                  <a16:creationId xmlns:a16="http://schemas.microsoft.com/office/drawing/2014/main" id="{E5AA2621-AE10-1D42-83D8-1B06F7ED2414}"/>
                </a:ext>
              </a:extLst>
            </p:cNvPr>
            <p:cNvSpPr/>
            <p:nvPr/>
          </p:nvSpPr>
          <p:spPr>
            <a:xfrm>
              <a:off x="7716453" y="2939500"/>
              <a:ext cx="665187" cy="460411"/>
            </a:xfrm>
            <a:prstGeom prst="wedgeRoundRectCallout">
              <a:avLst>
                <a:gd name="adj1" fmla="val -90881"/>
                <a:gd name="adj2" fmla="val 19091"/>
                <a:gd name="adj3" fmla="val 16667"/>
              </a:avLst>
            </a:prstGeom>
            <a:solidFill>
              <a:schemeClr val="bg1"/>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lIns="108000" tIns="46800" rIns="0" rtlCol="0" anchor="ctr" anchorCtr="0"/>
            <a:lstStyle/>
            <a:p>
              <a:pPr algn="l" eaLnBrk="0" fontAlgn="base" hangingPunct="0">
                <a:spcBef>
                  <a:spcPts val="600"/>
                </a:spcBef>
                <a:spcAft>
                  <a:spcPct val="0"/>
                </a:spcAft>
              </a:pPr>
              <a:r>
                <a:rPr lang="en-US" sz="1200" b="0" dirty="0">
                  <a:solidFill>
                    <a:srgbClr val="000000"/>
                  </a:solidFill>
                  <a:latin typeface="Times New Roman" panose="02020603050405020304" pitchFamily="18" charset="0"/>
                  <a:cs typeface="Times New Roman" panose="02020603050405020304" pitchFamily="18" charset="0"/>
                </a:rPr>
                <a:t>branch node</a:t>
              </a:r>
            </a:p>
          </p:txBody>
        </p:sp>
        <p:sp>
          <p:nvSpPr>
            <p:cNvPr id="33" name="Rounded Rectangular Callout 32">
              <a:extLst>
                <a:ext uri="{FF2B5EF4-FFF2-40B4-BE49-F238E27FC236}">
                  <a16:creationId xmlns:a16="http://schemas.microsoft.com/office/drawing/2014/main" id="{F058B2F2-8D7C-DE4F-A751-20BD742DC895}"/>
                </a:ext>
              </a:extLst>
            </p:cNvPr>
            <p:cNvSpPr/>
            <p:nvPr/>
          </p:nvSpPr>
          <p:spPr>
            <a:xfrm>
              <a:off x="8381641" y="3891192"/>
              <a:ext cx="533760" cy="460411"/>
            </a:xfrm>
            <a:prstGeom prst="wedgeRoundRectCallout">
              <a:avLst>
                <a:gd name="adj1" fmla="val -90881"/>
                <a:gd name="adj2" fmla="val 19091"/>
                <a:gd name="adj3" fmla="val 16667"/>
              </a:avLst>
            </a:prstGeom>
            <a:solidFill>
              <a:schemeClr val="bg1"/>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lIns="108000" tIns="46800" rIns="0" rtlCol="0" anchor="ctr" anchorCtr="0"/>
            <a:lstStyle/>
            <a:p>
              <a:pPr algn="l" eaLnBrk="0" fontAlgn="base" hangingPunct="0">
                <a:spcBef>
                  <a:spcPts val="600"/>
                </a:spcBef>
                <a:spcAft>
                  <a:spcPct val="0"/>
                </a:spcAft>
              </a:pPr>
              <a:r>
                <a:rPr lang="en-US" sz="1200" b="0" dirty="0">
                  <a:solidFill>
                    <a:srgbClr val="000000"/>
                  </a:solidFill>
                  <a:latin typeface="Times New Roman" panose="02020603050405020304" pitchFamily="18" charset="0"/>
                  <a:cs typeface="Times New Roman" panose="02020603050405020304" pitchFamily="18" charset="0"/>
                </a:rPr>
                <a:t>leaf node</a:t>
              </a:r>
            </a:p>
          </p:txBody>
        </p:sp>
      </p:grpSp>
    </p:spTree>
    <p:extLst>
      <p:ext uri="{BB962C8B-B14F-4D97-AF65-F5344CB8AC3E}">
        <p14:creationId xmlns:p14="http://schemas.microsoft.com/office/powerpoint/2010/main" val="295119710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6"/>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0" grpId="0" animBg="1"/>
    </p:bldLst>
  </p:timing>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8E29DF-072E-354E-8B5E-245D26B4315F}"/>
              </a:ext>
            </a:extLst>
          </p:cNvPr>
          <p:cNvSpPr>
            <a:spLocks noGrp="1"/>
          </p:cNvSpPr>
          <p:nvPr>
            <p:ph type="title"/>
          </p:nvPr>
        </p:nvSpPr>
        <p:spPr/>
        <p:txBody>
          <a:bodyPr/>
          <a:lstStyle/>
          <a:p>
            <a:pPr algn="l" rtl="1" eaLnBrk="0" fontAlgn="base" hangingPunct="0">
              <a:spcBef>
                <a:spcPct val="0"/>
              </a:spcBef>
              <a:spcAft>
                <a:spcPct val="0"/>
              </a:spcAft>
            </a:pPr>
            <a:r>
              <a:rPr lang="en-US" dirty="0"/>
              <a:t>Node</a:t>
            </a:r>
          </a:p>
        </p:txBody>
      </p:sp>
      <p:sp>
        <p:nvSpPr>
          <p:cNvPr id="110" name="Rectangle 3">
            <a:extLst>
              <a:ext uri="{FF2B5EF4-FFF2-40B4-BE49-F238E27FC236}">
                <a16:creationId xmlns:a16="http://schemas.microsoft.com/office/drawing/2014/main" id="{83374A1E-5E36-E045-88D0-F47AE0C6C465}"/>
              </a:ext>
            </a:extLst>
          </p:cNvPr>
          <p:cNvSpPr>
            <a:spLocks noChangeArrowheads="1"/>
          </p:cNvSpPr>
          <p:nvPr/>
        </p:nvSpPr>
        <p:spPr bwMode="auto">
          <a:xfrm>
            <a:off x="298339" y="758099"/>
            <a:ext cx="4910826" cy="5795102"/>
          </a:xfrm>
          <a:prstGeom prst="rect">
            <a:avLst/>
          </a:prstGeom>
          <a:solidFill>
            <a:schemeClr val="bg1"/>
          </a:solidFill>
          <a:ln w="9525">
            <a:solidFill>
              <a:srgbClr val="293973"/>
            </a:solidFill>
            <a:miter lim="800000"/>
            <a:headEnd/>
            <a:tailEnd/>
          </a:ln>
          <a:effectLst>
            <a:outerShdw blurRad="50800" dist="38100" dir="2700000" algn="tl" rotWithShape="0">
              <a:prstClr val="black">
                <a:alpha val="40000"/>
              </a:prstClr>
            </a:outerShdw>
          </a:effectLst>
        </p:spPr>
        <p:txBody>
          <a:bodyPr lIns="129600" tIns="133200" rIns="0" bIns="0" anchor="t" anchorCtr="0"/>
          <a:lstStyle/>
          <a:p>
            <a:pPr algn="l"/>
            <a:r>
              <a:rPr lang="en-US" sz="1100" b="0" dirty="0">
                <a:solidFill>
                  <a:srgbClr val="000000"/>
                </a:solidFill>
                <a:latin typeface="Consolas" panose="020B0609020204030204" pitchFamily="49" charset="0"/>
                <a:ea typeface="Consolas"/>
                <a:cs typeface="Consolas" panose="020B0609020204030204" pitchFamily="49" charset="0"/>
              </a:rPr>
              <a:t> </a:t>
            </a:r>
            <a:r>
              <a:rPr lang="en-US" sz="1100" b="0" dirty="0">
                <a:solidFill>
                  <a:srgbClr val="7F0055"/>
                </a:solidFill>
                <a:latin typeface="Consolas" panose="020B0609020204030204" pitchFamily="49" charset="0"/>
                <a:cs typeface="Consolas" panose="020B0609020204030204" pitchFamily="49" charset="0"/>
              </a:rPr>
              <a:t>class</a:t>
            </a:r>
            <a:r>
              <a:rPr lang="en-US" sz="1100" b="0" dirty="0">
                <a:solidFill>
                  <a:srgbClr val="000000"/>
                </a:solidFill>
                <a:latin typeface="Consolas" panose="020B0609020204030204" pitchFamily="49" charset="0"/>
                <a:cs typeface="Consolas" panose="020B0609020204030204" pitchFamily="49" charset="0"/>
              </a:rPr>
              <a:t> Node {</a:t>
            </a:r>
          </a:p>
          <a:p>
            <a:pPr algn="l"/>
            <a:r>
              <a:rPr lang="en-IL" sz="1100" b="0" dirty="0">
                <a:solidFill>
                  <a:srgbClr val="000000"/>
                </a:solidFill>
                <a:latin typeface="Consolas" panose="020B0609020204030204" pitchFamily="49" charset="0"/>
                <a:cs typeface="Consolas" panose="020B0609020204030204" pitchFamily="49" charset="0"/>
              </a:rPr>
              <a:t>    </a:t>
            </a:r>
          </a:p>
          <a:p>
            <a:pPr algn="l"/>
            <a:r>
              <a:rPr lang="en-US" sz="1100" b="0" dirty="0">
                <a:solidFill>
                  <a:srgbClr val="000000"/>
                </a:solidFill>
                <a:latin typeface="Consolas" panose="020B0609020204030204" pitchFamily="49" charset="0"/>
                <a:cs typeface="Consolas" panose="020B0609020204030204" pitchFamily="49" charset="0"/>
              </a:rPr>
              <a:t>    </a:t>
            </a:r>
            <a:r>
              <a:rPr lang="en-US" sz="1100" b="0" dirty="0">
                <a:solidFill>
                  <a:srgbClr val="7F0055"/>
                </a:solidFill>
                <a:latin typeface="Consolas" panose="020B0609020204030204" pitchFamily="49" charset="0"/>
                <a:cs typeface="Consolas" panose="020B0609020204030204" pitchFamily="49" charset="0"/>
              </a:rPr>
              <a:t>char</a:t>
            </a:r>
            <a:r>
              <a:rPr lang="en-US" sz="1100" b="0" dirty="0">
                <a:solidFill>
                  <a:srgbClr val="000000"/>
                </a:solidFill>
                <a:latin typeface="Consolas" panose="020B0609020204030204" pitchFamily="49" charset="0"/>
                <a:cs typeface="Consolas" panose="020B0609020204030204" pitchFamily="49" charset="0"/>
              </a:rPr>
              <a:t> </a:t>
            </a:r>
            <a:r>
              <a:rPr lang="en-US" sz="1100" b="0" dirty="0" err="1">
                <a:solidFill>
                  <a:srgbClr val="0000C0"/>
                </a:solidFill>
                <a:latin typeface="Consolas" panose="020B0609020204030204" pitchFamily="49" charset="0"/>
                <a:cs typeface="Consolas" panose="020B0609020204030204" pitchFamily="49" charset="0"/>
              </a:rPr>
              <a:t>ch</a:t>
            </a:r>
            <a:r>
              <a:rPr lang="en-US" sz="1100" b="0" dirty="0">
                <a:solidFill>
                  <a:srgbClr val="000000"/>
                </a:solidFill>
                <a:latin typeface="Consolas" panose="020B0609020204030204" pitchFamily="49" charset="0"/>
                <a:cs typeface="Consolas" panose="020B0609020204030204" pitchFamily="49" charset="0"/>
              </a:rPr>
              <a:t>;           </a:t>
            </a:r>
            <a:r>
              <a:rPr lang="en-US" sz="1100" b="0" dirty="0">
                <a:solidFill>
                  <a:srgbClr val="3F7F5F"/>
                </a:solidFill>
                <a:latin typeface="Consolas" panose="020B0609020204030204" pitchFamily="49" charset="0"/>
                <a:cs typeface="Consolas" panose="020B0609020204030204" pitchFamily="49" charset="0"/>
              </a:rPr>
              <a:t>// a character</a:t>
            </a:r>
          </a:p>
          <a:p>
            <a:pPr algn="l"/>
            <a:r>
              <a:rPr lang="en-US" sz="1100" b="0" dirty="0">
                <a:solidFill>
                  <a:srgbClr val="000000"/>
                </a:solidFill>
                <a:latin typeface="Consolas" panose="020B0609020204030204" pitchFamily="49" charset="0"/>
                <a:cs typeface="Consolas" panose="020B0609020204030204" pitchFamily="49" charset="0"/>
              </a:rPr>
              <a:t>    </a:t>
            </a:r>
            <a:r>
              <a:rPr lang="en-US" sz="1100" b="0" dirty="0">
                <a:solidFill>
                  <a:srgbClr val="7F0055"/>
                </a:solidFill>
                <a:latin typeface="Consolas" panose="020B0609020204030204" pitchFamily="49" charset="0"/>
                <a:cs typeface="Consolas" panose="020B0609020204030204" pitchFamily="49" charset="0"/>
              </a:rPr>
              <a:t>double</a:t>
            </a:r>
            <a:r>
              <a:rPr lang="en-US" sz="1100" b="0" dirty="0">
                <a:solidFill>
                  <a:srgbClr val="000000"/>
                </a:solidFill>
                <a:latin typeface="Consolas" panose="020B0609020204030204" pitchFamily="49" charset="0"/>
                <a:cs typeface="Consolas" panose="020B0609020204030204" pitchFamily="49" charset="0"/>
              </a:rPr>
              <a:t> </a:t>
            </a:r>
            <a:r>
              <a:rPr lang="en-US" sz="1100" b="0" dirty="0">
                <a:solidFill>
                  <a:srgbClr val="0000C0"/>
                </a:solidFill>
                <a:latin typeface="Consolas" panose="020B0609020204030204" pitchFamily="49" charset="0"/>
                <a:cs typeface="Consolas" panose="020B0609020204030204" pitchFamily="49" charset="0"/>
              </a:rPr>
              <a:t>p</a:t>
            </a:r>
            <a:r>
              <a:rPr lang="en-US" sz="1100" b="0" dirty="0">
                <a:solidFill>
                  <a:srgbClr val="000000"/>
                </a:solidFill>
                <a:latin typeface="Consolas" panose="020B0609020204030204" pitchFamily="49" charset="0"/>
                <a:cs typeface="Consolas" panose="020B0609020204030204" pitchFamily="49" charset="0"/>
              </a:rPr>
              <a:t>;          </a:t>
            </a:r>
            <a:r>
              <a:rPr lang="en-US" sz="1100" b="0" dirty="0">
                <a:solidFill>
                  <a:srgbClr val="3F7F5F"/>
                </a:solidFill>
                <a:latin typeface="Consolas" panose="020B0609020204030204" pitchFamily="49" charset="0"/>
                <a:cs typeface="Consolas" panose="020B0609020204030204" pitchFamily="49" charset="0"/>
              </a:rPr>
              <a:t>// the character's frequency</a:t>
            </a:r>
          </a:p>
          <a:p>
            <a:pPr algn="l"/>
            <a:r>
              <a:rPr lang="en-US" sz="1100" b="0" dirty="0">
                <a:solidFill>
                  <a:srgbClr val="000000"/>
                </a:solidFill>
                <a:latin typeface="Consolas" panose="020B0609020204030204" pitchFamily="49" charset="0"/>
                <a:cs typeface="Consolas" panose="020B0609020204030204" pitchFamily="49" charset="0"/>
              </a:rPr>
              <a:t>    Node </a:t>
            </a:r>
            <a:r>
              <a:rPr lang="en-US" sz="1100" b="0" dirty="0">
                <a:solidFill>
                  <a:srgbClr val="0000C0"/>
                </a:solidFill>
                <a:latin typeface="Consolas" panose="020B0609020204030204" pitchFamily="49" charset="0"/>
                <a:cs typeface="Consolas" panose="020B0609020204030204" pitchFamily="49" charset="0"/>
              </a:rPr>
              <a:t>left</a:t>
            </a:r>
            <a:r>
              <a:rPr lang="en-US" sz="1100" b="0" dirty="0">
                <a:solidFill>
                  <a:srgbClr val="000000"/>
                </a:solidFill>
                <a:latin typeface="Consolas" panose="020B0609020204030204" pitchFamily="49" charset="0"/>
                <a:cs typeface="Consolas" panose="020B0609020204030204" pitchFamily="49" charset="0"/>
              </a:rPr>
              <a:t>, </a:t>
            </a:r>
            <a:r>
              <a:rPr lang="en-US" sz="1100" b="0" dirty="0">
                <a:solidFill>
                  <a:srgbClr val="0000C0"/>
                </a:solidFill>
                <a:latin typeface="Consolas" panose="020B0609020204030204" pitchFamily="49" charset="0"/>
                <a:cs typeface="Consolas" panose="020B0609020204030204" pitchFamily="49" charset="0"/>
              </a:rPr>
              <a:t>right</a:t>
            </a:r>
            <a:r>
              <a:rPr lang="en-US" sz="1100" b="0" dirty="0">
                <a:solidFill>
                  <a:srgbClr val="000000"/>
                </a:solidFill>
                <a:latin typeface="Consolas" panose="020B0609020204030204" pitchFamily="49" charset="0"/>
                <a:cs typeface="Consolas" panose="020B0609020204030204" pitchFamily="49" charset="0"/>
              </a:rPr>
              <a:t>;  </a:t>
            </a:r>
            <a:r>
              <a:rPr lang="en-US" sz="1100" b="0" dirty="0">
                <a:solidFill>
                  <a:srgbClr val="3F7F5F"/>
                </a:solidFill>
                <a:latin typeface="Consolas" panose="020B0609020204030204" pitchFamily="49" charset="0"/>
                <a:cs typeface="Consolas" panose="020B0609020204030204" pitchFamily="49" charset="0"/>
              </a:rPr>
              <a:t>// pointers to the two nodes "below"</a:t>
            </a:r>
          </a:p>
          <a:p>
            <a:pPr algn="l"/>
            <a:endParaRPr lang="en-IL" sz="1100" b="0" dirty="0">
              <a:latin typeface="Consolas" panose="020B0609020204030204" pitchFamily="49" charset="0"/>
              <a:cs typeface="Consolas" panose="020B0609020204030204" pitchFamily="49" charset="0"/>
            </a:endParaRPr>
          </a:p>
          <a:p>
            <a:pPr algn="l"/>
            <a:r>
              <a:rPr lang="en-US" sz="1100" b="0" dirty="0">
                <a:solidFill>
                  <a:srgbClr val="000000"/>
                </a:solidFill>
                <a:latin typeface="Consolas" panose="020B0609020204030204" pitchFamily="49" charset="0"/>
                <a:cs typeface="Consolas" panose="020B0609020204030204" pitchFamily="49" charset="0"/>
              </a:rPr>
              <a:t>    </a:t>
            </a:r>
            <a:r>
              <a:rPr lang="en-US" sz="1100" b="0" dirty="0">
                <a:solidFill>
                  <a:srgbClr val="3F7F5F"/>
                </a:solidFill>
                <a:latin typeface="Consolas" panose="020B0609020204030204" pitchFamily="49" charset="0"/>
                <a:cs typeface="Consolas" panose="020B0609020204030204" pitchFamily="49" charset="0"/>
              </a:rPr>
              <a:t>// Constructs a branch node </a:t>
            </a:r>
          </a:p>
          <a:p>
            <a:pPr algn="l"/>
            <a:r>
              <a:rPr lang="en-US" sz="1100" b="0" dirty="0">
                <a:solidFill>
                  <a:srgbClr val="000000"/>
                </a:solidFill>
                <a:latin typeface="Consolas" panose="020B0609020204030204" pitchFamily="49" charset="0"/>
                <a:cs typeface="Consolas" panose="020B0609020204030204" pitchFamily="49" charset="0"/>
              </a:rPr>
              <a:t>    Node(</a:t>
            </a:r>
            <a:r>
              <a:rPr lang="en-US" sz="1100" b="0" dirty="0">
                <a:solidFill>
                  <a:srgbClr val="7F0055"/>
                </a:solidFill>
                <a:latin typeface="Consolas" panose="020B0609020204030204" pitchFamily="49" charset="0"/>
                <a:cs typeface="Consolas" panose="020B0609020204030204" pitchFamily="49" charset="0"/>
              </a:rPr>
              <a:t>char</a:t>
            </a:r>
            <a:r>
              <a:rPr lang="en-US" sz="1100" b="0" dirty="0">
                <a:solidFill>
                  <a:srgbClr val="000000"/>
                </a:solidFill>
                <a:latin typeface="Consolas" panose="020B0609020204030204" pitchFamily="49" charset="0"/>
                <a:cs typeface="Consolas" panose="020B0609020204030204" pitchFamily="49" charset="0"/>
              </a:rPr>
              <a:t> </a:t>
            </a:r>
            <a:r>
              <a:rPr lang="en-US" sz="1100" b="0" dirty="0" err="1">
                <a:solidFill>
                  <a:srgbClr val="6A3E3E"/>
                </a:solidFill>
                <a:latin typeface="Consolas" panose="020B0609020204030204" pitchFamily="49" charset="0"/>
                <a:cs typeface="Consolas" panose="020B0609020204030204" pitchFamily="49" charset="0"/>
              </a:rPr>
              <a:t>ch</a:t>
            </a:r>
            <a:r>
              <a:rPr lang="en-US" sz="1100" b="0" dirty="0">
                <a:solidFill>
                  <a:srgbClr val="000000"/>
                </a:solidFill>
                <a:latin typeface="Consolas" panose="020B0609020204030204" pitchFamily="49" charset="0"/>
                <a:cs typeface="Consolas" panose="020B0609020204030204" pitchFamily="49" charset="0"/>
              </a:rPr>
              <a:t>, </a:t>
            </a:r>
            <a:r>
              <a:rPr lang="en-US" sz="1100" b="0" dirty="0">
                <a:solidFill>
                  <a:srgbClr val="7F0055"/>
                </a:solidFill>
                <a:latin typeface="Consolas" panose="020B0609020204030204" pitchFamily="49" charset="0"/>
                <a:cs typeface="Consolas" panose="020B0609020204030204" pitchFamily="49" charset="0"/>
              </a:rPr>
              <a:t>double</a:t>
            </a:r>
            <a:r>
              <a:rPr lang="en-US" sz="1100" b="0" dirty="0">
                <a:solidFill>
                  <a:srgbClr val="000000"/>
                </a:solidFill>
                <a:latin typeface="Consolas" panose="020B0609020204030204" pitchFamily="49" charset="0"/>
                <a:cs typeface="Consolas" panose="020B0609020204030204" pitchFamily="49" charset="0"/>
              </a:rPr>
              <a:t> </a:t>
            </a:r>
            <a:r>
              <a:rPr lang="en-US" sz="1100" b="0" dirty="0" err="1">
                <a:solidFill>
                  <a:srgbClr val="6A3E3E"/>
                </a:solidFill>
                <a:latin typeface="Consolas" panose="020B0609020204030204" pitchFamily="49" charset="0"/>
                <a:cs typeface="Consolas" panose="020B0609020204030204" pitchFamily="49" charset="0"/>
              </a:rPr>
              <a:t>freq</a:t>
            </a:r>
            <a:r>
              <a:rPr lang="en-US" sz="1100" b="0" dirty="0">
                <a:solidFill>
                  <a:srgbClr val="000000"/>
                </a:solidFill>
                <a:latin typeface="Consolas" panose="020B0609020204030204" pitchFamily="49" charset="0"/>
                <a:cs typeface="Consolas" panose="020B0609020204030204" pitchFamily="49" charset="0"/>
              </a:rPr>
              <a:t>, Node </a:t>
            </a:r>
            <a:r>
              <a:rPr lang="en-US" sz="1100" b="0" dirty="0">
                <a:solidFill>
                  <a:srgbClr val="6A3E3E"/>
                </a:solidFill>
                <a:latin typeface="Consolas" panose="020B0609020204030204" pitchFamily="49" charset="0"/>
                <a:cs typeface="Consolas" panose="020B0609020204030204" pitchFamily="49" charset="0"/>
              </a:rPr>
              <a:t>left</a:t>
            </a:r>
            <a:r>
              <a:rPr lang="en-US" sz="1100" b="0" dirty="0">
                <a:solidFill>
                  <a:srgbClr val="000000"/>
                </a:solidFill>
                <a:latin typeface="Consolas" panose="020B0609020204030204" pitchFamily="49" charset="0"/>
                <a:cs typeface="Consolas" panose="020B0609020204030204" pitchFamily="49" charset="0"/>
              </a:rPr>
              <a:t>, Node </a:t>
            </a:r>
            <a:r>
              <a:rPr lang="en-US" sz="1100" b="0" dirty="0">
                <a:solidFill>
                  <a:srgbClr val="6A3E3E"/>
                </a:solidFill>
                <a:latin typeface="Consolas" panose="020B0609020204030204" pitchFamily="49" charset="0"/>
                <a:cs typeface="Consolas" panose="020B0609020204030204" pitchFamily="49" charset="0"/>
              </a:rPr>
              <a:t>right</a:t>
            </a:r>
            <a:r>
              <a:rPr lang="en-US" sz="1100" b="0" dirty="0">
                <a:solidFill>
                  <a:srgbClr val="000000"/>
                </a:solidFill>
                <a:latin typeface="Consolas" panose="020B0609020204030204" pitchFamily="49" charset="0"/>
                <a:cs typeface="Consolas" panose="020B0609020204030204" pitchFamily="49" charset="0"/>
              </a:rPr>
              <a:t>) {</a:t>
            </a:r>
          </a:p>
          <a:p>
            <a:pPr algn="l"/>
            <a:r>
              <a:rPr lang="en-US" sz="1100" b="0" dirty="0">
                <a:solidFill>
                  <a:srgbClr val="000000"/>
                </a:solidFill>
                <a:latin typeface="Consolas" panose="020B0609020204030204" pitchFamily="49" charset="0"/>
                <a:cs typeface="Consolas" panose="020B0609020204030204" pitchFamily="49" charset="0"/>
              </a:rPr>
              <a:t>        </a:t>
            </a:r>
            <a:r>
              <a:rPr lang="en-US" sz="1100" b="0" dirty="0" err="1">
                <a:solidFill>
                  <a:srgbClr val="7F0055"/>
                </a:solidFill>
                <a:latin typeface="Consolas" panose="020B0609020204030204" pitchFamily="49" charset="0"/>
                <a:cs typeface="Consolas" panose="020B0609020204030204" pitchFamily="49" charset="0"/>
              </a:rPr>
              <a:t>this</a:t>
            </a:r>
            <a:r>
              <a:rPr lang="en-US" sz="1100" b="0" dirty="0" err="1">
                <a:solidFill>
                  <a:srgbClr val="000000"/>
                </a:solidFill>
                <a:latin typeface="Consolas" panose="020B0609020204030204" pitchFamily="49" charset="0"/>
                <a:cs typeface="Consolas" panose="020B0609020204030204" pitchFamily="49" charset="0"/>
              </a:rPr>
              <a:t>.</a:t>
            </a:r>
            <a:r>
              <a:rPr lang="en-US" sz="1100" b="0" dirty="0" err="1">
                <a:solidFill>
                  <a:srgbClr val="0000C0"/>
                </a:solidFill>
                <a:latin typeface="Consolas" panose="020B0609020204030204" pitchFamily="49" charset="0"/>
                <a:cs typeface="Consolas" panose="020B0609020204030204" pitchFamily="49" charset="0"/>
              </a:rPr>
              <a:t>ch</a:t>
            </a:r>
            <a:r>
              <a:rPr lang="en-US" sz="1100" b="0" dirty="0">
                <a:solidFill>
                  <a:srgbClr val="000000"/>
                </a:solidFill>
                <a:latin typeface="Consolas" panose="020B0609020204030204" pitchFamily="49" charset="0"/>
                <a:cs typeface="Consolas" panose="020B0609020204030204" pitchFamily="49" charset="0"/>
              </a:rPr>
              <a:t> = </a:t>
            </a:r>
            <a:r>
              <a:rPr lang="en-US" sz="1100" b="0" dirty="0" err="1">
                <a:solidFill>
                  <a:srgbClr val="6A3E3E"/>
                </a:solidFill>
                <a:latin typeface="Consolas" panose="020B0609020204030204" pitchFamily="49" charset="0"/>
                <a:cs typeface="Consolas" panose="020B0609020204030204" pitchFamily="49" charset="0"/>
              </a:rPr>
              <a:t>ch</a:t>
            </a:r>
            <a:r>
              <a:rPr lang="en-US" sz="1100" b="0" dirty="0">
                <a:solidFill>
                  <a:srgbClr val="000000"/>
                </a:solidFill>
                <a:latin typeface="Consolas" panose="020B0609020204030204" pitchFamily="49" charset="0"/>
                <a:cs typeface="Consolas" panose="020B0609020204030204" pitchFamily="49" charset="0"/>
              </a:rPr>
              <a:t>;      </a:t>
            </a:r>
            <a:r>
              <a:rPr lang="en-US" sz="1100" b="0" dirty="0" err="1">
                <a:solidFill>
                  <a:srgbClr val="7F0055"/>
                </a:solidFill>
                <a:latin typeface="Consolas" panose="020B0609020204030204" pitchFamily="49" charset="0"/>
                <a:cs typeface="Consolas" panose="020B0609020204030204" pitchFamily="49" charset="0"/>
              </a:rPr>
              <a:t>this</a:t>
            </a:r>
            <a:r>
              <a:rPr lang="en-US" sz="1100" b="0" dirty="0" err="1">
                <a:solidFill>
                  <a:srgbClr val="000000"/>
                </a:solidFill>
                <a:latin typeface="Consolas" panose="020B0609020204030204" pitchFamily="49" charset="0"/>
                <a:cs typeface="Consolas" panose="020B0609020204030204" pitchFamily="49" charset="0"/>
              </a:rPr>
              <a:t>.</a:t>
            </a:r>
            <a:r>
              <a:rPr lang="en-US" sz="1100" b="0" dirty="0" err="1">
                <a:solidFill>
                  <a:srgbClr val="0000C0"/>
                </a:solidFill>
                <a:latin typeface="Consolas" panose="020B0609020204030204" pitchFamily="49" charset="0"/>
                <a:cs typeface="Consolas" panose="020B0609020204030204" pitchFamily="49" charset="0"/>
              </a:rPr>
              <a:t>p</a:t>
            </a:r>
            <a:r>
              <a:rPr lang="en-US" sz="1100" b="0" dirty="0">
                <a:solidFill>
                  <a:srgbClr val="000000"/>
                </a:solidFill>
                <a:latin typeface="Consolas" panose="020B0609020204030204" pitchFamily="49" charset="0"/>
                <a:cs typeface="Consolas" panose="020B0609020204030204" pitchFamily="49" charset="0"/>
              </a:rPr>
              <a:t> = </a:t>
            </a:r>
            <a:r>
              <a:rPr lang="en-US" sz="1100" b="0" dirty="0" err="1">
                <a:solidFill>
                  <a:srgbClr val="6A3E3E"/>
                </a:solidFill>
                <a:latin typeface="Consolas" panose="020B0609020204030204" pitchFamily="49" charset="0"/>
                <a:cs typeface="Consolas" panose="020B0609020204030204" pitchFamily="49" charset="0"/>
              </a:rPr>
              <a:t>freq</a:t>
            </a:r>
            <a:r>
              <a:rPr lang="en-US" sz="1100" b="0" dirty="0">
                <a:solidFill>
                  <a:srgbClr val="000000"/>
                </a:solidFill>
                <a:latin typeface="Consolas" panose="020B0609020204030204" pitchFamily="49" charset="0"/>
                <a:cs typeface="Consolas" panose="020B0609020204030204" pitchFamily="49" charset="0"/>
              </a:rPr>
              <a:t>;</a:t>
            </a:r>
          </a:p>
          <a:p>
            <a:pPr algn="l"/>
            <a:r>
              <a:rPr lang="en-US" sz="1100" b="0" dirty="0">
                <a:solidFill>
                  <a:srgbClr val="000000"/>
                </a:solidFill>
                <a:latin typeface="Consolas" panose="020B0609020204030204" pitchFamily="49" charset="0"/>
                <a:cs typeface="Consolas" panose="020B0609020204030204" pitchFamily="49" charset="0"/>
              </a:rPr>
              <a:t>        </a:t>
            </a:r>
            <a:r>
              <a:rPr lang="en-US" sz="1100" b="0" dirty="0" err="1">
                <a:solidFill>
                  <a:srgbClr val="7F0055"/>
                </a:solidFill>
                <a:latin typeface="Consolas" panose="020B0609020204030204" pitchFamily="49" charset="0"/>
                <a:cs typeface="Consolas" panose="020B0609020204030204" pitchFamily="49" charset="0"/>
              </a:rPr>
              <a:t>this</a:t>
            </a:r>
            <a:r>
              <a:rPr lang="en-US" sz="1100" b="0" dirty="0" err="1">
                <a:solidFill>
                  <a:srgbClr val="000000"/>
                </a:solidFill>
                <a:latin typeface="Consolas" panose="020B0609020204030204" pitchFamily="49" charset="0"/>
                <a:cs typeface="Consolas" panose="020B0609020204030204" pitchFamily="49" charset="0"/>
              </a:rPr>
              <a:t>.</a:t>
            </a:r>
            <a:r>
              <a:rPr lang="en-US" sz="1100" b="0" dirty="0" err="1">
                <a:solidFill>
                  <a:srgbClr val="0000C0"/>
                </a:solidFill>
                <a:latin typeface="Consolas" panose="020B0609020204030204" pitchFamily="49" charset="0"/>
                <a:cs typeface="Consolas" panose="020B0609020204030204" pitchFamily="49" charset="0"/>
              </a:rPr>
              <a:t>left</a:t>
            </a:r>
            <a:r>
              <a:rPr lang="en-US" sz="1100" b="0" dirty="0">
                <a:solidFill>
                  <a:srgbClr val="000000"/>
                </a:solidFill>
                <a:latin typeface="Consolas" panose="020B0609020204030204" pitchFamily="49" charset="0"/>
                <a:cs typeface="Consolas" panose="020B0609020204030204" pitchFamily="49" charset="0"/>
              </a:rPr>
              <a:t> = </a:t>
            </a:r>
            <a:r>
              <a:rPr lang="en-US" sz="1100" b="0" dirty="0">
                <a:solidFill>
                  <a:srgbClr val="6A3E3E"/>
                </a:solidFill>
                <a:latin typeface="Consolas" panose="020B0609020204030204" pitchFamily="49" charset="0"/>
                <a:cs typeface="Consolas" panose="020B0609020204030204" pitchFamily="49" charset="0"/>
              </a:rPr>
              <a:t>left</a:t>
            </a:r>
            <a:r>
              <a:rPr lang="en-US" sz="1100" b="0" dirty="0">
                <a:solidFill>
                  <a:srgbClr val="000000"/>
                </a:solidFill>
                <a:latin typeface="Consolas" panose="020B0609020204030204" pitchFamily="49" charset="0"/>
                <a:cs typeface="Consolas" panose="020B0609020204030204" pitchFamily="49" charset="0"/>
              </a:rPr>
              <a:t>;  </a:t>
            </a:r>
            <a:r>
              <a:rPr lang="en-US" sz="1100" b="0" dirty="0" err="1">
                <a:solidFill>
                  <a:srgbClr val="7F0055"/>
                </a:solidFill>
                <a:latin typeface="Consolas" panose="020B0609020204030204" pitchFamily="49" charset="0"/>
                <a:cs typeface="Consolas" panose="020B0609020204030204" pitchFamily="49" charset="0"/>
              </a:rPr>
              <a:t>this</a:t>
            </a:r>
            <a:r>
              <a:rPr lang="en-US" sz="1100" b="0" dirty="0" err="1">
                <a:solidFill>
                  <a:srgbClr val="000000"/>
                </a:solidFill>
                <a:latin typeface="Consolas" panose="020B0609020204030204" pitchFamily="49" charset="0"/>
                <a:cs typeface="Consolas" panose="020B0609020204030204" pitchFamily="49" charset="0"/>
              </a:rPr>
              <a:t>.</a:t>
            </a:r>
            <a:r>
              <a:rPr lang="en-US" sz="1100" b="0" dirty="0" err="1">
                <a:solidFill>
                  <a:srgbClr val="0000C0"/>
                </a:solidFill>
                <a:latin typeface="Consolas" panose="020B0609020204030204" pitchFamily="49" charset="0"/>
                <a:cs typeface="Consolas" panose="020B0609020204030204" pitchFamily="49" charset="0"/>
              </a:rPr>
              <a:t>right</a:t>
            </a:r>
            <a:r>
              <a:rPr lang="en-US" sz="1100" b="0" dirty="0">
                <a:solidFill>
                  <a:srgbClr val="000000"/>
                </a:solidFill>
                <a:latin typeface="Consolas" panose="020B0609020204030204" pitchFamily="49" charset="0"/>
                <a:cs typeface="Consolas" panose="020B0609020204030204" pitchFamily="49" charset="0"/>
              </a:rPr>
              <a:t> = </a:t>
            </a:r>
            <a:r>
              <a:rPr lang="en-US" sz="1100" b="0" dirty="0">
                <a:solidFill>
                  <a:srgbClr val="6A3E3E"/>
                </a:solidFill>
                <a:latin typeface="Consolas" panose="020B0609020204030204" pitchFamily="49" charset="0"/>
                <a:cs typeface="Consolas" panose="020B0609020204030204" pitchFamily="49" charset="0"/>
              </a:rPr>
              <a:t>right</a:t>
            </a:r>
            <a:r>
              <a:rPr lang="en-US" sz="1100" b="0" dirty="0">
                <a:solidFill>
                  <a:srgbClr val="000000"/>
                </a:solidFill>
                <a:latin typeface="Consolas" panose="020B0609020204030204" pitchFamily="49" charset="0"/>
                <a:cs typeface="Consolas" panose="020B0609020204030204" pitchFamily="49" charset="0"/>
              </a:rPr>
              <a:t>;</a:t>
            </a:r>
          </a:p>
          <a:p>
            <a:pPr algn="l"/>
            <a:r>
              <a:rPr lang="en-IL" sz="1100" b="0" dirty="0">
                <a:solidFill>
                  <a:srgbClr val="000000"/>
                </a:solidFill>
                <a:latin typeface="Consolas" panose="020B0609020204030204" pitchFamily="49" charset="0"/>
                <a:cs typeface="Consolas" panose="020B0609020204030204" pitchFamily="49" charset="0"/>
              </a:rPr>
              <a:t>    }</a:t>
            </a:r>
          </a:p>
          <a:p>
            <a:pPr algn="l"/>
            <a:endParaRPr lang="en-IL" sz="1100" b="0" dirty="0">
              <a:latin typeface="Consolas" panose="020B0609020204030204" pitchFamily="49" charset="0"/>
              <a:cs typeface="Consolas" panose="020B0609020204030204" pitchFamily="49" charset="0"/>
            </a:endParaRPr>
          </a:p>
          <a:p>
            <a:pPr algn="l"/>
            <a:r>
              <a:rPr lang="en-US" sz="1100" b="0" dirty="0">
                <a:solidFill>
                  <a:srgbClr val="000000"/>
                </a:solidFill>
                <a:latin typeface="Consolas" panose="020B0609020204030204" pitchFamily="49" charset="0"/>
                <a:cs typeface="Consolas" panose="020B0609020204030204" pitchFamily="49" charset="0"/>
              </a:rPr>
              <a:t>    </a:t>
            </a:r>
            <a:r>
              <a:rPr lang="en-US" sz="1100" b="0" dirty="0">
                <a:solidFill>
                  <a:srgbClr val="3F7F5F"/>
                </a:solidFill>
                <a:latin typeface="Consolas" panose="020B0609020204030204" pitchFamily="49" charset="0"/>
                <a:cs typeface="Consolas" panose="020B0609020204030204" pitchFamily="49" charset="0"/>
              </a:rPr>
              <a:t>// Constructs a leaf node</a:t>
            </a:r>
          </a:p>
          <a:p>
            <a:pPr algn="l"/>
            <a:r>
              <a:rPr lang="en-US" sz="1100" b="0" dirty="0">
                <a:solidFill>
                  <a:srgbClr val="000000"/>
                </a:solidFill>
                <a:latin typeface="Consolas" panose="020B0609020204030204" pitchFamily="49" charset="0"/>
                <a:cs typeface="Consolas" panose="020B0609020204030204" pitchFamily="49" charset="0"/>
              </a:rPr>
              <a:t>    Node(</a:t>
            </a:r>
            <a:r>
              <a:rPr lang="en-US" sz="1100" b="0" dirty="0">
                <a:solidFill>
                  <a:srgbClr val="7F0055"/>
                </a:solidFill>
                <a:latin typeface="Consolas" panose="020B0609020204030204" pitchFamily="49" charset="0"/>
                <a:cs typeface="Consolas" panose="020B0609020204030204" pitchFamily="49" charset="0"/>
              </a:rPr>
              <a:t>char</a:t>
            </a:r>
            <a:r>
              <a:rPr lang="en-US" sz="1100" b="0" dirty="0">
                <a:solidFill>
                  <a:srgbClr val="000000"/>
                </a:solidFill>
                <a:latin typeface="Consolas" panose="020B0609020204030204" pitchFamily="49" charset="0"/>
                <a:cs typeface="Consolas" panose="020B0609020204030204" pitchFamily="49" charset="0"/>
              </a:rPr>
              <a:t> </a:t>
            </a:r>
            <a:r>
              <a:rPr lang="en-US" sz="1100" b="0" dirty="0" err="1">
                <a:solidFill>
                  <a:srgbClr val="6A3E3E"/>
                </a:solidFill>
                <a:latin typeface="Consolas" panose="020B0609020204030204" pitchFamily="49" charset="0"/>
                <a:cs typeface="Consolas" panose="020B0609020204030204" pitchFamily="49" charset="0"/>
              </a:rPr>
              <a:t>ch</a:t>
            </a:r>
            <a:r>
              <a:rPr lang="en-US" sz="1100" b="0" dirty="0">
                <a:solidFill>
                  <a:srgbClr val="000000"/>
                </a:solidFill>
                <a:latin typeface="Consolas" panose="020B0609020204030204" pitchFamily="49" charset="0"/>
                <a:cs typeface="Consolas" panose="020B0609020204030204" pitchFamily="49" charset="0"/>
              </a:rPr>
              <a:t>, </a:t>
            </a:r>
            <a:r>
              <a:rPr lang="en-US" sz="1100" b="0" dirty="0">
                <a:solidFill>
                  <a:srgbClr val="7F0055"/>
                </a:solidFill>
                <a:latin typeface="Consolas" panose="020B0609020204030204" pitchFamily="49" charset="0"/>
                <a:cs typeface="Consolas" panose="020B0609020204030204" pitchFamily="49" charset="0"/>
              </a:rPr>
              <a:t>double</a:t>
            </a:r>
            <a:r>
              <a:rPr lang="en-US" sz="1100" b="0" dirty="0">
                <a:solidFill>
                  <a:srgbClr val="000000"/>
                </a:solidFill>
                <a:latin typeface="Consolas" panose="020B0609020204030204" pitchFamily="49" charset="0"/>
                <a:cs typeface="Consolas" panose="020B0609020204030204" pitchFamily="49" charset="0"/>
              </a:rPr>
              <a:t> </a:t>
            </a:r>
            <a:r>
              <a:rPr lang="en-US" sz="1100" b="0" dirty="0" err="1">
                <a:solidFill>
                  <a:srgbClr val="6A3E3E"/>
                </a:solidFill>
                <a:latin typeface="Consolas" panose="020B0609020204030204" pitchFamily="49" charset="0"/>
                <a:cs typeface="Consolas" panose="020B0609020204030204" pitchFamily="49" charset="0"/>
              </a:rPr>
              <a:t>freq</a:t>
            </a:r>
            <a:r>
              <a:rPr lang="en-US" sz="1100" b="0" dirty="0">
                <a:solidFill>
                  <a:srgbClr val="000000"/>
                </a:solidFill>
                <a:latin typeface="Consolas" panose="020B0609020204030204" pitchFamily="49" charset="0"/>
                <a:cs typeface="Consolas" panose="020B0609020204030204" pitchFamily="49" charset="0"/>
              </a:rPr>
              <a:t>) {</a:t>
            </a:r>
          </a:p>
          <a:p>
            <a:pPr algn="l"/>
            <a:r>
              <a:rPr lang="en-US" sz="1100" b="0" dirty="0">
                <a:solidFill>
                  <a:srgbClr val="000000"/>
                </a:solidFill>
                <a:latin typeface="Consolas" panose="020B0609020204030204" pitchFamily="49" charset="0"/>
                <a:cs typeface="Consolas" panose="020B0609020204030204" pitchFamily="49" charset="0"/>
              </a:rPr>
              <a:t>        </a:t>
            </a:r>
            <a:r>
              <a:rPr lang="en-US" sz="1100" b="0" dirty="0" err="1">
                <a:solidFill>
                  <a:srgbClr val="7F0055"/>
                </a:solidFill>
                <a:latin typeface="Consolas" panose="020B0609020204030204" pitchFamily="49" charset="0"/>
                <a:cs typeface="Consolas" panose="020B0609020204030204" pitchFamily="49" charset="0"/>
              </a:rPr>
              <a:t>this</a:t>
            </a:r>
            <a:r>
              <a:rPr lang="en-US" sz="1100" b="0" dirty="0" err="1">
                <a:solidFill>
                  <a:srgbClr val="000000"/>
                </a:solidFill>
                <a:latin typeface="Consolas" panose="020B0609020204030204" pitchFamily="49" charset="0"/>
                <a:cs typeface="Consolas" panose="020B0609020204030204" pitchFamily="49" charset="0"/>
              </a:rPr>
              <a:t>.</a:t>
            </a:r>
            <a:r>
              <a:rPr lang="en-US" sz="1100" b="0" dirty="0" err="1">
                <a:solidFill>
                  <a:srgbClr val="0000C0"/>
                </a:solidFill>
                <a:latin typeface="Consolas" panose="020B0609020204030204" pitchFamily="49" charset="0"/>
                <a:cs typeface="Consolas" panose="020B0609020204030204" pitchFamily="49" charset="0"/>
              </a:rPr>
              <a:t>ch</a:t>
            </a:r>
            <a:r>
              <a:rPr lang="en-US" sz="1100" b="0" dirty="0">
                <a:solidFill>
                  <a:srgbClr val="000000"/>
                </a:solidFill>
                <a:latin typeface="Consolas" panose="020B0609020204030204" pitchFamily="49" charset="0"/>
                <a:cs typeface="Consolas" panose="020B0609020204030204" pitchFamily="49" charset="0"/>
              </a:rPr>
              <a:t> = </a:t>
            </a:r>
            <a:r>
              <a:rPr lang="en-US" sz="1100" b="0" dirty="0" err="1">
                <a:solidFill>
                  <a:srgbClr val="6A3E3E"/>
                </a:solidFill>
                <a:latin typeface="Consolas" panose="020B0609020204030204" pitchFamily="49" charset="0"/>
                <a:cs typeface="Consolas" panose="020B0609020204030204" pitchFamily="49" charset="0"/>
              </a:rPr>
              <a:t>ch</a:t>
            </a:r>
            <a:r>
              <a:rPr lang="en-US" sz="1100" b="0" dirty="0">
                <a:solidFill>
                  <a:srgbClr val="000000"/>
                </a:solidFill>
                <a:latin typeface="Consolas" panose="020B0609020204030204" pitchFamily="49" charset="0"/>
                <a:cs typeface="Consolas" panose="020B0609020204030204" pitchFamily="49" charset="0"/>
              </a:rPr>
              <a:t>;      </a:t>
            </a:r>
            <a:r>
              <a:rPr lang="en-US" sz="1100" b="0" dirty="0" err="1">
                <a:solidFill>
                  <a:srgbClr val="7F0055"/>
                </a:solidFill>
                <a:latin typeface="Consolas" panose="020B0609020204030204" pitchFamily="49" charset="0"/>
                <a:cs typeface="Consolas" panose="020B0609020204030204" pitchFamily="49" charset="0"/>
              </a:rPr>
              <a:t>this</a:t>
            </a:r>
            <a:r>
              <a:rPr lang="en-US" sz="1100" b="0" dirty="0" err="1">
                <a:solidFill>
                  <a:srgbClr val="000000"/>
                </a:solidFill>
                <a:latin typeface="Consolas" panose="020B0609020204030204" pitchFamily="49" charset="0"/>
                <a:cs typeface="Consolas" panose="020B0609020204030204" pitchFamily="49" charset="0"/>
              </a:rPr>
              <a:t>.</a:t>
            </a:r>
            <a:r>
              <a:rPr lang="en-US" sz="1100" b="0" dirty="0" err="1">
                <a:solidFill>
                  <a:srgbClr val="0000C0"/>
                </a:solidFill>
                <a:latin typeface="Consolas" panose="020B0609020204030204" pitchFamily="49" charset="0"/>
                <a:cs typeface="Consolas" panose="020B0609020204030204" pitchFamily="49" charset="0"/>
              </a:rPr>
              <a:t>p</a:t>
            </a:r>
            <a:r>
              <a:rPr lang="en-US" sz="1100" b="0" dirty="0">
                <a:solidFill>
                  <a:srgbClr val="000000"/>
                </a:solidFill>
                <a:latin typeface="Consolas" panose="020B0609020204030204" pitchFamily="49" charset="0"/>
                <a:cs typeface="Consolas" panose="020B0609020204030204" pitchFamily="49" charset="0"/>
              </a:rPr>
              <a:t> = </a:t>
            </a:r>
            <a:r>
              <a:rPr lang="en-US" sz="1100" b="0" dirty="0" err="1">
                <a:solidFill>
                  <a:srgbClr val="6A3E3E"/>
                </a:solidFill>
                <a:latin typeface="Consolas" panose="020B0609020204030204" pitchFamily="49" charset="0"/>
                <a:cs typeface="Consolas" panose="020B0609020204030204" pitchFamily="49" charset="0"/>
              </a:rPr>
              <a:t>freq</a:t>
            </a:r>
            <a:r>
              <a:rPr lang="en-US" sz="1100" b="0" dirty="0">
                <a:solidFill>
                  <a:srgbClr val="000000"/>
                </a:solidFill>
                <a:latin typeface="Consolas" panose="020B0609020204030204" pitchFamily="49" charset="0"/>
                <a:cs typeface="Consolas" panose="020B0609020204030204" pitchFamily="49" charset="0"/>
              </a:rPr>
              <a:t>;</a:t>
            </a:r>
          </a:p>
          <a:p>
            <a:pPr algn="l"/>
            <a:r>
              <a:rPr lang="en-US" sz="1100" b="0" dirty="0">
                <a:solidFill>
                  <a:srgbClr val="000000"/>
                </a:solidFill>
                <a:latin typeface="Consolas" panose="020B0609020204030204" pitchFamily="49" charset="0"/>
                <a:cs typeface="Consolas" panose="020B0609020204030204" pitchFamily="49" charset="0"/>
              </a:rPr>
              <a:t>        </a:t>
            </a:r>
            <a:r>
              <a:rPr lang="en-US" sz="1100" b="0" dirty="0" err="1">
                <a:solidFill>
                  <a:srgbClr val="7F0055"/>
                </a:solidFill>
                <a:latin typeface="Consolas" panose="020B0609020204030204" pitchFamily="49" charset="0"/>
                <a:cs typeface="Consolas" panose="020B0609020204030204" pitchFamily="49" charset="0"/>
              </a:rPr>
              <a:t>this</a:t>
            </a:r>
            <a:r>
              <a:rPr lang="en-US" sz="1100" b="0" dirty="0" err="1">
                <a:solidFill>
                  <a:srgbClr val="000000"/>
                </a:solidFill>
                <a:latin typeface="Consolas" panose="020B0609020204030204" pitchFamily="49" charset="0"/>
                <a:cs typeface="Consolas" panose="020B0609020204030204" pitchFamily="49" charset="0"/>
              </a:rPr>
              <a:t>.</a:t>
            </a:r>
            <a:r>
              <a:rPr lang="en-US" sz="1100" b="0" dirty="0" err="1">
                <a:solidFill>
                  <a:srgbClr val="0000C0"/>
                </a:solidFill>
                <a:latin typeface="Consolas" panose="020B0609020204030204" pitchFamily="49" charset="0"/>
                <a:cs typeface="Consolas" panose="020B0609020204030204" pitchFamily="49" charset="0"/>
              </a:rPr>
              <a:t>left</a:t>
            </a:r>
            <a:r>
              <a:rPr lang="en-US" sz="1100" b="0" dirty="0">
                <a:solidFill>
                  <a:srgbClr val="000000"/>
                </a:solidFill>
                <a:latin typeface="Consolas" panose="020B0609020204030204" pitchFamily="49" charset="0"/>
                <a:cs typeface="Consolas" panose="020B0609020204030204" pitchFamily="49" charset="0"/>
              </a:rPr>
              <a:t> = </a:t>
            </a:r>
            <a:r>
              <a:rPr lang="en-US" sz="1100" b="0" dirty="0">
                <a:solidFill>
                  <a:srgbClr val="7F0055"/>
                </a:solidFill>
                <a:latin typeface="Consolas" panose="020B0609020204030204" pitchFamily="49" charset="0"/>
                <a:cs typeface="Consolas" panose="020B0609020204030204" pitchFamily="49" charset="0"/>
              </a:rPr>
              <a:t>null</a:t>
            </a:r>
            <a:r>
              <a:rPr lang="en-US" sz="1100" b="0" dirty="0">
                <a:solidFill>
                  <a:srgbClr val="000000"/>
                </a:solidFill>
                <a:latin typeface="Consolas" panose="020B0609020204030204" pitchFamily="49" charset="0"/>
                <a:cs typeface="Consolas" panose="020B0609020204030204" pitchFamily="49" charset="0"/>
              </a:rPr>
              <a:t>;  </a:t>
            </a:r>
            <a:r>
              <a:rPr lang="en-US" sz="1100" b="0" dirty="0" err="1">
                <a:solidFill>
                  <a:srgbClr val="7F0055"/>
                </a:solidFill>
                <a:latin typeface="Consolas" panose="020B0609020204030204" pitchFamily="49" charset="0"/>
                <a:cs typeface="Consolas" panose="020B0609020204030204" pitchFamily="49" charset="0"/>
              </a:rPr>
              <a:t>this</a:t>
            </a:r>
            <a:r>
              <a:rPr lang="en-US" sz="1100" b="0" dirty="0" err="1">
                <a:solidFill>
                  <a:srgbClr val="000000"/>
                </a:solidFill>
                <a:latin typeface="Consolas" panose="020B0609020204030204" pitchFamily="49" charset="0"/>
                <a:cs typeface="Consolas" panose="020B0609020204030204" pitchFamily="49" charset="0"/>
              </a:rPr>
              <a:t>.</a:t>
            </a:r>
            <a:r>
              <a:rPr lang="en-US" sz="1100" b="0" dirty="0" err="1">
                <a:solidFill>
                  <a:srgbClr val="0000C0"/>
                </a:solidFill>
                <a:latin typeface="Consolas" panose="020B0609020204030204" pitchFamily="49" charset="0"/>
                <a:cs typeface="Consolas" panose="020B0609020204030204" pitchFamily="49" charset="0"/>
              </a:rPr>
              <a:t>right</a:t>
            </a:r>
            <a:r>
              <a:rPr lang="en-US" sz="1100" b="0" dirty="0">
                <a:solidFill>
                  <a:srgbClr val="000000"/>
                </a:solidFill>
                <a:latin typeface="Consolas" panose="020B0609020204030204" pitchFamily="49" charset="0"/>
                <a:cs typeface="Consolas" panose="020B0609020204030204" pitchFamily="49" charset="0"/>
              </a:rPr>
              <a:t> = </a:t>
            </a:r>
            <a:r>
              <a:rPr lang="en-US" sz="1100" b="0" dirty="0">
                <a:solidFill>
                  <a:srgbClr val="7F0055"/>
                </a:solidFill>
                <a:latin typeface="Consolas" panose="020B0609020204030204" pitchFamily="49" charset="0"/>
                <a:cs typeface="Consolas" panose="020B0609020204030204" pitchFamily="49" charset="0"/>
              </a:rPr>
              <a:t>null</a:t>
            </a:r>
            <a:r>
              <a:rPr lang="en-US" sz="1100" b="0" dirty="0">
                <a:solidFill>
                  <a:srgbClr val="000000"/>
                </a:solidFill>
                <a:latin typeface="Consolas" panose="020B0609020204030204" pitchFamily="49" charset="0"/>
                <a:cs typeface="Consolas" panose="020B0609020204030204" pitchFamily="49" charset="0"/>
              </a:rPr>
              <a:t>;</a:t>
            </a:r>
          </a:p>
          <a:p>
            <a:pPr algn="l"/>
            <a:r>
              <a:rPr lang="en-IL" sz="1100" b="0" dirty="0">
                <a:solidFill>
                  <a:srgbClr val="000000"/>
                </a:solidFill>
                <a:latin typeface="Consolas" panose="020B0609020204030204" pitchFamily="49" charset="0"/>
                <a:cs typeface="Consolas" panose="020B0609020204030204" pitchFamily="49" charset="0"/>
              </a:rPr>
              <a:t>    }</a:t>
            </a:r>
          </a:p>
          <a:p>
            <a:pPr algn="l"/>
            <a:endParaRPr lang="en-IL" sz="1100" b="0" dirty="0">
              <a:latin typeface="Consolas" panose="020B0609020204030204" pitchFamily="49" charset="0"/>
              <a:cs typeface="Consolas" panose="020B0609020204030204" pitchFamily="49" charset="0"/>
            </a:endParaRPr>
          </a:p>
          <a:p>
            <a:pPr algn="l"/>
            <a:r>
              <a:rPr lang="en-US" sz="1100" b="0" dirty="0">
                <a:solidFill>
                  <a:srgbClr val="000000"/>
                </a:solidFill>
                <a:latin typeface="Consolas" panose="020B0609020204030204" pitchFamily="49" charset="0"/>
                <a:cs typeface="Consolas" panose="020B0609020204030204" pitchFamily="49" charset="0"/>
              </a:rPr>
              <a:t>    </a:t>
            </a:r>
            <a:r>
              <a:rPr lang="en-US" sz="1100" b="0" dirty="0">
                <a:solidFill>
                  <a:srgbClr val="3F7F5F"/>
                </a:solidFill>
                <a:latin typeface="Consolas" panose="020B0609020204030204" pitchFamily="49" charset="0"/>
                <a:cs typeface="Consolas" panose="020B0609020204030204" pitchFamily="49" charset="0"/>
              </a:rPr>
              <a:t>// Checks if this node is a leaf node</a:t>
            </a:r>
          </a:p>
          <a:p>
            <a:pPr algn="l"/>
            <a:r>
              <a:rPr lang="en-US" sz="1100" b="0" dirty="0">
                <a:solidFill>
                  <a:srgbClr val="000000"/>
                </a:solidFill>
                <a:latin typeface="Consolas" panose="020B0609020204030204" pitchFamily="49" charset="0"/>
                <a:cs typeface="Consolas" panose="020B0609020204030204" pitchFamily="49" charset="0"/>
              </a:rPr>
              <a:t>    </a:t>
            </a:r>
            <a:r>
              <a:rPr lang="en-US" sz="1100" b="0" dirty="0" err="1">
                <a:solidFill>
                  <a:srgbClr val="7F0055"/>
                </a:solidFill>
                <a:latin typeface="Consolas" panose="020B0609020204030204" pitchFamily="49" charset="0"/>
                <a:cs typeface="Consolas" panose="020B0609020204030204" pitchFamily="49" charset="0"/>
              </a:rPr>
              <a:t>boolean</a:t>
            </a:r>
            <a:r>
              <a:rPr lang="en-US" sz="1100" b="0" dirty="0">
                <a:solidFill>
                  <a:srgbClr val="000000"/>
                </a:solidFill>
                <a:latin typeface="Consolas" panose="020B0609020204030204" pitchFamily="49" charset="0"/>
                <a:cs typeface="Consolas" panose="020B0609020204030204" pitchFamily="49" charset="0"/>
              </a:rPr>
              <a:t> </a:t>
            </a:r>
            <a:r>
              <a:rPr lang="en-US" sz="1100" b="0" dirty="0" err="1">
                <a:solidFill>
                  <a:srgbClr val="000000"/>
                </a:solidFill>
                <a:latin typeface="Consolas" panose="020B0609020204030204" pitchFamily="49" charset="0"/>
                <a:cs typeface="Consolas" panose="020B0609020204030204" pitchFamily="49" charset="0"/>
              </a:rPr>
              <a:t>isLeaf</a:t>
            </a:r>
            <a:r>
              <a:rPr lang="en-US" sz="1100" b="0" dirty="0">
                <a:solidFill>
                  <a:srgbClr val="000000"/>
                </a:solidFill>
                <a:latin typeface="Consolas" panose="020B0609020204030204" pitchFamily="49" charset="0"/>
                <a:cs typeface="Consolas" panose="020B0609020204030204" pitchFamily="49" charset="0"/>
              </a:rPr>
              <a:t>() {</a:t>
            </a:r>
          </a:p>
          <a:p>
            <a:pPr algn="l"/>
            <a:r>
              <a:rPr lang="en-US" sz="1100" b="0" dirty="0">
                <a:solidFill>
                  <a:srgbClr val="000000"/>
                </a:solidFill>
                <a:latin typeface="Consolas" panose="020B0609020204030204" pitchFamily="49" charset="0"/>
                <a:cs typeface="Consolas" panose="020B0609020204030204" pitchFamily="49" charset="0"/>
              </a:rPr>
              <a:t>        </a:t>
            </a:r>
            <a:r>
              <a:rPr lang="en-US" sz="1100" b="0" dirty="0">
                <a:solidFill>
                  <a:srgbClr val="7F0055"/>
                </a:solidFill>
                <a:latin typeface="Consolas" panose="020B0609020204030204" pitchFamily="49" charset="0"/>
                <a:cs typeface="Consolas" panose="020B0609020204030204" pitchFamily="49" charset="0"/>
              </a:rPr>
              <a:t>return</a:t>
            </a:r>
            <a:r>
              <a:rPr lang="en-US" sz="1100" b="0" dirty="0">
                <a:solidFill>
                  <a:srgbClr val="000000"/>
                </a:solidFill>
                <a:latin typeface="Consolas" panose="020B0609020204030204" pitchFamily="49" charset="0"/>
                <a:cs typeface="Consolas" panose="020B0609020204030204" pitchFamily="49" charset="0"/>
              </a:rPr>
              <a:t> ((</a:t>
            </a:r>
            <a:r>
              <a:rPr lang="en-US" sz="1100" b="0" dirty="0">
                <a:solidFill>
                  <a:srgbClr val="0000C0"/>
                </a:solidFill>
                <a:latin typeface="Consolas" panose="020B0609020204030204" pitchFamily="49" charset="0"/>
                <a:cs typeface="Consolas" panose="020B0609020204030204" pitchFamily="49" charset="0"/>
              </a:rPr>
              <a:t>left</a:t>
            </a:r>
            <a:r>
              <a:rPr lang="en-US" sz="1100" b="0" dirty="0">
                <a:solidFill>
                  <a:srgbClr val="000000"/>
                </a:solidFill>
                <a:latin typeface="Consolas" panose="020B0609020204030204" pitchFamily="49" charset="0"/>
                <a:cs typeface="Consolas" panose="020B0609020204030204" pitchFamily="49" charset="0"/>
              </a:rPr>
              <a:t> == </a:t>
            </a:r>
            <a:r>
              <a:rPr lang="en-US" sz="1100" b="0" dirty="0">
                <a:solidFill>
                  <a:srgbClr val="7F0055"/>
                </a:solidFill>
                <a:latin typeface="Consolas" panose="020B0609020204030204" pitchFamily="49" charset="0"/>
                <a:cs typeface="Consolas" panose="020B0609020204030204" pitchFamily="49" charset="0"/>
              </a:rPr>
              <a:t>null</a:t>
            </a:r>
            <a:r>
              <a:rPr lang="en-US" sz="1100" b="0" dirty="0">
                <a:solidFill>
                  <a:srgbClr val="000000"/>
                </a:solidFill>
                <a:latin typeface="Consolas" panose="020B0609020204030204" pitchFamily="49" charset="0"/>
                <a:cs typeface="Consolas" panose="020B0609020204030204" pitchFamily="49" charset="0"/>
              </a:rPr>
              <a:t>) &amp;&amp; </a:t>
            </a:r>
            <a:r>
              <a:rPr lang="en-US" sz="1100" b="0">
                <a:solidFill>
                  <a:srgbClr val="000000"/>
                </a:solidFill>
                <a:latin typeface="Consolas" panose="020B0609020204030204" pitchFamily="49" charset="0"/>
                <a:cs typeface="Consolas" panose="020B0609020204030204" pitchFamily="49" charset="0"/>
              </a:rPr>
              <a:t>(</a:t>
            </a:r>
            <a:r>
              <a:rPr lang="en-US" sz="1100" b="0">
                <a:solidFill>
                  <a:srgbClr val="0000C0"/>
                </a:solidFill>
                <a:latin typeface="Consolas" panose="020B0609020204030204" pitchFamily="49" charset="0"/>
                <a:cs typeface="Consolas" panose="020B0609020204030204" pitchFamily="49" charset="0"/>
              </a:rPr>
              <a:t>right</a:t>
            </a:r>
            <a:r>
              <a:rPr lang="en-US" sz="1100" b="0">
                <a:solidFill>
                  <a:srgbClr val="000000"/>
                </a:solidFill>
                <a:latin typeface="Consolas" panose="020B0609020204030204" pitchFamily="49" charset="0"/>
                <a:cs typeface="Consolas" panose="020B0609020204030204" pitchFamily="49" charset="0"/>
              </a:rPr>
              <a:t> </a:t>
            </a:r>
            <a:r>
              <a:rPr lang="en-US" sz="1100" b="0" dirty="0">
                <a:solidFill>
                  <a:srgbClr val="000000"/>
                </a:solidFill>
                <a:latin typeface="Consolas" panose="020B0609020204030204" pitchFamily="49" charset="0"/>
                <a:cs typeface="Consolas" panose="020B0609020204030204" pitchFamily="49" charset="0"/>
              </a:rPr>
              <a:t>== </a:t>
            </a:r>
            <a:r>
              <a:rPr lang="en-US" sz="1100" b="0" dirty="0">
                <a:solidFill>
                  <a:srgbClr val="7F0055"/>
                </a:solidFill>
                <a:latin typeface="Consolas" panose="020B0609020204030204" pitchFamily="49" charset="0"/>
                <a:cs typeface="Consolas" panose="020B0609020204030204" pitchFamily="49" charset="0"/>
              </a:rPr>
              <a:t>null</a:t>
            </a:r>
            <a:r>
              <a:rPr lang="en-US" sz="1100" b="0" dirty="0">
                <a:solidFill>
                  <a:srgbClr val="000000"/>
                </a:solidFill>
                <a:latin typeface="Consolas" panose="020B0609020204030204" pitchFamily="49" charset="0"/>
                <a:cs typeface="Consolas" panose="020B0609020204030204" pitchFamily="49" charset="0"/>
              </a:rPr>
              <a:t>));</a:t>
            </a:r>
          </a:p>
          <a:p>
            <a:pPr algn="l"/>
            <a:r>
              <a:rPr lang="en-IL" sz="1100" b="0" dirty="0">
                <a:solidFill>
                  <a:srgbClr val="000000"/>
                </a:solidFill>
                <a:latin typeface="Consolas" panose="020B0609020204030204" pitchFamily="49" charset="0"/>
                <a:cs typeface="Consolas" panose="020B0609020204030204" pitchFamily="49" charset="0"/>
              </a:rPr>
              <a:t>    }</a:t>
            </a:r>
          </a:p>
          <a:p>
            <a:pPr algn="l"/>
            <a:endParaRPr lang="en-IL" sz="1100" b="0" dirty="0">
              <a:latin typeface="Consolas" panose="020B0609020204030204" pitchFamily="49" charset="0"/>
              <a:cs typeface="Consolas" panose="020B0609020204030204" pitchFamily="49" charset="0"/>
            </a:endParaRPr>
          </a:p>
          <a:p>
            <a:pPr algn="l"/>
            <a:r>
              <a:rPr lang="en-US" sz="1100" b="0" dirty="0">
                <a:solidFill>
                  <a:srgbClr val="000000"/>
                </a:solidFill>
                <a:latin typeface="Consolas" panose="020B0609020204030204" pitchFamily="49" charset="0"/>
                <a:cs typeface="Consolas" panose="020B0609020204030204" pitchFamily="49" charset="0"/>
              </a:rPr>
              <a:t>    </a:t>
            </a:r>
            <a:r>
              <a:rPr lang="en-US" sz="1100" b="0" dirty="0">
                <a:solidFill>
                  <a:srgbClr val="3F7F5F"/>
                </a:solidFill>
                <a:latin typeface="Consolas" panose="020B0609020204030204" pitchFamily="49" charset="0"/>
                <a:cs typeface="Consolas" panose="020B0609020204030204" pitchFamily="49" charset="0"/>
              </a:rPr>
              <a:t>// Prints all the leaves of this node, from left to right</a:t>
            </a:r>
          </a:p>
          <a:p>
            <a:pPr algn="l"/>
            <a:r>
              <a:rPr lang="en-US" sz="1100" b="0" dirty="0">
                <a:solidFill>
                  <a:srgbClr val="000000"/>
                </a:solidFill>
                <a:latin typeface="Consolas" panose="020B0609020204030204" pitchFamily="49" charset="0"/>
                <a:cs typeface="Consolas" panose="020B0609020204030204" pitchFamily="49" charset="0"/>
              </a:rPr>
              <a:t>    </a:t>
            </a:r>
            <a:r>
              <a:rPr lang="en-US" sz="1100" b="0" dirty="0">
                <a:solidFill>
                  <a:srgbClr val="7F0055"/>
                </a:solidFill>
                <a:latin typeface="Consolas" panose="020B0609020204030204" pitchFamily="49" charset="0"/>
                <a:cs typeface="Consolas" panose="020B0609020204030204" pitchFamily="49" charset="0"/>
              </a:rPr>
              <a:t>public</a:t>
            </a:r>
            <a:r>
              <a:rPr lang="en-US" sz="1100" b="0" dirty="0">
                <a:solidFill>
                  <a:srgbClr val="000000"/>
                </a:solidFill>
                <a:latin typeface="Consolas" panose="020B0609020204030204" pitchFamily="49" charset="0"/>
                <a:cs typeface="Consolas" panose="020B0609020204030204" pitchFamily="49" charset="0"/>
              </a:rPr>
              <a:t> </a:t>
            </a:r>
            <a:r>
              <a:rPr lang="en-US" sz="1100" b="0" dirty="0">
                <a:solidFill>
                  <a:srgbClr val="7F0055"/>
                </a:solidFill>
                <a:latin typeface="Consolas" panose="020B0609020204030204" pitchFamily="49" charset="0"/>
                <a:cs typeface="Consolas" panose="020B0609020204030204" pitchFamily="49" charset="0"/>
              </a:rPr>
              <a:t>void</a:t>
            </a:r>
            <a:r>
              <a:rPr lang="en-US" sz="1100" b="0" dirty="0">
                <a:solidFill>
                  <a:srgbClr val="000000"/>
                </a:solidFill>
                <a:latin typeface="Consolas" panose="020B0609020204030204" pitchFamily="49" charset="0"/>
                <a:cs typeface="Consolas" panose="020B0609020204030204" pitchFamily="49" charset="0"/>
              </a:rPr>
              <a:t> print() {</a:t>
            </a:r>
          </a:p>
          <a:p>
            <a:pPr algn="l"/>
            <a:r>
              <a:rPr lang="en-US" sz="1100" b="0" dirty="0">
                <a:solidFill>
                  <a:srgbClr val="000000"/>
                </a:solidFill>
                <a:latin typeface="Consolas" panose="020B0609020204030204" pitchFamily="49" charset="0"/>
                <a:cs typeface="Consolas" panose="020B0609020204030204" pitchFamily="49" charset="0"/>
              </a:rPr>
              <a:t>        </a:t>
            </a:r>
            <a:r>
              <a:rPr lang="en-US" sz="1100" b="0" dirty="0">
                <a:solidFill>
                  <a:srgbClr val="7F0055"/>
                </a:solidFill>
                <a:latin typeface="Consolas" panose="020B0609020204030204" pitchFamily="49" charset="0"/>
                <a:cs typeface="Consolas" panose="020B0609020204030204" pitchFamily="49" charset="0"/>
              </a:rPr>
              <a:t>if</a:t>
            </a:r>
            <a:r>
              <a:rPr lang="en-US" sz="1100" b="0" dirty="0">
                <a:solidFill>
                  <a:srgbClr val="000000"/>
                </a:solidFill>
                <a:latin typeface="Consolas" panose="020B0609020204030204" pitchFamily="49" charset="0"/>
                <a:cs typeface="Consolas" panose="020B0609020204030204" pitchFamily="49" charset="0"/>
              </a:rPr>
              <a:t> (</a:t>
            </a:r>
            <a:r>
              <a:rPr lang="en-US" sz="1100" b="0" dirty="0" err="1">
                <a:solidFill>
                  <a:srgbClr val="000000"/>
                </a:solidFill>
                <a:latin typeface="Consolas" panose="020B0609020204030204" pitchFamily="49" charset="0"/>
                <a:cs typeface="Consolas" panose="020B0609020204030204" pitchFamily="49" charset="0"/>
              </a:rPr>
              <a:t>isLeaf</a:t>
            </a:r>
            <a:r>
              <a:rPr lang="en-US" sz="1100" b="0" dirty="0">
                <a:solidFill>
                  <a:srgbClr val="000000"/>
                </a:solidFill>
                <a:latin typeface="Consolas" panose="020B0609020204030204" pitchFamily="49" charset="0"/>
                <a:cs typeface="Consolas" panose="020B0609020204030204" pitchFamily="49" charset="0"/>
              </a:rPr>
              <a:t>()) {</a:t>
            </a:r>
          </a:p>
          <a:p>
            <a:pPr algn="l"/>
            <a:r>
              <a:rPr lang="en-US" sz="1100" b="0" dirty="0">
                <a:solidFill>
                  <a:srgbClr val="000000"/>
                </a:solidFill>
                <a:latin typeface="Consolas" panose="020B0609020204030204" pitchFamily="49" charset="0"/>
                <a:cs typeface="Consolas" panose="020B0609020204030204" pitchFamily="49" charset="0"/>
              </a:rPr>
              <a:t>            </a:t>
            </a:r>
            <a:r>
              <a:rPr lang="en-US" sz="1100" b="0" dirty="0" err="1">
                <a:solidFill>
                  <a:srgbClr val="000000"/>
                </a:solidFill>
                <a:latin typeface="Consolas" panose="020B0609020204030204" pitchFamily="49" charset="0"/>
                <a:cs typeface="Consolas" panose="020B0609020204030204" pitchFamily="49" charset="0"/>
              </a:rPr>
              <a:t>System.</a:t>
            </a:r>
            <a:r>
              <a:rPr lang="en-US" sz="1100" b="0" dirty="0" err="1">
                <a:solidFill>
                  <a:srgbClr val="0000C0"/>
                </a:solidFill>
                <a:latin typeface="Consolas" panose="020B0609020204030204" pitchFamily="49" charset="0"/>
                <a:cs typeface="Consolas" panose="020B0609020204030204" pitchFamily="49" charset="0"/>
              </a:rPr>
              <a:t>out</a:t>
            </a:r>
            <a:r>
              <a:rPr lang="en-US" sz="1100" b="0" dirty="0" err="1">
                <a:solidFill>
                  <a:srgbClr val="000000"/>
                </a:solidFill>
                <a:latin typeface="Consolas" panose="020B0609020204030204" pitchFamily="49" charset="0"/>
                <a:cs typeface="Consolas" panose="020B0609020204030204" pitchFamily="49" charset="0"/>
              </a:rPr>
              <a:t>.println</a:t>
            </a:r>
            <a:r>
              <a:rPr lang="en-US" sz="1100" b="0" dirty="0">
                <a:solidFill>
                  <a:srgbClr val="000000"/>
                </a:solidFill>
                <a:latin typeface="Consolas" panose="020B0609020204030204" pitchFamily="49" charset="0"/>
                <a:cs typeface="Consolas" panose="020B0609020204030204" pitchFamily="49" charset="0"/>
              </a:rPr>
              <a:t>(</a:t>
            </a:r>
            <a:r>
              <a:rPr lang="en-US" sz="1100" b="0" dirty="0" err="1">
                <a:solidFill>
                  <a:srgbClr val="0000C0"/>
                </a:solidFill>
                <a:latin typeface="Consolas" panose="020B0609020204030204" pitchFamily="49" charset="0"/>
                <a:cs typeface="Consolas" panose="020B0609020204030204" pitchFamily="49" charset="0"/>
              </a:rPr>
              <a:t>ch</a:t>
            </a:r>
            <a:r>
              <a:rPr lang="en-US" sz="1100" b="0" dirty="0">
                <a:solidFill>
                  <a:srgbClr val="000000"/>
                </a:solidFill>
                <a:latin typeface="Consolas" panose="020B0609020204030204" pitchFamily="49" charset="0"/>
                <a:cs typeface="Consolas" panose="020B0609020204030204" pitchFamily="49" charset="0"/>
              </a:rPr>
              <a:t> + </a:t>
            </a:r>
            <a:r>
              <a:rPr lang="en-US" sz="1100" b="0" dirty="0">
                <a:solidFill>
                  <a:srgbClr val="2A00FF"/>
                </a:solidFill>
                <a:latin typeface="Consolas" panose="020B0609020204030204" pitchFamily="49" charset="0"/>
                <a:cs typeface="Consolas" panose="020B0609020204030204" pitchFamily="49" charset="0"/>
              </a:rPr>
              <a:t>": "</a:t>
            </a:r>
            <a:r>
              <a:rPr lang="en-US" sz="1100" b="0" dirty="0">
                <a:solidFill>
                  <a:srgbClr val="000000"/>
                </a:solidFill>
                <a:latin typeface="Consolas" panose="020B0609020204030204" pitchFamily="49" charset="0"/>
                <a:cs typeface="Consolas" panose="020B0609020204030204" pitchFamily="49" charset="0"/>
              </a:rPr>
              <a:t> + </a:t>
            </a:r>
            <a:r>
              <a:rPr lang="en-US" sz="1100" b="0" dirty="0">
                <a:solidFill>
                  <a:srgbClr val="0000C0"/>
                </a:solidFill>
                <a:latin typeface="Consolas" panose="020B0609020204030204" pitchFamily="49" charset="0"/>
                <a:cs typeface="Consolas" panose="020B0609020204030204" pitchFamily="49" charset="0"/>
              </a:rPr>
              <a:t>p</a:t>
            </a:r>
            <a:r>
              <a:rPr lang="en-US" sz="1100" b="0" dirty="0">
                <a:solidFill>
                  <a:srgbClr val="000000"/>
                </a:solidFill>
                <a:latin typeface="Consolas" panose="020B0609020204030204" pitchFamily="49" charset="0"/>
                <a:cs typeface="Consolas" panose="020B0609020204030204" pitchFamily="49" charset="0"/>
              </a:rPr>
              <a:t>);</a:t>
            </a:r>
          </a:p>
          <a:p>
            <a:pPr algn="l"/>
            <a:r>
              <a:rPr lang="en-US" sz="1100" b="0" dirty="0">
                <a:solidFill>
                  <a:srgbClr val="000000"/>
                </a:solidFill>
                <a:latin typeface="Consolas" panose="020B0609020204030204" pitchFamily="49" charset="0"/>
                <a:cs typeface="Consolas" panose="020B0609020204030204" pitchFamily="49" charset="0"/>
              </a:rPr>
              <a:t>        } </a:t>
            </a:r>
            <a:r>
              <a:rPr lang="en-US" sz="1100" b="0" dirty="0">
                <a:solidFill>
                  <a:srgbClr val="7F0055"/>
                </a:solidFill>
                <a:latin typeface="Consolas" panose="020B0609020204030204" pitchFamily="49" charset="0"/>
                <a:cs typeface="Consolas" panose="020B0609020204030204" pitchFamily="49" charset="0"/>
              </a:rPr>
              <a:t>else</a:t>
            </a:r>
            <a:r>
              <a:rPr lang="en-US" sz="1100" b="0" dirty="0">
                <a:solidFill>
                  <a:srgbClr val="000000"/>
                </a:solidFill>
                <a:latin typeface="Consolas" panose="020B0609020204030204" pitchFamily="49" charset="0"/>
                <a:cs typeface="Consolas" panose="020B0609020204030204" pitchFamily="49" charset="0"/>
              </a:rPr>
              <a:t> {</a:t>
            </a:r>
          </a:p>
          <a:p>
            <a:pPr algn="l"/>
            <a:r>
              <a:rPr lang="en-US" sz="1100" b="0" dirty="0">
                <a:solidFill>
                  <a:srgbClr val="000000"/>
                </a:solidFill>
                <a:latin typeface="Consolas" panose="020B0609020204030204" pitchFamily="49" charset="0"/>
                <a:cs typeface="Consolas" panose="020B0609020204030204" pitchFamily="49" charset="0"/>
              </a:rPr>
              <a:t>            </a:t>
            </a:r>
            <a:r>
              <a:rPr lang="en-US" sz="1100" b="0" dirty="0" err="1">
                <a:solidFill>
                  <a:srgbClr val="0000C0"/>
                </a:solidFill>
                <a:latin typeface="Consolas" panose="020B0609020204030204" pitchFamily="49" charset="0"/>
                <a:cs typeface="Consolas" panose="020B0609020204030204" pitchFamily="49" charset="0"/>
              </a:rPr>
              <a:t>left</a:t>
            </a:r>
            <a:r>
              <a:rPr lang="en-US" sz="1100" b="0" dirty="0" err="1">
                <a:solidFill>
                  <a:srgbClr val="000000"/>
                </a:solidFill>
                <a:latin typeface="Consolas" panose="020B0609020204030204" pitchFamily="49" charset="0"/>
                <a:cs typeface="Consolas" panose="020B0609020204030204" pitchFamily="49" charset="0"/>
              </a:rPr>
              <a:t>.print</a:t>
            </a:r>
            <a:r>
              <a:rPr lang="en-US" sz="1100" b="0" dirty="0">
                <a:solidFill>
                  <a:srgbClr val="000000"/>
                </a:solidFill>
                <a:latin typeface="Consolas" panose="020B0609020204030204" pitchFamily="49" charset="0"/>
                <a:cs typeface="Consolas" panose="020B0609020204030204" pitchFamily="49" charset="0"/>
              </a:rPr>
              <a:t>();</a:t>
            </a:r>
          </a:p>
          <a:p>
            <a:pPr algn="l"/>
            <a:r>
              <a:rPr lang="en-US" sz="1100" b="0" dirty="0">
                <a:solidFill>
                  <a:srgbClr val="000000"/>
                </a:solidFill>
                <a:latin typeface="Consolas" panose="020B0609020204030204" pitchFamily="49" charset="0"/>
                <a:cs typeface="Consolas" panose="020B0609020204030204" pitchFamily="49" charset="0"/>
              </a:rPr>
              <a:t>            </a:t>
            </a:r>
            <a:r>
              <a:rPr lang="en-US" sz="1100" b="0" dirty="0" err="1">
                <a:solidFill>
                  <a:srgbClr val="0000C0"/>
                </a:solidFill>
                <a:latin typeface="Consolas" panose="020B0609020204030204" pitchFamily="49" charset="0"/>
                <a:cs typeface="Consolas" panose="020B0609020204030204" pitchFamily="49" charset="0"/>
              </a:rPr>
              <a:t>right</a:t>
            </a:r>
            <a:r>
              <a:rPr lang="en-US" sz="1100" b="0" dirty="0" err="1">
                <a:solidFill>
                  <a:srgbClr val="000000"/>
                </a:solidFill>
                <a:latin typeface="Consolas" panose="020B0609020204030204" pitchFamily="49" charset="0"/>
                <a:cs typeface="Consolas" panose="020B0609020204030204" pitchFamily="49" charset="0"/>
              </a:rPr>
              <a:t>.print</a:t>
            </a:r>
            <a:r>
              <a:rPr lang="en-US" sz="1100" b="0" dirty="0">
                <a:solidFill>
                  <a:srgbClr val="000000"/>
                </a:solidFill>
                <a:latin typeface="Consolas" panose="020B0609020204030204" pitchFamily="49" charset="0"/>
                <a:cs typeface="Consolas" panose="020B0609020204030204" pitchFamily="49" charset="0"/>
              </a:rPr>
              <a:t>();</a:t>
            </a:r>
          </a:p>
          <a:p>
            <a:pPr algn="l"/>
            <a:r>
              <a:rPr lang="en-IL" sz="1100" b="0" dirty="0">
                <a:solidFill>
                  <a:srgbClr val="000000"/>
                </a:solidFill>
                <a:latin typeface="Consolas" panose="020B0609020204030204" pitchFamily="49" charset="0"/>
                <a:cs typeface="Consolas" panose="020B0609020204030204" pitchFamily="49" charset="0"/>
              </a:rPr>
              <a:t>        }</a:t>
            </a:r>
          </a:p>
          <a:p>
            <a:pPr algn="l"/>
            <a:r>
              <a:rPr lang="en-IL" sz="1100" b="0" dirty="0">
                <a:solidFill>
                  <a:srgbClr val="000000"/>
                </a:solidFill>
                <a:latin typeface="Consolas" panose="020B0609020204030204" pitchFamily="49" charset="0"/>
                <a:cs typeface="Consolas" panose="020B0609020204030204" pitchFamily="49" charset="0"/>
              </a:rPr>
              <a:t>    }</a:t>
            </a:r>
          </a:p>
          <a:p>
            <a:pPr algn="l"/>
            <a:r>
              <a:rPr lang="en-IL" sz="1100" b="0" dirty="0">
                <a:solidFill>
                  <a:srgbClr val="000000"/>
                </a:solidFill>
                <a:latin typeface="Consolas" panose="020B0609020204030204" pitchFamily="49" charset="0"/>
                <a:cs typeface="Consolas" panose="020B0609020204030204" pitchFamily="49" charset="0"/>
              </a:rPr>
              <a:t>}</a:t>
            </a:r>
          </a:p>
          <a:p>
            <a:pPr algn="l"/>
            <a:endParaRPr lang="en-US" sz="1100" b="0" dirty="0">
              <a:solidFill>
                <a:srgbClr val="000000"/>
              </a:solidFill>
              <a:latin typeface="Consolas" panose="020B0609020204030204" pitchFamily="49" charset="0"/>
              <a:ea typeface="Consolas"/>
              <a:cs typeface="Consolas" panose="020B0609020204030204" pitchFamily="49" charset="0"/>
            </a:endParaRPr>
          </a:p>
        </p:txBody>
      </p:sp>
      <p:grpSp>
        <p:nvGrpSpPr>
          <p:cNvPr id="5" name="Group 4">
            <a:extLst>
              <a:ext uri="{FF2B5EF4-FFF2-40B4-BE49-F238E27FC236}">
                <a16:creationId xmlns:a16="http://schemas.microsoft.com/office/drawing/2014/main" id="{77D455A1-773A-4E4F-A719-8667FBC19D09}"/>
              </a:ext>
            </a:extLst>
          </p:cNvPr>
          <p:cNvGrpSpPr/>
          <p:nvPr/>
        </p:nvGrpSpPr>
        <p:grpSpPr>
          <a:xfrm>
            <a:off x="5482853" y="2432241"/>
            <a:ext cx="2509062" cy="976243"/>
            <a:chOff x="5482853" y="2432241"/>
            <a:chExt cx="2509062" cy="976243"/>
          </a:xfrm>
        </p:grpSpPr>
        <p:sp>
          <p:nvSpPr>
            <p:cNvPr id="30" name="TextBox 29">
              <a:extLst>
                <a:ext uri="{FF2B5EF4-FFF2-40B4-BE49-F238E27FC236}">
                  <a16:creationId xmlns:a16="http://schemas.microsoft.com/office/drawing/2014/main" id="{A831D54C-0B06-1D46-9A5D-A54EF8FF293A}"/>
                </a:ext>
              </a:extLst>
            </p:cNvPr>
            <p:cNvSpPr txBox="1"/>
            <p:nvPr/>
          </p:nvSpPr>
          <p:spPr>
            <a:xfrm>
              <a:off x="5482853" y="3099617"/>
              <a:ext cx="903051" cy="308867"/>
            </a:xfrm>
            <a:prstGeom prst="rect">
              <a:avLst/>
            </a:prstGeom>
            <a:solidFill>
              <a:schemeClr val="bg1"/>
            </a:solidFill>
            <a:ln>
              <a:noFill/>
            </a:ln>
          </p:spPr>
          <p:txBody>
            <a:bodyPr wrap="square" lIns="0" tIns="46800" rIns="0" rtlCol="0">
              <a:spAutoFit/>
            </a:bodyPr>
            <a:lstStyle/>
            <a:p>
              <a:r>
                <a:rPr lang="en-US" sz="1400" b="0" dirty="0">
                  <a:latin typeface="Consolas" panose="020B0609020204030204" pitchFamily="49" charset="0"/>
                  <a:cs typeface="Consolas" panose="020B0609020204030204" pitchFamily="49" charset="0"/>
                </a:rPr>
                <a:t>Node:</a:t>
              </a:r>
              <a:endParaRPr lang="en-IL" sz="1400" b="0" dirty="0">
                <a:latin typeface="Consolas" panose="020B0609020204030204" pitchFamily="49" charset="0"/>
                <a:cs typeface="Consolas" panose="020B0609020204030204" pitchFamily="49" charset="0"/>
              </a:endParaRPr>
            </a:p>
          </p:txBody>
        </p:sp>
        <p:grpSp>
          <p:nvGrpSpPr>
            <p:cNvPr id="3" name="Group 2">
              <a:extLst>
                <a:ext uri="{FF2B5EF4-FFF2-40B4-BE49-F238E27FC236}">
                  <a16:creationId xmlns:a16="http://schemas.microsoft.com/office/drawing/2014/main" id="{32423F32-089E-3D40-A3CD-BF92B79CE1DE}"/>
                </a:ext>
              </a:extLst>
            </p:cNvPr>
            <p:cNvGrpSpPr/>
            <p:nvPr/>
          </p:nvGrpSpPr>
          <p:grpSpPr>
            <a:xfrm>
              <a:off x="5684830" y="2432241"/>
              <a:ext cx="2307085" cy="971060"/>
              <a:chOff x="5684830" y="2432241"/>
              <a:chExt cx="2307085" cy="971060"/>
            </a:xfrm>
          </p:grpSpPr>
          <p:grpSp>
            <p:nvGrpSpPr>
              <p:cNvPr id="174" name="Group 173">
                <a:extLst>
                  <a:ext uri="{FF2B5EF4-FFF2-40B4-BE49-F238E27FC236}">
                    <a16:creationId xmlns:a16="http://schemas.microsoft.com/office/drawing/2014/main" id="{62503E0F-5150-D44D-B87F-6A99A3D097FA}"/>
                  </a:ext>
                </a:extLst>
              </p:cNvPr>
              <p:cNvGrpSpPr/>
              <p:nvPr/>
            </p:nvGrpSpPr>
            <p:grpSpPr>
              <a:xfrm>
                <a:off x="6256453" y="3095507"/>
                <a:ext cx="970337" cy="307794"/>
                <a:chOff x="1384499" y="4777898"/>
                <a:chExt cx="970337" cy="307794"/>
              </a:xfrm>
            </p:grpSpPr>
            <p:sp>
              <p:nvSpPr>
                <p:cNvPr id="175" name="TextBox 174">
                  <a:extLst>
                    <a:ext uri="{FF2B5EF4-FFF2-40B4-BE49-F238E27FC236}">
                      <a16:creationId xmlns:a16="http://schemas.microsoft.com/office/drawing/2014/main" id="{8A212ADC-EB8C-BA4A-8F76-221862FCC953}"/>
                    </a:ext>
                  </a:extLst>
                </p:cNvPr>
                <p:cNvSpPr txBox="1"/>
                <p:nvPr/>
              </p:nvSpPr>
              <p:spPr>
                <a:xfrm>
                  <a:off x="1384499" y="4777898"/>
                  <a:ext cx="291901" cy="307777"/>
                </a:xfrm>
                <a:prstGeom prst="rect">
                  <a:avLst/>
                </a:prstGeom>
                <a:solidFill>
                  <a:schemeClr val="bg1">
                    <a:lumMod val="85000"/>
                  </a:schemeClr>
                </a:solidFill>
                <a:ln>
                  <a:solidFill>
                    <a:schemeClr val="tx1"/>
                  </a:solidFill>
                </a:ln>
              </p:spPr>
              <p:txBody>
                <a:bodyPr wrap="square" lIns="0" tIns="46800" rIns="0" rtlCol="0">
                  <a:spAutoFit/>
                </a:bodyPr>
                <a:lstStyle/>
                <a:p>
                  <a:endParaRPr lang="en-IL" sz="1400" b="0" dirty="0">
                    <a:latin typeface="Consolas" panose="020B0609020204030204" pitchFamily="49" charset="0"/>
                    <a:cs typeface="Consolas" panose="020B0609020204030204" pitchFamily="49" charset="0"/>
                  </a:endParaRPr>
                </a:p>
              </p:txBody>
            </p:sp>
            <p:sp>
              <p:nvSpPr>
                <p:cNvPr id="176" name="TextBox 175">
                  <a:extLst>
                    <a:ext uri="{FF2B5EF4-FFF2-40B4-BE49-F238E27FC236}">
                      <a16:creationId xmlns:a16="http://schemas.microsoft.com/office/drawing/2014/main" id="{31D9301E-EAE4-504E-A075-40F1B54BFBBD}"/>
                    </a:ext>
                  </a:extLst>
                </p:cNvPr>
                <p:cNvSpPr txBox="1"/>
                <p:nvPr/>
              </p:nvSpPr>
              <p:spPr>
                <a:xfrm>
                  <a:off x="1968301" y="4777915"/>
                  <a:ext cx="193268" cy="307777"/>
                </a:xfrm>
                <a:prstGeom prst="rect">
                  <a:avLst/>
                </a:prstGeom>
                <a:solidFill>
                  <a:schemeClr val="accent6">
                    <a:lumMod val="20000"/>
                    <a:lumOff val="80000"/>
                  </a:schemeClr>
                </a:solidFill>
                <a:ln>
                  <a:solidFill>
                    <a:schemeClr val="tx1"/>
                  </a:solidFill>
                </a:ln>
              </p:spPr>
              <p:txBody>
                <a:bodyPr wrap="square" lIns="0" tIns="46800" rIns="0" rtlCol="0">
                  <a:spAutoFit/>
                </a:bodyPr>
                <a:lstStyle/>
                <a:p>
                  <a:endParaRPr lang="en-IL" sz="1400" b="0" dirty="0">
                    <a:latin typeface="Consolas" panose="020B0609020204030204" pitchFamily="49" charset="0"/>
                    <a:cs typeface="Consolas" panose="020B0609020204030204" pitchFamily="49" charset="0"/>
                  </a:endParaRPr>
                </a:p>
              </p:txBody>
            </p:sp>
            <p:sp>
              <p:nvSpPr>
                <p:cNvPr id="177" name="TextBox 176">
                  <a:extLst>
                    <a:ext uri="{FF2B5EF4-FFF2-40B4-BE49-F238E27FC236}">
                      <a16:creationId xmlns:a16="http://schemas.microsoft.com/office/drawing/2014/main" id="{67992BD4-C885-3648-B015-EC8F4C31A975}"/>
                    </a:ext>
                  </a:extLst>
                </p:cNvPr>
                <p:cNvSpPr txBox="1"/>
                <p:nvPr/>
              </p:nvSpPr>
              <p:spPr>
                <a:xfrm>
                  <a:off x="2161568" y="4777915"/>
                  <a:ext cx="193268" cy="307777"/>
                </a:xfrm>
                <a:prstGeom prst="rect">
                  <a:avLst/>
                </a:prstGeom>
                <a:solidFill>
                  <a:schemeClr val="accent6">
                    <a:lumMod val="20000"/>
                    <a:lumOff val="80000"/>
                  </a:schemeClr>
                </a:solidFill>
                <a:ln>
                  <a:solidFill>
                    <a:schemeClr val="tx1"/>
                  </a:solidFill>
                </a:ln>
              </p:spPr>
              <p:txBody>
                <a:bodyPr wrap="square" lIns="0" tIns="46800" rIns="0" rtlCol="0">
                  <a:spAutoFit/>
                </a:bodyPr>
                <a:lstStyle/>
                <a:p>
                  <a:endParaRPr lang="en-IL" sz="1400" b="0" dirty="0">
                    <a:latin typeface="Consolas" panose="020B0609020204030204" pitchFamily="49" charset="0"/>
                    <a:cs typeface="Consolas" panose="020B0609020204030204" pitchFamily="49" charset="0"/>
                  </a:endParaRPr>
                </a:p>
              </p:txBody>
            </p:sp>
            <p:sp>
              <p:nvSpPr>
                <p:cNvPr id="178" name="TextBox 177">
                  <a:extLst>
                    <a:ext uri="{FF2B5EF4-FFF2-40B4-BE49-F238E27FC236}">
                      <a16:creationId xmlns:a16="http://schemas.microsoft.com/office/drawing/2014/main" id="{1F9F4743-39B7-0148-9D0D-E04EB6191ABE}"/>
                    </a:ext>
                  </a:extLst>
                </p:cNvPr>
                <p:cNvSpPr txBox="1"/>
                <p:nvPr/>
              </p:nvSpPr>
              <p:spPr>
                <a:xfrm>
                  <a:off x="1676400" y="4777898"/>
                  <a:ext cx="291901" cy="307777"/>
                </a:xfrm>
                <a:prstGeom prst="rect">
                  <a:avLst/>
                </a:prstGeom>
                <a:solidFill>
                  <a:schemeClr val="bg1">
                    <a:lumMod val="85000"/>
                  </a:schemeClr>
                </a:solidFill>
                <a:ln>
                  <a:solidFill>
                    <a:schemeClr val="tx1"/>
                  </a:solidFill>
                </a:ln>
              </p:spPr>
              <p:txBody>
                <a:bodyPr wrap="square" lIns="0" tIns="46800" rIns="0" rtlCol="0">
                  <a:spAutoFit/>
                </a:bodyPr>
                <a:lstStyle/>
                <a:p>
                  <a:endParaRPr lang="en-IL" sz="1400" b="0" dirty="0">
                    <a:latin typeface="Consolas" panose="020B0609020204030204" pitchFamily="49" charset="0"/>
                    <a:cs typeface="Consolas" panose="020B0609020204030204" pitchFamily="49" charset="0"/>
                  </a:endParaRPr>
                </a:p>
              </p:txBody>
            </p:sp>
          </p:grpSp>
          <p:cxnSp>
            <p:nvCxnSpPr>
              <p:cNvPr id="143" name="AutoShape 8">
                <a:extLst>
                  <a:ext uri="{FF2B5EF4-FFF2-40B4-BE49-F238E27FC236}">
                    <a16:creationId xmlns:a16="http://schemas.microsoft.com/office/drawing/2014/main" id="{E5B04842-C467-6A42-949E-D08D69AF220E}"/>
                  </a:ext>
                </a:extLst>
              </p:cNvPr>
              <p:cNvCxnSpPr>
                <a:cxnSpLocks noChangeShapeType="1"/>
              </p:cNvCxnSpPr>
              <p:nvPr/>
            </p:nvCxnSpPr>
            <p:spPr bwMode="auto">
              <a:xfrm>
                <a:off x="5919994" y="2520013"/>
                <a:ext cx="439644" cy="419487"/>
              </a:xfrm>
              <a:prstGeom prst="straightConnector1">
                <a:avLst/>
              </a:prstGeom>
              <a:noFill/>
              <a:ln w="15875">
                <a:solidFill>
                  <a:schemeClr val="bg1">
                    <a:lumMod val="65000"/>
                  </a:schemeClr>
                </a:solidFill>
                <a:round/>
                <a:headEnd/>
                <a:tailEnd type="oval"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cxnSp>
          <p:sp>
            <p:nvSpPr>
              <p:cNvPr id="145" name="TextBox 144">
                <a:extLst>
                  <a:ext uri="{FF2B5EF4-FFF2-40B4-BE49-F238E27FC236}">
                    <a16:creationId xmlns:a16="http://schemas.microsoft.com/office/drawing/2014/main" id="{F228A238-07ED-0045-8623-51E9DE8B1068}"/>
                  </a:ext>
                </a:extLst>
              </p:cNvPr>
              <p:cNvSpPr txBox="1"/>
              <p:nvPr/>
            </p:nvSpPr>
            <p:spPr>
              <a:xfrm>
                <a:off x="5684830" y="2432241"/>
                <a:ext cx="2307085" cy="308867"/>
              </a:xfrm>
              <a:prstGeom prst="rect">
                <a:avLst/>
              </a:prstGeom>
              <a:solidFill>
                <a:schemeClr val="bg1"/>
              </a:solidFill>
              <a:ln>
                <a:noFill/>
              </a:ln>
            </p:spPr>
            <p:txBody>
              <a:bodyPr wrap="square" lIns="0" tIns="46800" rIns="0" rtlCol="0">
                <a:spAutoFit/>
              </a:bodyPr>
              <a:lstStyle/>
              <a:p>
                <a:r>
                  <a:rPr lang="en-US" sz="1400" b="0" dirty="0">
                    <a:latin typeface="Consolas" panose="020B0609020204030204" pitchFamily="49" charset="0"/>
                    <a:cs typeface="Consolas" panose="020B0609020204030204" pitchFamily="49" charset="0"/>
                  </a:rPr>
                  <a:t>c</a:t>
                </a:r>
                <a:r>
                  <a:rPr lang="en-IL" sz="1400" b="0" dirty="0">
                    <a:latin typeface="Consolas" panose="020B0609020204030204" pitchFamily="49" charset="0"/>
                    <a:cs typeface="Consolas" panose="020B0609020204030204" pitchFamily="49" charset="0"/>
                  </a:rPr>
                  <a:t>h  p   left right</a:t>
                </a:r>
              </a:p>
            </p:txBody>
          </p:sp>
          <p:cxnSp>
            <p:nvCxnSpPr>
              <p:cNvPr id="148" name="AutoShape 8">
                <a:extLst>
                  <a:ext uri="{FF2B5EF4-FFF2-40B4-BE49-F238E27FC236}">
                    <a16:creationId xmlns:a16="http://schemas.microsoft.com/office/drawing/2014/main" id="{76330459-F810-6441-A858-80AEDABB3067}"/>
                  </a:ext>
                </a:extLst>
              </p:cNvPr>
              <p:cNvCxnSpPr>
                <a:cxnSpLocks noChangeShapeType="1"/>
              </p:cNvCxnSpPr>
              <p:nvPr/>
            </p:nvCxnSpPr>
            <p:spPr bwMode="auto">
              <a:xfrm>
                <a:off x="6479561" y="2740933"/>
                <a:ext cx="175951" cy="198567"/>
              </a:xfrm>
              <a:prstGeom prst="straightConnector1">
                <a:avLst/>
              </a:prstGeom>
              <a:noFill/>
              <a:ln w="15875">
                <a:solidFill>
                  <a:schemeClr val="bg1">
                    <a:lumMod val="65000"/>
                  </a:schemeClr>
                </a:solidFill>
                <a:round/>
                <a:headEnd/>
                <a:tailEnd type="oval"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cxnSp>
          <p:cxnSp>
            <p:nvCxnSpPr>
              <p:cNvPr id="149" name="AutoShape 8">
                <a:extLst>
                  <a:ext uri="{FF2B5EF4-FFF2-40B4-BE49-F238E27FC236}">
                    <a16:creationId xmlns:a16="http://schemas.microsoft.com/office/drawing/2014/main" id="{0E9A5E85-8A96-C242-B994-AB11B8B19AAF}"/>
                  </a:ext>
                </a:extLst>
              </p:cNvPr>
              <p:cNvCxnSpPr>
                <a:cxnSpLocks noChangeShapeType="1"/>
              </p:cNvCxnSpPr>
              <p:nvPr/>
            </p:nvCxnSpPr>
            <p:spPr bwMode="auto">
              <a:xfrm flipH="1">
                <a:off x="6965063" y="2713844"/>
                <a:ext cx="44223" cy="225656"/>
              </a:xfrm>
              <a:prstGeom prst="straightConnector1">
                <a:avLst/>
              </a:prstGeom>
              <a:noFill/>
              <a:ln w="15875">
                <a:solidFill>
                  <a:schemeClr val="bg1">
                    <a:lumMod val="65000"/>
                  </a:schemeClr>
                </a:solidFill>
                <a:round/>
                <a:headEnd/>
                <a:tailEnd type="oval"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cxnSp>
          <p:cxnSp>
            <p:nvCxnSpPr>
              <p:cNvPr id="152" name="AutoShape 8">
                <a:extLst>
                  <a:ext uri="{FF2B5EF4-FFF2-40B4-BE49-F238E27FC236}">
                    <a16:creationId xmlns:a16="http://schemas.microsoft.com/office/drawing/2014/main" id="{B874C098-8185-BD46-8036-A3D7B2C63D16}"/>
                  </a:ext>
                </a:extLst>
              </p:cNvPr>
              <p:cNvCxnSpPr>
                <a:cxnSpLocks noChangeShapeType="1"/>
              </p:cNvCxnSpPr>
              <p:nvPr/>
            </p:nvCxnSpPr>
            <p:spPr bwMode="auto">
              <a:xfrm flipH="1">
                <a:off x="7167528" y="2725052"/>
                <a:ext cx="192098" cy="225656"/>
              </a:xfrm>
              <a:prstGeom prst="straightConnector1">
                <a:avLst/>
              </a:prstGeom>
              <a:noFill/>
              <a:ln w="15875">
                <a:solidFill>
                  <a:schemeClr val="bg1">
                    <a:lumMod val="65000"/>
                  </a:schemeClr>
                </a:solidFill>
                <a:round/>
                <a:headEnd/>
                <a:tailEnd type="oval" w="med" len="me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cxnSp>
        </p:grpSp>
      </p:grpSp>
      <p:grpSp>
        <p:nvGrpSpPr>
          <p:cNvPr id="4" name="Group 3">
            <a:extLst>
              <a:ext uri="{FF2B5EF4-FFF2-40B4-BE49-F238E27FC236}">
                <a16:creationId xmlns:a16="http://schemas.microsoft.com/office/drawing/2014/main" id="{AD7ACA2B-441E-0E4D-945B-419BC5527FA5}"/>
              </a:ext>
            </a:extLst>
          </p:cNvPr>
          <p:cNvGrpSpPr/>
          <p:nvPr/>
        </p:nvGrpSpPr>
        <p:grpSpPr>
          <a:xfrm>
            <a:off x="5867400" y="3294604"/>
            <a:ext cx="2124515" cy="1051790"/>
            <a:chOff x="5867400" y="3294604"/>
            <a:chExt cx="2124515" cy="1051790"/>
          </a:xfrm>
        </p:grpSpPr>
        <p:grpSp>
          <p:nvGrpSpPr>
            <p:cNvPr id="83" name="Group 82">
              <a:extLst>
                <a:ext uri="{FF2B5EF4-FFF2-40B4-BE49-F238E27FC236}">
                  <a16:creationId xmlns:a16="http://schemas.microsoft.com/office/drawing/2014/main" id="{EDA2E343-F99B-D54C-87B2-31B95A48DAD4}"/>
                </a:ext>
              </a:extLst>
            </p:cNvPr>
            <p:cNvGrpSpPr/>
            <p:nvPr/>
          </p:nvGrpSpPr>
          <p:grpSpPr>
            <a:xfrm>
              <a:off x="5867400" y="4038600"/>
              <a:ext cx="970337" cy="307794"/>
              <a:chOff x="1384499" y="4777898"/>
              <a:chExt cx="970337" cy="307794"/>
            </a:xfrm>
          </p:grpSpPr>
          <p:sp>
            <p:nvSpPr>
              <p:cNvPr id="84" name="TextBox 83">
                <a:extLst>
                  <a:ext uri="{FF2B5EF4-FFF2-40B4-BE49-F238E27FC236}">
                    <a16:creationId xmlns:a16="http://schemas.microsoft.com/office/drawing/2014/main" id="{7F5E17E0-44B6-904F-879E-F67222CD876F}"/>
                  </a:ext>
                </a:extLst>
              </p:cNvPr>
              <p:cNvSpPr txBox="1"/>
              <p:nvPr/>
            </p:nvSpPr>
            <p:spPr>
              <a:xfrm>
                <a:off x="1384499" y="4777898"/>
                <a:ext cx="291901" cy="307777"/>
              </a:xfrm>
              <a:prstGeom prst="rect">
                <a:avLst/>
              </a:prstGeom>
              <a:solidFill>
                <a:schemeClr val="bg1">
                  <a:lumMod val="85000"/>
                </a:schemeClr>
              </a:solidFill>
              <a:ln>
                <a:solidFill>
                  <a:schemeClr val="tx1"/>
                </a:solidFill>
              </a:ln>
            </p:spPr>
            <p:txBody>
              <a:bodyPr wrap="square" lIns="0" tIns="46800" rIns="0" rtlCol="0">
                <a:spAutoFit/>
              </a:bodyPr>
              <a:lstStyle/>
              <a:p>
                <a:r>
                  <a:rPr lang="en-IL" sz="1400" b="0" dirty="0">
                    <a:latin typeface="Consolas" panose="020B0609020204030204" pitchFamily="49" charset="0"/>
                    <a:cs typeface="Consolas" panose="020B0609020204030204" pitchFamily="49" charset="0"/>
                  </a:rPr>
                  <a:t>e</a:t>
                </a:r>
              </a:p>
            </p:txBody>
          </p:sp>
          <p:sp>
            <p:nvSpPr>
              <p:cNvPr id="85" name="TextBox 84">
                <a:extLst>
                  <a:ext uri="{FF2B5EF4-FFF2-40B4-BE49-F238E27FC236}">
                    <a16:creationId xmlns:a16="http://schemas.microsoft.com/office/drawing/2014/main" id="{52684B25-8C06-0B44-8AD1-2C127BF56CD9}"/>
                  </a:ext>
                </a:extLst>
              </p:cNvPr>
              <p:cNvSpPr txBox="1"/>
              <p:nvPr/>
            </p:nvSpPr>
            <p:spPr>
              <a:xfrm>
                <a:off x="1968301" y="4777915"/>
                <a:ext cx="193268" cy="307777"/>
              </a:xfrm>
              <a:prstGeom prst="rect">
                <a:avLst/>
              </a:prstGeom>
              <a:solidFill>
                <a:schemeClr val="accent6">
                  <a:lumMod val="20000"/>
                  <a:lumOff val="80000"/>
                </a:schemeClr>
              </a:solidFill>
              <a:ln>
                <a:solidFill>
                  <a:schemeClr val="tx1"/>
                </a:solidFill>
              </a:ln>
            </p:spPr>
            <p:txBody>
              <a:bodyPr wrap="square" lIns="0" tIns="46800" rIns="0" rtlCol="0">
                <a:spAutoFit/>
              </a:bodyPr>
              <a:lstStyle/>
              <a:p>
                <a:endParaRPr lang="en-IL" sz="1400" b="0" dirty="0">
                  <a:latin typeface="Consolas" panose="020B0609020204030204" pitchFamily="49" charset="0"/>
                  <a:cs typeface="Consolas" panose="020B0609020204030204" pitchFamily="49" charset="0"/>
                </a:endParaRPr>
              </a:p>
            </p:txBody>
          </p:sp>
          <p:sp>
            <p:nvSpPr>
              <p:cNvPr id="86" name="TextBox 85">
                <a:extLst>
                  <a:ext uri="{FF2B5EF4-FFF2-40B4-BE49-F238E27FC236}">
                    <a16:creationId xmlns:a16="http://schemas.microsoft.com/office/drawing/2014/main" id="{C5AB5DB5-F12D-1540-B784-C0E5FC69FCD6}"/>
                  </a:ext>
                </a:extLst>
              </p:cNvPr>
              <p:cNvSpPr txBox="1"/>
              <p:nvPr/>
            </p:nvSpPr>
            <p:spPr>
              <a:xfrm>
                <a:off x="2161568" y="4777915"/>
                <a:ext cx="193268" cy="307777"/>
              </a:xfrm>
              <a:prstGeom prst="rect">
                <a:avLst/>
              </a:prstGeom>
              <a:solidFill>
                <a:schemeClr val="accent6">
                  <a:lumMod val="20000"/>
                  <a:lumOff val="80000"/>
                </a:schemeClr>
              </a:solidFill>
              <a:ln>
                <a:solidFill>
                  <a:schemeClr val="tx1"/>
                </a:solidFill>
              </a:ln>
            </p:spPr>
            <p:txBody>
              <a:bodyPr wrap="square" lIns="0" tIns="46800" rIns="0" rtlCol="0">
                <a:spAutoFit/>
              </a:bodyPr>
              <a:lstStyle/>
              <a:p>
                <a:endParaRPr lang="en-IL" sz="1400" b="0" dirty="0">
                  <a:latin typeface="Consolas" panose="020B0609020204030204" pitchFamily="49" charset="0"/>
                  <a:cs typeface="Consolas" panose="020B0609020204030204" pitchFamily="49" charset="0"/>
                </a:endParaRPr>
              </a:p>
            </p:txBody>
          </p:sp>
          <p:sp>
            <p:nvSpPr>
              <p:cNvPr id="87" name="TextBox 86">
                <a:extLst>
                  <a:ext uri="{FF2B5EF4-FFF2-40B4-BE49-F238E27FC236}">
                    <a16:creationId xmlns:a16="http://schemas.microsoft.com/office/drawing/2014/main" id="{47FA7884-16C1-DA4B-A985-DD27B80A6D5E}"/>
                  </a:ext>
                </a:extLst>
              </p:cNvPr>
              <p:cNvSpPr txBox="1"/>
              <p:nvPr/>
            </p:nvSpPr>
            <p:spPr>
              <a:xfrm>
                <a:off x="1676400" y="4777898"/>
                <a:ext cx="291901" cy="307777"/>
              </a:xfrm>
              <a:prstGeom prst="rect">
                <a:avLst/>
              </a:prstGeom>
              <a:solidFill>
                <a:schemeClr val="bg1">
                  <a:lumMod val="85000"/>
                </a:schemeClr>
              </a:solidFill>
              <a:ln>
                <a:solidFill>
                  <a:schemeClr val="tx1"/>
                </a:solidFill>
              </a:ln>
            </p:spPr>
            <p:txBody>
              <a:bodyPr wrap="square" lIns="0" tIns="46800" rIns="0" rtlCol="0">
                <a:spAutoFit/>
              </a:bodyPr>
              <a:lstStyle/>
              <a:p>
                <a:r>
                  <a:rPr lang="en-IL" sz="1400" b="0" dirty="0">
                    <a:latin typeface="Consolas" panose="020B0609020204030204" pitchFamily="49" charset="0"/>
                    <a:cs typeface="Consolas" panose="020B0609020204030204" pitchFamily="49" charset="0"/>
                  </a:rPr>
                  <a:t>1</a:t>
                </a:r>
              </a:p>
            </p:txBody>
          </p:sp>
        </p:grpSp>
        <p:grpSp>
          <p:nvGrpSpPr>
            <p:cNvPr id="88" name="Group 87">
              <a:extLst>
                <a:ext uri="{FF2B5EF4-FFF2-40B4-BE49-F238E27FC236}">
                  <a16:creationId xmlns:a16="http://schemas.microsoft.com/office/drawing/2014/main" id="{1BB34810-8562-F44B-A67B-84F4A580E4D3}"/>
                </a:ext>
              </a:extLst>
            </p:cNvPr>
            <p:cNvGrpSpPr/>
            <p:nvPr/>
          </p:nvGrpSpPr>
          <p:grpSpPr>
            <a:xfrm>
              <a:off x="7021578" y="4038583"/>
              <a:ext cx="970337" cy="307794"/>
              <a:chOff x="1384499" y="4777898"/>
              <a:chExt cx="970337" cy="307794"/>
            </a:xfrm>
          </p:grpSpPr>
          <p:sp>
            <p:nvSpPr>
              <p:cNvPr id="89" name="TextBox 88">
                <a:extLst>
                  <a:ext uri="{FF2B5EF4-FFF2-40B4-BE49-F238E27FC236}">
                    <a16:creationId xmlns:a16="http://schemas.microsoft.com/office/drawing/2014/main" id="{941B33D3-2EDC-D64A-B8D7-1F022E6DAFAB}"/>
                  </a:ext>
                </a:extLst>
              </p:cNvPr>
              <p:cNvSpPr txBox="1"/>
              <p:nvPr/>
            </p:nvSpPr>
            <p:spPr>
              <a:xfrm>
                <a:off x="1384499" y="4777898"/>
                <a:ext cx="291901" cy="307777"/>
              </a:xfrm>
              <a:prstGeom prst="rect">
                <a:avLst/>
              </a:prstGeom>
              <a:solidFill>
                <a:schemeClr val="bg1">
                  <a:lumMod val="85000"/>
                </a:schemeClr>
              </a:solidFill>
              <a:ln>
                <a:solidFill>
                  <a:schemeClr val="tx1"/>
                </a:solidFill>
              </a:ln>
            </p:spPr>
            <p:txBody>
              <a:bodyPr wrap="square" lIns="0" tIns="46800" rIns="0" rtlCol="0">
                <a:spAutoFit/>
              </a:bodyPr>
              <a:lstStyle/>
              <a:p>
                <a:r>
                  <a:rPr lang="en-IL" sz="1400" b="0" dirty="0">
                    <a:latin typeface="Consolas" panose="020B0609020204030204" pitchFamily="49" charset="0"/>
                    <a:cs typeface="Consolas" panose="020B0609020204030204" pitchFamily="49" charset="0"/>
                  </a:rPr>
                  <a:t>f</a:t>
                </a:r>
              </a:p>
            </p:txBody>
          </p:sp>
          <p:sp>
            <p:nvSpPr>
              <p:cNvPr id="90" name="TextBox 89">
                <a:extLst>
                  <a:ext uri="{FF2B5EF4-FFF2-40B4-BE49-F238E27FC236}">
                    <a16:creationId xmlns:a16="http://schemas.microsoft.com/office/drawing/2014/main" id="{89606E95-6C7F-3342-864D-AFC18333D0FB}"/>
                  </a:ext>
                </a:extLst>
              </p:cNvPr>
              <p:cNvSpPr txBox="1"/>
              <p:nvPr/>
            </p:nvSpPr>
            <p:spPr>
              <a:xfrm>
                <a:off x="1968301" y="4777915"/>
                <a:ext cx="193268" cy="307777"/>
              </a:xfrm>
              <a:prstGeom prst="rect">
                <a:avLst/>
              </a:prstGeom>
              <a:solidFill>
                <a:schemeClr val="accent6">
                  <a:lumMod val="20000"/>
                  <a:lumOff val="80000"/>
                </a:schemeClr>
              </a:solidFill>
              <a:ln>
                <a:solidFill>
                  <a:schemeClr val="tx1"/>
                </a:solidFill>
              </a:ln>
            </p:spPr>
            <p:txBody>
              <a:bodyPr wrap="square" lIns="0" tIns="46800" rIns="0" rtlCol="0">
                <a:spAutoFit/>
              </a:bodyPr>
              <a:lstStyle/>
              <a:p>
                <a:endParaRPr lang="en-IL" sz="1400" b="0" dirty="0">
                  <a:latin typeface="Consolas" panose="020B0609020204030204" pitchFamily="49" charset="0"/>
                  <a:cs typeface="Consolas" panose="020B0609020204030204" pitchFamily="49" charset="0"/>
                </a:endParaRPr>
              </a:p>
            </p:txBody>
          </p:sp>
          <p:sp>
            <p:nvSpPr>
              <p:cNvPr id="91" name="TextBox 90">
                <a:extLst>
                  <a:ext uri="{FF2B5EF4-FFF2-40B4-BE49-F238E27FC236}">
                    <a16:creationId xmlns:a16="http://schemas.microsoft.com/office/drawing/2014/main" id="{67EC15FE-70EB-FE4E-955D-294F3ABEC678}"/>
                  </a:ext>
                </a:extLst>
              </p:cNvPr>
              <p:cNvSpPr txBox="1"/>
              <p:nvPr/>
            </p:nvSpPr>
            <p:spPr>
              <a:xfrm>
                <a:off x="2161568" y="4777915"/>
                <a:ext cx="193268" cy="307777"/>
              </a:xfrm>
              <a:prstGeom prst="rect">
                <a:avLst/>
              </a:prstGeom>
              <a:solidFill>
                <a:schemeClr val="accent6">
                  <a:lumMod val="20000"/>
                  <a:lumOff val="80000"/>
                </a:schemeClr>
              </a:solidFill>
              <a:ln>
                <a:solidFill>
                  <a:schemeClr val="tx1"/>
                </a:solidFill>
              </a:ln>
            </p:spPr>
            <p:txBody>
              <a:bodyPr wrap="square" lIns="0" tIns="46800" rIns="0" rtlCol="0">
                <a:spAutoFit/>
              </a:bodyPr>
              <a:lstStyle/>
              <a:p>
                <a:endParaRPr lang="en-IL" sz="1400" b="0" dirty="0">
                  <a:latin typeface="Consolas" panose="020B0609020204030204" pitchFamily="49" charset="0"/>
                  <a:cs typeface="Consolas" panose="020B0609020204030204" pitchFamily="49" charset="0"/>
                </a:endParaRPr>
              </a:p>
            </p:txBody>
          </p:sp>
          <p:sp>
            <p:nvSpPr>
              <p:cNvPr id="92" name="TextBox 91">
                <a:extLst>
                  <a:ext uri="{FF2B5EF4-FFF2-40B4-BE49-F238E27FC236}">
                    <a16:creationId xmlns:a16="http://schemas.microsoft.com/office/drawing/2014/main" id="{BACAE41A-B8B4-7149-8858-93AA96D7D401}"/>
                  </a:ext>
                </a:extLst>
              </p:cNvPr>
              <p:cNvSpPr txBox="1"/>
              <p:nvPr/>
            </p:nvSpPr>
            <p:spPr>
              <a:xfrm>
                <a:off x="1676400" y="4777898"/>
                <a:ext cx="291901" cy="307777"/>
              </a:xfrm>
              <a:prstGeom prst="rect">
                <a:avLst/>
              </a:prstGeom>
              <a:solidFill>
                <a:schemeClr val="bg1">
                  <a:lumMod val="85000"/>
                </a:schemeClr>
              </a:solidFill>
              <a:ln>
                <a:solidFill>
                  <a:schemeClr val="tx1"/>
                </a:solidFill>
              </a:ln>
            </p:spPr>
            <p:txBody>
              <a:bodyPr wrap="square" lIns="0" tIns="46800" rIns="0" rtlCol="0">
                <a:spAutoFit/>
              </a:bodyPr>
              <a:lstStyle/>
              <a:p>
                <a:r>
                  <a:rPr lang="en-IL" sz="1400" b="0" dirty="0">
                    <a:latin typeface="Consolas" panose="020B0609020204030204" pitchFamily="49" charset="0"/>
                    <a:cs typeface="Consolas" panose="020B0609020204030204" pitchFamily="49" charset="0"/>
                  </a:rPr>
                  <a:t>1</a:t>
                </a:r>
              </a:p>
            </p:txBody>
          </p:sp>
        </p:grpSp>
        <p:cxnSp>
          <p:nvCxnSpPr>
            <p:cNvPr id="179" name="Straight Arrow Connector 178">
              <a:extLst>
                <a:ext uri="{FF2B5EF4-FFF2-40B4-BE49-F238E27FC236}">
                  <a16:creationId xmlns:a16="http://schemas.microsoft.com/office/drawing/2014/main" id="{BF68FF2F-67A5-8648-BC85-41BC5FB11EFF}"/>
                </a:ext>
              </a:extLst>
            </p:cNvPr>
            <p:cNvCxnSpPr>
              <a:cxnSpLocks/>
            </p:cNvCxnSpPr>
            <p:nvPr/>
          </p:nvCxnSpPr>
          <p:spPr bwMode="auto">
            <a:xfrm flipH="1">
              <a:off x="6515356" y="3294604"/>
              <a:ext cx="425913" cy="710830"/>
            </a:xfrm>
            <a:prstGeom prst="straightConnector1">
              <a:avLst/>
            </a:prstGeom>
            <a:noFill/>
            <a:ln w="9525"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2"/>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cxnSp>
          <p:nvCxnSpPr>
            <p:cNvPr id="180" name="Straight Arrow Connector 179">
              <a:extLst>
                <a:ext uri="{FF2B5EF4-FFF2-40B4-BE49-F238E27FC236}">
                  <a16:creationId xmlns:a16="http://schemas.microsoft.com/office/drawing/2014/main" id="{AAFA2542-ED6F-734D-94C4-C4D29E5F468C}"/>
                </a:ext>
              </a:extLst>
            </p:cNvPr>
            <p:cNvCxnSpPr>
              <a:cxnSpLocks/>
            </p:cNvCxnSpPr>
            <p:nvPr/>
          </p:nvCxnSpPr>
          <p:spPr bwMode="auto">
            <a:xfrm>
              <a:off x="7118124" y="3294604"/>
              <a:ext cx="455626" cy="710830"/>
            </a:xfrm>
            <a:prstGeom prst="straightConnector1">
              <a:avLst/>
            </a:prstGeom>
            <a:noFill/>
            <a:ln w="9525" cap="flat" cmpd="sng" algn="ctr">
              <a:solidFill>
                <a:schemeClr val="tx1"/>
              </a:solidFill>
              <a:prstDash val="solid"/>
              <a:round/>
              <a:headEnd type="none" w="med" len="med"/>
              <a:tailEnd type="triangle"/>
            </a:ln>
            <a:effectLst/>
            <a:extLst>
              <a:ext uri="{909E8E84-426E-40dd-AFC4-6F175D3DCCD1}">
                <a14:hiddenFill xmlns="" xmlns:a14="http://schemas.microsoft.com/office/drawing/2010/main">
                  <a:blipFill dpi="0" rotWithShape="0">
                    <a:blip xmlns:r="http://schemas.openxmlformats.org/officeDocument/2006/relationships" r:embed="rId2"/>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grpSp>
      <p:sp>
        <p:nvSpPr>
          <p:cNvPr id="35" name="Rounded Rectangular Callout 34">
            <a:extLst>
              <a:ext uri="{FF2B5EF4-FFF2-40B4-BE49-F238E27FC236}">
                <a16:creationId xmlns:a16="http://schemas.microsoft.com/office/drawing/2014/main" id="{FF4EE934-FE03-D940-B9F4-80EA95B05299}"/>
              </a:ext>
            </a:extLst>
          </p:cNvPr>
          <p:cNvSpPr/>
          <p:nvPr/>
        </p:nvSpPr>
        <p:spPr>
          <a:xfrm>
            <a:off x="2791063" y="5561466"/>
            <a:ext cx="1178665" cy="538435"/>
          </a:xfrm>
          <a:prstGeom prst="wedgeRoundRectCallout">
            <a:avLst>
              <a:gd name="adj1" fmla="val -73753"/>
              <a:gd name="adj2" fmla="val 1447"/>
              <a:gd name="adj3" fmla="val 16667"/>
            </a:avLst>
          </a:prstGeom>
          <a:solidFill>
            <a:srgbClr val="FFECA6"/>
          </a:solidFill>
          <a:ln>
            <a:noFill/>
          </a:ln>
          <a:effectLst/>
        </p:spPr>
        <p:style>
          <a:lnRef idx="1">
            <a:schemeClr val="accent1"/>
          </a:lnRef>
          <a:fillRef idx="3">
            <a:schemeClr val="accent1"/>
          </a:fillRef>
          <a:effectRef idx="2">
            <a:schemeClr val="accent1"/>
          </a:effectRef>
          <a:fontRef idx="minor">
            <a:schemeClr val="lt1"/>
          </a:fontRef>
        </p:style>
        <p:txBody>
          <a:bodyPr lIns="108000" tIns="46800" rIns="0" rtlCol="0" anchor="ctr" anchorCtr="0"/>
          <a:lstStyle/>
          <a:p>
            <a:pPr algn="l" eaLnBrk="0" fontAlgn="base" hangingPunct="0">
              <a:spcBef>
                <a:spcPts val="600"/>
              </a:spcBef>
              <a:spcAft>
                <a:spcPct val="0"/>
              </a:spcAft>
            </a:pPr>
            <a:r>
              <a:rPr lang="en-US" sz="1200" b="0" dirty="0">
                <a:solidFill>
                  <a:srgbClr val="000000"/>
                </a:solidFill>
                <a:latin typeface="Times New Roman" panose="02020603050405020304" pitchFamily="18" charset="0"/>
                <a:cs typeface="Times New Roman" panose="02020603050405020304" pitchFamily="18" charset="0"/>
              </a:rPr>
              <a:t>Typical tree processing code</a:t>
            </a:r>
          </a:p>
        </p:txBody>
      </p:sp>
      <p:grpSp>
        <p:nvGrpSpPr>
          <p:cNvPr id="34" name="Group 33">
            <a:extLst>
              <a:ext uri="{FF2B5EF4-FFF2-40B4-BE49-F238E27FC236}">
                <a16:creationId xmlns:a16="http://schemas.microsoft.com/office/drawing/2014/main" id="{FED0B1DB-3BB0-F44E-9631-2F98B3B850C1}"/>
              </a:ext>
            </a:extLst>
          </p:cNvPr>
          <p:cNvGrpSpPr/>
          <p:nvPr/>
        </p:nvGrpSpPr>
        <p:grpSpPr>
          <a:xfrm>
            <a:off x="7716453" y="2939500"/>
            <a:ext cx="1198948" cy="1412103"/>
            <a:chOff x="7716453" y="2939500"/>
            <a:chExt cx="1198948" cy="1412103"/>
          </a:xfrm>
        </p:grpSpPr>
        <p:sp>
          <p:nvSpPr>
            <p:cNvPr id="36" name="Rounded Rectangular Callout 35">
              <a:extLst>
                <a:ext uri="{FF2B5EF4-FFF2-40B4-BE49-F238E27FC236}">
                  <a16:creationId xmlns:a16="http://schemas.microsoft.com/office/drawing/2014/main" id="{5FDE33C0-0F9D-E843-9D94-7103CD754DA8}"/>
                </a:ext>
              </a:extLst>
            </p:cNvPr>
            <p:cNvSpPr/>
            <p:nvPr/>
          </p:nvSpPr>
          <p:spPr>
            <a:xfrm>
              <a:off x="7716453" y="2939500"/>
              <a:ext cx="665187" cy="460411"/>
            </a:xfrm>
            <a:prstGeom prst="wedgeRoundRectCallout">
              <a:avLst>
                <a:gd name="adj1" fmla="val -90881"/>
                <a:gd name="adj2" fmla="val 19091"/>
                <a:gd name="adj3" fmla="val 16667"/>
              </a:avLst>
            </a:prstGeom>
            <a:solidFill>
              <a:schemeClr val="bg1"/>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lIns="108000" tIns="46800" rIns="0" rtlCol="0" anchor="ctr" anchorCtr="0"/>
            <a:lstStyle/>
            <a:p>
              <a:pPr algn="l" eaLnBrk="0" fontAlgn="base" hangingPunct="0">
                <a:spcBef>
                  <a:spcPts val="600"/>
                </a:spcBef>
                <a:spcAft>
                  <a:spcPct val="0"/>
                </a:spcAft>
              </a:pPr>
              <a:r>
                <a:rPr lang="en-US" sz="1200" b="0" dirty="0">
                  <a:solidFill>
                    <a:srgbClr val="000000"/>
                  </a:solidFill>
                  <a:latin typeface="Times New Roman" panose="02020603050405020304" pitchFamily="18" charset="0"/>
                  <a:cs typeface="Times New Roman" panose="02020603050405020304" pitchFamily="18" charset="0"/>
                </a:rPr>
                <a:t>branch node</a:t>
              </a:r>
            </a:p>
          </p:txBody>
        </p:sp>
        <p:sp>
          <p:nvSpPr>
            <p:cNvPr id="37" name="Rounded Rectangular Callout 36">
              <a:extLst>
                <a:ext uri="{FF2B5EF4-FFF2-40B4-BE49-F238E27FC236}">
                  <a16:creationId xmlns:a16="http://schemas.microsoft.com/office/drawing/2014/main" id="{6E779050-FC3C-8446-8367-EF18AB1A41D8}"/>
                </a:ext>
              </a:extLst>
            </p:cNvPr>
            <p:cNvSpPr/>
            <p:nvPr/>
          </p:nvSpPr>
          <p:spPr>
            <a:xfrm>
              <a:off x="8381641" y="3891192"/>
              <a:ext cx="533760" cy="460411"/>
            </a:xfrm>
            <a:prstGeom prst="wedgeRoundRectCallout">
              <a:avLst>
                <a:gd name="adj1" fmla="val -90881"/>
                <a:gd name="adj2" fmla="val 19091"/>
                <a:gd name="adj3" fmla="val 16667"/>
              </a:avLst>
            </a:prstGeom>
            <a:solidFill>
              <a:schemeClr val="bg1"/>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lIns="108000" tIns="46800" rIns="0" rtlCol="0" anchor="ctr" anchorCtr="0"/>
            <a:lstStyle/>
            <a:p>
              <a:pPr algn="l" eaLnBrk="0" fontAlgn="base" hangingPunct="0">
                <a:spcBef>
                  <a:spcPts val="600"/>
                </a:spcBef>
                <a:spcAft>
                  <a:spcPct val="0"/>
                </a:spcAft>
              </a:pPr>
              <a:r>
                <a:rPr lang="en-US" sz="1200" b="0" dirty="0">
                  <a:solidFill>
                    <a:srgbClr val="000000"/>
                  </a:solidFill>
                  <a:latin typeface="Times New Roman" panose="02020603050405020304" pitchFamily="18" charset="0"/>
                  <a:cs typeface="Times New Roman" panose="02020603050405020304" pitchFamily="18" charset="0"/>
                </a:rPr>
                <a:t>leaf node</a:t>
              </a:r>
            </a:p>
          </p:txBody>
        </p:sp>
      </p:grpSp>
    </p:spTree>
    <p:extLst>
      <p:ext uri="{BB962C8B-B14F-4D97-AF65-F5344CB8AC3E}">
        <p14:creationId xmlns:p14="http://schemas.microsoft.com/office/powerpoint/2010/main" val="311140252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10">
                                            <p:txEl>
                                              <p:pRg st="8" end="8"/>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10">
                                            <p:txEl>
                                              <p:pRg st="9" end="9"/>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110">
                                            <p:txEl>
                                              <p:pRg st="10" end="1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10">
                                            <p:txEl>
                                              <p:pRg st="12" end="12"/>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110">
                                            <p:txEl>
                                              <p:pRg st="13" end="13"/>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110">
                                            <p:txEl>
                                              <p:pRg st="14" end="14"/>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110">
                                            <p:txEl>
                                              <p:pRg st="15" end="15"/>
                                            </p:txEl>
                                          </p:spTgt>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110">
                                            <p:txEl>
                                              <p:pRg st="16" end="16"/>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nodeType="clickEffect">
                                  <p:stCondLst>
                                    <p:cond delay="0"/>
                                  </p:stCondLst>
                                  <p:childTnLst>
                                    <p:set>
                                      <p:cBhvr>
                                        <p:cTn id="28" dur="1" fill="hold">
                                          <p:stCondLst>
                                            <p:cond delay="0"/>
                                          </p:stCondLst>
                                        </p:cTn>
                                        <p:tgtEl>
                                          <p:spTgt spid="110">
                                            <p:txEl>
                                              <p:pRg st="18" end="18"/>
                                            </p:txEl>
                                          </p:spTgt>
                                        </p:tgtEl>
                                        <p:attrNameLst>
                                          <p:attrName>style.visibility</p:attrName>
                                        </p:attrNameLst>
                                      </p:cBhvr>
                                      <p:to>
                                        <p:strVal val="visible"/>
                                      </p:to>
                                    </p:set>
                                  </p:childTnLst>
                                </p:cTn>
                              </p:par>
                              <p:par>
                                <p:cTn id="29" presetID="1" presetClass="entr" presetSubtype="0" fill="hold" nodeType="withEffect">
                                  <p:stCondLst>
                                    <p:cond delay="0"/>
                                  </p:stCondLst>
                                  <p:childTnLst>
                                    <p:set>
                                      <p:cBhvr>
                                        <p:cTn id="30" dur="1" fill="hold">
                                          <p:stCondLst>
                                            <p:cond delay="0"/>
                                          </p:stCondLst>
                                        </p:cTn>
                                        <p:tgtEl>
                                          <p:spTgt spid="110">
                                            <p:txEl>
                                              <p:pRg st="19" end="19"/>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110">
                                            <p:txEl>
                                              <p:pRg st="20" end="20"/>
                                            </p:txEl>
                                          </p:spTgt>
                                        </p:tgtEl>
                                        <p:attrNameLst>
                                          <p:attrName>style.visibility</p:attrName>
                                        </p:attrNameLst>
                                      </p:cBhvr>
                                      <p:to>
                                        <p:strVal val="visible"/>
                                      </p:to>
                                    </p:set>
                                  </p:childTnLst>
                                </p:cTn>
                              </p:par>
                              <p:par>
                                <p:cTn id="35" presetID="1" presetClass="entr" presetSubtype="0" fill="hold" nodeType="withEffect">
                                  <p:stCondLst>
                                    <p:cond delay="0"/>
                                  </p:stCondLst>
                                  <p:childTnLst>
                                    <p:set>
                                      <p:cBhvr>
                                        <p:cTn id="36" dur="1" fill="hold">
                                          <p:stCondLst>
                                            <p:cond delay="0"/>
                                          </p:stCondLst>
                                        </p:cTn>
                                        <p:tgtEl>
                                          <p:spTgt spid="110">
                                            <p:txEl>
                                              <p:pRg st="21" end="21"/>
                                            </p:txEl>
                                          </p:spTgt>
                                        </p:tgtEl>
                                        <p:attrNameLst>
                                          <p:attrName>style.visibility</p:attrName>
                                        </p:attrNameLst>
                                      </p:cBhvr>
                                      <p:to>
                                        <p:strVal val="visible"/>
                                      </p:to>
                                    </p:set>
                                  </p:childTnLst>
                                </p:cTn>
                              </p:par>
                            </p:childTnLst>
                          </p:cTn>
                        </p:par>
                      </p:childTnLst>
                    </p:cTn>
                  </p:par>
                  <p:par>
                    <p:cTn id="37" fill="hold">
                      <p:stCondLst>
                        <p:cond delay="indefinite"/>
                      </p:stCondLst>
                      <p:childTnLst>
                        <p:par>
                          <p:cTn id="38" fill="hold">
                            <p:stCondLst>
                              <p:cond delay="0"/>
                            </p:stCondLst>
                            <p:childTnLst>
                              <p:par>
                                <p:cTn id="39" presetID="1" presetClass="entr" presetSubtype="0" fill="hold" nodeType="clickEffect">
                                  <p:stCondLst>
                                    <p:cond delay="0"/>
                                  </p:stCondLst>
                                  <p:childTnLst>
                                    <p:set>
                                      <p:cBhvr>
                                        <p:cTn id="40" dur="1" fill="hold">
                                          <p:stCondLst>
                                            <p:cond delay="0"/>
                                          </p:stCondLst>
                                        </p:cTn>
                                        <p:tgtEl>
                                          <p:spTgt spid="110">
                                            <p:txEl>
                                              <p:pRg st="23" end="23"/>
                                            </p:txEl>
                                          </p:spTgt>
                                        </p:tgtEl>
                                        <p:attrNameLst>
                                          <p:attrName>style.visibility</p:attrName>
                                        </p:attrNameLst>
                                      </p:cBhvr>
                                      <p:to>
                                        <p:strVal val="visible"/>
                                      </p:to>
                                    </p:set>
                                  </p:childTnLst>
                                </p:cTn>
                              </p:par>
                              <p:par>
                                <p:cTn id="41" presetID="1" presetClass="entr" presetSubtype="0" fill="hold" nodeType="withEffect">
                                  <p:stCondLst>
                                    <p:cond delay="0"/>
                                  </p:stCondLst>
                                  <p:childTnLst>
                                    <p:set>
                                      <p:cBhvr>
                                        <p:cTn id="42" dur="1" fill="hold">
                                          <p:stCondLst>
                                            <p:cond delay="0"/>
                                          </p:stCondLst>
                                        </p:cTn>
                                        <p:tgtEl>
                                          <p:spTgt spid="110">
                                            <p:txEl>
                                              <p:pRg st="24" end="24"/>
                                            </p:txEl>
                                          </p:spTgt>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nodeType="clickEffect">
                                  <p:stCondLst>
                                    <p:cond delay="0"/>
                                  </p:stCondLst>
                                  <p:childTnLst>
                                    <p:set>
                                      <p:cBhvr>
                                        <p:cTn id="46" dur="1" fill="hold">
                                          <p:stCondLst>
                                            <p:cond delay="0"/>
                                          </p:stCondLst>
                                        </p:cTn>
                                        <p:tgtEl>
                                          <p:spTgt spid="110">
                                            <p:txEl>
                                              <p:pRg st="25" end="25"/>
                                            </p:txEl>
                                          </p:spTgt>
                                        </p:tgtEl>
                                        <p:attrNameLst>
                                          <p:attrName>style.visibility</p:attrName>
                                        </p:attrNameLst>
                                      </p:cBhvr>
                                      <p:to>
                                        <p:strVal val="visible"/>
                                      </p:to>
                                    </p:set>
                                  </p:childTnLst>
                                </p:cTn>
                              </p:par>
                              <p:par>
                                <p:cTn id="47" presetID="1" presetClass="entr" presetSubtype="0" fill="hold" nodeType="withEffect">
                                  <p:stCondLst>
                                    <p:cond delay="0"/>
                                  </p:stCondLst>
                                  <p:childTnLst>
                                    <p:set>
                                      <p:cBhvr>
                                        <p:cTn id="48" dur="1" fill="hold">
                                          <p:stCondLst>
                                            <p:cond delay="0"/>
                                          </p:stCondLst>
                                        </p:cTn>
                                        <p:tgtEl>
                                          <p:spTgt spid="110">
                                            <p:txEl>
                                              <p:pRg st="26" end="26"/>
                                            </p:txEl>
                                          </p:spTgt>
                                        </p:tgtEl>
                                        <p:attrNameLst>
                                          <p:attrName>style.visibility</p:attrName>
                                        </p:attrNameLst>
                                      </p:cBhvr>
                                      <p:to>
                                        <p:strVal val="visible"/>
                                      </p:to>
                                    </p:set>
                                  </p:childTnLst>
                                </p:cTn>
                              </p:par>
                            </p:childTnLst>
                          </p:cTn>
                        </p:par>
                      </p:childTnLst>
                    </p:cTn>
                  </p:par>
                  <p:par>
                    <p:cTn id="49" fill="hold">
                      <p:stCondLst>
                        <p:cond delay="indefinite"/>
                      </p:stCondLst>
                      <p:childTnLst>
                        <p:par>
                          <p:cTn id="50" fill="hold">
                            <p:stCondLst>
                              <p:cond delay="0"/>
                            </p:stCondLst>
                            <p:childTnLst>
                              <p:par>
                                <p:cTn id="51" presetID="1" presetClass="entr" presetSubtype="0" fill="hold" nodeType="clickEffect">
                                  <p:stCondLst>
                                    <p:cond delay="0"/>
                                  </p:stCondLst>
                                  <p:childTnLst>
                                    <p:set>
                                      <p:cBhvr>
                                        <p:cTn id="52" dur="1" fill="hold">
                                          <p:stCondLst>
                                            <p:cond delay="0"/>
                                          </p:stCondLst>
                                        </p:cTn>
                                        <p:tgtEl>
                                          <p:spTgt spid="110">
                                            <p:txEl>
                                              <p:pRg st="27" end="27"/>
                                            </p:txEl>
                                          </p:spTgt>
                                        </p:tgtEl>
                                        <p:attrNameLst>
                                          <p:attrName>style.visibility</p:attrName>
                                        </p:attrNameLst>
                                      </p:cBhvr>
                                      <p:to>
                                        <p:strVal val="visible"/>
                                      </p:to>
                                    </p:set>
                                  </p:childTnLst>
                                </p:cTn>
                              </p:par>
                              <p:par>
                                <p:cTn id="53" presetID="1" presetClass="entr" presetSubtype="0" fill="hold" nodeType="withEffect">
                                  <p:stCondLst>
                                    <p:cond delay="0"/>
                                  </p:stCondLst>
                                  <p:childTnLst>
                                    <p:set>
                                      <p:cBhvr>
                                        <p:cTn id="54" dur="1" fill="hold">
                                          <p:stCondLst>
                                            <p:cond delay="0"/>
                                          </p:stCondLst>
                                        </p:cTn>
                                        <p:tgtEl>
                                          <p:spTgt spid="110">
                                            <p:txEl>
                                              <p:pRg st="28" end="28"/>
                                            </p:txEl>
                                          </p:spTgt>
                                        </p:tgtEl>
                                        <p:attrNameLst>
                                          <p:attrName>style.visibility</p:attrName>
                                        </p:attrNameLst>
                                      </p:cBhvr>
                                      <p:to>
                                        <p:strVal val="visible"/>
                                      </p:to>
                                    </p:set>
                                  </p:childTnLst>
                                </p:cTn>
                              </p:par>
                              <p:par>
                                <p:cTn id="55" presetID="1" presetClass="entr" presetSubtype="0" fill="hold" nodeType="withEffect">
                                  <p:stCondLst>
                                    <p:cond delay="0"/>
                                  </p:stCondLst>
                                  <p:childTnLst>
                                    <p:set>
                                      <p:cBhvr>
                                        <p:cTn id="56" dur="1" fill="hold">
                                          <p:stCondLst>
                                            <p:cond delay="0"/>
                                          </p:stCondLst>
                                        </p:cTn>
                                        <p:tgtEl>
                                          <p:spTgt spid="110">
                                            <p:txEl>
                                              <p:pRg st="29" end="29"/>
                                            </p:txEl>
                                          </p:spTgt>
                                        </p:tgtEl>
                                        <p:attrNameLst>
                                          <p:attrName>style.visibility</p:attrName>
                                        </p:attrNameLst>
                                      </p:cBhvr>
                                      <p:to>
                                        <p:strVal val="visible"/>
                                      </p:to>
                                    </p:set>
                                  </p:childTnLst>
                                </p:cTn>
                              </p:par>
                              <p:par>
                                <p:cTn id="57" presetID="1" presetClass="entr" presetSubtype="0" fill="hold" nodeType="withEffect">
                                  <p:stCondLst>
                                    <p:cond delay="0"/>
                                  </p:stCondLst>
                                  <p:childTnLst>
                                    <p:set>
                                      <p:cBhvr>
                                        <p:cTn id="58" dur="1" fill="hold">
                                          <p:stCondLst>
                                            <p:cond delay="0"/>
                                          </p:stCondLst>
                                        </p:cTn>
                                        <p:tgtEl>
                                          <p:spTgt spid="110">
                                            <p:txEl>
                                              <p:pRg st="30" end="30"/>
                                            </p:txEl>
                                          </p:spTgt>
                                        </p:tgtEl>
                                        <p:attrNameLst>
                                          <p:attrName>style.visibility</p:attrName>
                                        </p:attrNameLst>
                                      </p:cBhvr>
                                      <p:to>
                                        <p:strVal val="visible"/>
                                      </p:to>
                                    </p:set>
                                  </p:childTnLst>
                                </p:cTn>
                              </p:par>
                            </p:childTnLst>
                          </p:cTn>
                        </p:par>
                      </p:childTnLst>
                    </p:cTn>
                  </p:par>
                  <p:par>
                    <p:cTn id="59" fill="hold">
                      <p:stCondLst>
                        <p:cond delay="indefinite"/>
                      </p:stCondLst>
                      <p:childTnLst>
                        <p:par>
                          <p:cTn id="60" fill="hold">
                            <p:stCondLst>
                              <p:cond delay="0"/>
                            </p:stCondLst>
                            <p:childTnLst>
                              <p:par>
                                <p:cTn id="61" presetID="1" presetClass="entr" presetSubtype="0" fill="hold" grpId="0" nodeType="clickEffect">
                                  <p:stCondLst>
                                    <p:cond delay="0"/>
                                  </p:stCondLst>
                                  <p:childTnLst>
                                    <p:set>
                                      <p:cBhvr>
                                        <p:cTn id="62" dur="1" fill="hold">
                                          <p:stCondLst>
                                            <p:cond delay="0"/>
                                          </p:stCondLst>
                                        </p:cTn>
                                        <p:tgtEl>
                                          <p:spTgt spid="35"/>
                                        </p:tgtEl>
                                        <p:attrNameLst>
                                          <p:attrName>style.visibility</p:attrName>
                                        </p:attrNameLst>
                                      </p:cBhvr>
                                      <p:to>
                                        <p:strVal val="visible"/>
                                      </p:to>
                                    </p:set>
                                  </p:childTnLst>
                                </p:cTn>
                              </p:par>
                            </p:childTnLst>
                          </p:cTn>
                        </p:par>
                      </p:childTnLst>
                    </p:cTn>
                  </p:par>
                  <p:par>
                    <p:cTn id="63" fill="hold">
                      <p:stCondLst>
                        <p:cond delay="indefinite"/>
                      </p:stCondLst>
                      <p:childTnLst>
                        <p:par>
                          <p:cTn id="64" fill="hold">
                            <p:stCondLst>
                              <p:cond delay="0"/>
                            </p:stCondLst>
                            <p:childTnLst>
                              <p:par>
                                <p:cTn id="65" presetID="1" presetClass="entr" presetSubtype="0" fill="hold" nodeType="clickEffect">
                                  <p:stCondLst>
                                    <p:cond delay="0"/>
                                  </p:stCondLst>
                                  <p:childTnLst>
                                    <p:set>
                                      <p:cBhvr>
                                        <p:cTn id="66" dur="1" fill="hold">
                                          <p:stCondLst>
                                            <p:cond delay="0"/>
                                          </p:stCondLst>
                                        </p:cTn>
                                        <p:tgtEl>
                                          <p:spTgt spid="110">
                                            <p:txEl>
                                              <p:pRg st="31" end="31"/>
                                            </p:txEl>
                                          </p:spTgt>
                                        </p:tgtEl>
                                        <p:attrNameLst>
                                          <p:attrName>style.visibility</p:attrName>
                                        </p:attrNameLst>
                                      </p:cBhvr>
                                      <p:to>
                                        <p:strVal val="visible"/>
                                      </p:to>
                                    </p:set>
                                  </p:childTnLst>
                                </p:cTn>
                              </p:par>
                              <p:par>
                                <p:cTn id="67" presetID="1" presetClass="entr" presetSubtype="0" fill="hold" nodeType="withEffect">
                                  <p:stCondLst>
                                    <p:cond delay="0"/>
                                  </p:stCondLst>
                                  <p:childTnLst>
                                    <p:set>
                                      <p:cBhvr>
                                        <p:cTn id="68" dur="1" fill="hold">
                                          <p:stCondLst>
                                            <p:cond delay="0"/>
                                          </p:stCondLst>
                                        </p:cTn>
                                        <p:tgtEl>
                                          <p:spTgt spid="110">
                                            <p:txEl>
                                              <p:pRg st="32" end="3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5" grpId="0" animBg="1"/>
    </p:bldLst>
  </p:timing>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8E29DF-072E-354E-8B5E-245D26B4315F}"/>
              </a:ext>
            </a:extLst>
          </p:cNvPr>
          <p:cNvSpPr>
            <a:spLocks noGrp="1"/>
          </p:cNvSpPr>
          <p:nvPr>
            <p:ph type="title"/>
          </p:nvPr>
        </p:nvSpPr>
        <p:spPr/>
        <p:txBody>
          <a:bodyPr/>
          <a:lstStyle/>
          <a:p>
            <a:pPr algn="l" rtl="1" eaLnBrk="0" fontAlgn="base" hangingPunct="0">
              <a:spcBef>
                <a:spcPct val="0"/>
              </a:spcBef>
              <a:spcAft>
                <a:spcPct val="0"/>
              </a:spcAft>
            </a:pPr>
            <a:r>
              <a:rPr lang="en-US" dirty="0"/>
              <a:t>Building the tree</a:t>
            </a:r>
          </a:p>
        </p:txBody>
      </p:sp>
      <p:grpSp>
        <p:nvGrpSpPr>
          <p:cNvPr id="3" name="Group 2">
            <a:extLst>
              <a:ext uri="{FF2B5EF4-FFF2-40B4-BE49-F238E27FC236}">
                <a16:creationId xmlns:a16="http://schemas.microsoft.com/office/drawing/2014/main" id="{45F022DF-2F48-E941-9401-A4FF038807DD}"/>
              </a:ext>
            </a:extLst>
          </p:cNvPr>
          <p:cNvGrpSpPr/>
          <p:nvPr/>
        </p:nvGrpSpPr>
        <p:grpSpPr>
          <a:xfrm>
            <a:off x="6088323" y="747973"/>
            <a:ext cx="2944554" cy="5119426"/>
            <a:chOff x="6088323" y="747973"/>
            <a:chExt cx="2944554" cy="5119426"/>
          </a:xfrm>
        </p:grpSpPr>
        <p:pic>
          <p:nvPicPr>
            <p:cNvPr id="6" name="Picture 5">
              <a:extLst>
                <a:ext uri="{FF2B5EF4-FFF2-40B4-BE49-F238E27FC236}">
                  <a16:creationId xmlns:a16="http://schemas.microsoft.com/office/drawing/2014/main" id="{E5137402-1053-7540-A328-A90274F075F9}"/>
                </a:ext>
              </a:extLst>
            </p:cNvPr>
            <p:cNvPicPr>
              <a:picLocks noChangeAspect="1"/>
            </p:cNvPicPr>
            <p:nvPr/>
          </p:nvPicPr>
          <p:blipFill>
            <a:blip r:embed="rId2"/>
            <a:stretch>
              <a:fillRect/>
            </a:stretch>
          </p:blipFill>
          <p:spPr>
            <a:xfrm>
              <a:off x="6873561" y="747973"/>
              <a:ext cx="1089831" cy="2581793"/>
            </a:xfrm>
            <a:prstGeom prst="rect">
              <a:avLst/>
            </a:prstGeom>
          </p:spPr>
        </p:pic>
        <p:grpSp>
          <p:nvGrpSpPr>
            <p:cNvPr id="9" name="Group 8">
              <a:extLst>
                <a:ext uri="{FF2B5EF4-FFF2-40B4-BE49-F238E27FC236}">
                  <a16:creationId xmlns:a16="http://schemas.microsoft.com/office/drawing/2014/main" id="{AF856156-F065-5C4C-BD94-3F14CEEABA4E}"/>
                </a:ext>
              </a:extLst>
            </p:cNvPr>
            <p:cNvGrpSpPr/>
            <p:nvPr/>
          </p:nvGrpSpPr>
          <p:grpSpPr>
            <a:xfrm>
              <a:off x="6088323" y="3528235"/>
              <a:ext cx="2944554" cy="2339164"/>
              <a:chOff x="6088323" y="3528235"/>
              <a:chExt cx="2944554" cy="2339164"/>
            </a:xfrm>
          </p:grpSpPr>
          <p:pic>
            <p:nvPicPr>
              <p:cNvPr id="7" name="Picture 6">
                <a:extLst>
                  <a:ext uri="{FF2B5EF4-FFF2-40B4-BE49-F238E27FC236}">
                    <a16:creationId xmlns:a16="http://schemas.microsoft.com/office/drawing/2014/main" id="{A277CF9C-B8F3-CB4C-808B-BB18A88F9787}"/>
                  </a:ext>
                </a:extLst>
              </p:cNvPr>
              <p:cNvPicPr>
                <a:picLocks noChangeAspect="1"/>
              </p:cNvPicPr>
              <p:nvPr/>
            </p:nvPicPr>
            <p:blipFill>
              <a:blip r:embed="rId3"/>
              <a:stretch>
                <a:fillRect/>
              </a:stretch>
            </p:blipFill>
            <p:spPr>
              <a:xfrm>
                <a:off x="6088323" y="4129354"/>
                <a:ext cx="2944554" cy="1738045"/>
              </a:xfrm>
              <a:prstGeom prst="rect">
                <a:avLst/>
              </a:prstGeom>
            </p:spPr>
          </p:pic>
          <p:sp>
            <p:nvSpPr>
              <p:cNvPr id="10" name="Down Arrow 9">
                <a:extLst>
                  <a:ext uri="{FF2B5EF4-FFF2-40B4-BE49-F238E27FC236}">
                    <a16:creationId xmlns:a16="http://schemas.microsoft.com/office/drawing/2014/main" id="{DF4B46B1-66D4-294C-9623-3F4749F9A75B}"/>
                  </a:ext>
                </a:extLst>
              </p:cNvPr>
              <p:cNvSpPr/>
              <p:nvPr/>
            </p:nvSpPr>
            <p:spPr bwMode="auto">
              <a:xfrm>
                <a:off x="7276351" y="3528235"/>
                <a:ext cx="284249" cy="381008"/>
              </a:xfrm>
              <a:prstGeom prst="downArrow">
                <a:avLst/>
              </a:prstGeom>
              <a:solidFill>
                <a:srgbClr val="C00000"/>
              </a:solidFill>
              <a:ln w="9525" cap="flat" cmpd="sng" algn="ctr">
                <a:no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4"/>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sz="3200" b="1" i="0" u="none" strike="noStrike" cap="none" normalizeH="0" baseline="0">
                  <a:ln>
                    <a:noFill/>
                  </a:ln>
                  <a:solidFill>
                    <a:schemeClr val="tx1"/>
                  </a:solidFill>
                  <a:effectLst/>
                  <a:latin typeface="Arial" pitchFamily="34" charset="0"/>
                </a:endParaRPr>
              </a:p>
            </p:txBody>
          </p:sp>
        </p:grpSp>
      </p:grpSp>
    </p:spTree>
    <p:extLst>
      <p:ext uri="{BB962C8B-B14F-4D97-AF65-F5344CB8AC3E}">
        <p14:creationId xmlns:p14="http://schemas.microsoft.com/office/powerpoint/2010/main" val="282215553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3">
            <a:extLst>
              <a:ext uri="{FF2B5EF4-FFF2-40B4-BE49-F238E27FC236}">
                <a16:creationId xmlns:a16="http://schemas.microsoft.com/office/drawing/2014/main" id="{C8482712-18E2-9949-ADA1-BCC6CF14D233}"/>
              </a:ext>
            </a:extLst>
          </p:cNvPr>
          <p:cNvSpPr>
            <a:spLocks noChangeArrowheads="1"/>
          </p:cNvSpPr>
          <p:nvPr/>
        </p:nvSpPr>
        <p:spPr bwMode="auto">
          <a:xfrm>
            <a:off x="241169" y="721105"/>
            <a:ext cx="5569061" cy="5298695"/>
          </a:xfrm>
          <a:prstGeom prst="rect">
            <a:avLst/>
          </a:prstGeom>
          <a:solidFill>
            <a:schemeClr val="bg1"/>
          </a:solidFill>
          <a:ln w="9525">
            <a:solidFill>
              <a:srgbClr val="293973"/>
            </a:solidFill>
            <a:miter lim="800000"/>
            <a:headEnd/>
            <a:tailEnd/>
          </a:ln>
          <a:effectLst>
            <a:outerShdw blurRad="50800" dist="38100" dir="2700000" algn="tl" rotWithShape="0">
              <a:prstClr val="black">
                <a:alpha val="40000"/>
              </a:prstClr>
            </a:outerShdw>
          </a:effectLst>
        </p:spPr>
        <p:txBody>
          <a:bodyPr lIns="129600" tIns="72000" rIns="0" bIns="0" anchor="t" anchorCtr="0"/>
          <a:lstStyle/>
          <a:p>
            <a:pPr algn="l"/>
            <a:r>
              <a:rPr lang="en-US" sz="1100" b="0" dirty="0">
                <a:solidFill>
                  <a:srgbClr val="7F0055"/>
                </a:solidFill>
                <a:latin typeface="Consolas" panose="020B0609020204030204" pitchFamily="49" charset="0"/>
                <a:cs typeface="Consolas" panose="020B0609020204030204" pitchFamily="49" charset="0"/>
              </a:rPr>
              <a:t>import</a:t>
            </a:r>
            <a:r>
              <a:rPr lang="en-US" sz="1100" b="0" dirty="0">
                <a:solidFill>
                  <a:srgbClr val="000000"/>
                </a:solidFill>
                <a:latin typeface="Consolas" panose="020B0609020204030204" pitchFamily="49" charset="0"/>
                <a:cs typeface="Consolas" panose="020B0609020204030204" pitchFamily="49" charset="0"/>
              </a:rPr>
              <a:t> </a:t>
            </a:r>
            <a:r>
              <a:rPr lang="en-US" sz="1100" b="0" dirty="0" err="1">
                <a:solidFill>
                  <a:srgbClr val="000000"/>
                </a:solidFill>
                <a:latin typeface="Consolas" panose="020B0609020204030204" pitchFamily="49" charset="0"/>
                <a:cs typeface="Consolas" panose="020B0609020204030204" pitchFamily="49" charset="0"/>
              </a:rPr>
              <a:t>java.util.LinkedList</a:t>
            </a:r>
            <a:r>
              <a:rPr lang="en-US" sz="1100" b="0" dirty="0">
                <a:solidFill>
                  <a:srgbClr val="000000"/>
                </a:solidFill>
                <a:latin typeface="Consolas" panose="020B0609020204030204" pitchFamily="49" charset="0"/>
                <a:cs typeface="Consolas" panose="020B0609020204030204" pitchFamily="49" charset="0"/>
              </a:rPr>
              <a:t>;</a:t>
            </a:r>
            <a:endParaRPr lang="en-US" sz="1100" b="0" dirty="0">
              <a:solidFill>
                <a:srgbClr val="7F0055"/>
              </a:solidFill>
              <a:latin typeface="Consolas" panose="020B0609020204030204" pitchFamily="49" charset="0"/>
              <a:cs typeface="Consolas" panose="020B0609020204030204" pitchFamily="49" charset="0"/>
            </a:endParaRPr>
          </a:p>
          <a:p>
            <a:pPr algn="l">
              <a:spcBef>
                <a:spcPts val="600"/>
              </a:spcBef>
            </a:pPr>
            <a:r>
              <a:rPr lang="en-US" sz="1100" b="0" dirty="0">
                <a:solidFill>
                  <a:srgbClr val="7F0055"/>
                </a:solidFill>
                <a:latin typeface="Consolas" panose="020B0609020204030204" pitchFamily="49" charset="0"/>
                <a:cs typeface="Consolas" panose="020B0609020204030204" pitchFamily="49" charset="0"/>
              </a:rPr>
              <a:t>class</a:t>
            </a:r>
            <a:r>
              <a:rPr lang="en-US" sz="1100" b="0" dirty="0">
                <a:solidFill>
                  <a:srgbClr val="000000"/>
                </a:solidFill>
                <a:latin typeface="Consolas" panose="020B0609020204030204" pitchFamily="49" charset="0"/>
                <a:cs typeface="Consolas" panose="020B0609020204030204" pitchFamily="49" charset="0"/>
              </a:rPr>
              <a:t> Compression {</a:t>
            </a:r>
            <a:r>
              <a:rPr lang="en-IL" sz="1100" b="0" dirty="0">
                <a:solidFill>
                  <a:srgbClr val="000000"/>
                </a:solidFill>
                <a:latin typeface="Consolas" panose="020B0609020204030204" pitchFamily="49" charset="0"/>
                <a:cs typeface="Consolas" panose="020B0609020204030204" pitchFamily="49" charset="0"/>
              </a:rPr>
              <a:t>    </a:t>
            </a:r>
          </a:p>
          <a:p>
            <a:pPr algn="l">
              <a:spcBef>
                <a:spcPts val="600"/>
              </a:spcBef>
            </a:pPr>
            <a:r>
              <a:rPr lang="en-US" sz="1100" b="0" dirty="0">
                <a:solidFill>
                  <a:srgbClr val="000000"/>
                </a:solidFill>
                <a:latin typeface="Consolas" panose="020B0609020204030204" pitchFamily="49" charset="0"/>
                <a:cs typeface="Consolas" panose="020B0609020204030204" pitchFamily="49" charset="0"/>
              </a:rPr>
              <a:t>   </a:t>
            </a:r>
            <a:endParaRPr lang="en-US" sz="1100" b="0" dirty="0">
              <a:solidFill>
                <a:srgbClr val="000000"/>
              </a:solidFill>
              <a:latin typeface="Consolas" panose="020B0609020204030204" pitchFamily="49" charset="0"/>
              <a:ea typeface="Consolas"/>
              <a:cs typeface="Consolas" panose="020B0609020204030204" pitchFamily="49" charset="0"/>
            </a:endParaRPr>
          </a:p>
        </p:txBody>
      </p:sp>
      <p:sp>
        <p:nvSpPr>
          <p:cNvPr id="2" name="Title 1">
            <a:extLst>
              <a:ext uri="{FF2B5EF4-FFF2-40B4-BE49-F238E27FC236}">
                <a16:creationId xmlns:a16="http://schemas.microsoft.com/office/drawing/2014/main" id="{B48E29DF-072E-354E-8B5E-245D26B4315F}"/>
              </a:ext>
            </a:extLst>
          </p:cNvPr>
          <p:cNvSpPr>
            <a:spLocks noGrp="1"/>
          </p:cNvSpPr>
          <p:nvPr>
            <p:ph type="title"/>
          </p:nvPr>
        </p:nvSpPr>
        <p:spPr/>
        <p:txBody>
          <a:bodyPr/>
          <a:lstStyle/>
          <a:p>
            <a:pPr rtl="1"/>
            <a:r>
              <a:rPr lang="en-US" dirty="0"/>
              <a:t>Building the tree</a:t>
            </a:r>
          </a:p>
        </p:txBody>
      </p:sp>
      <p:pic>
        <p:nvPicPr>
          <p:cNvPr id="6" name="Picture 5">
            <a:extLst>
              <a:ext uri="{FF2B5EF4-FFF2-40B4-BE49-F238E27FC236}">
                <a16:creationId xmlns:a16="http://schemas.microsoft.com/office/drawing/2014/main" id="{E5137402-1053-7540-A328-A90274F075F9}"/>
              </a:ext>
            </a:extLst>
          </p:cNvPr>
          <p:cNvPicPr>
            <a:picLocks noChangeAspect="1"/>
          </p:cNvPicPr>
          <p:nvPr/>
        </p:nvPicPr>
        <p:blipFill>
          <a:blip r:embed="rId2"/>
          <a:stretch>
            <a:fillRect/>
          </a:stretch>
        </p:blipFill>
        <p:spPr>
          <a:xfrm>
            <a:off x="6873561" y="747973"/>
            <a:ext cx="1089831" cy="2581793"/>
          </a:xfrm>
          <a:prstGeom prst="rect">
            <a:avLst/>
          </a:prstGeom>
        </p:spPr>
      </p:pic>
      <p:sp>
        <p:nvSpPr>
          <p:cNvPr id="10" name="Down Arrow 9">
            <a:extLst>
              <a:ext uri="{FF2B5EF4-FFF2-40B4-BE49-F238E27FC236}">
                <a16:creationId xmlns:a16="http://schemas.microsoft.com/office/drawing/2014/main" id="{DF4B46B1-66D4-294C-9623-3F4749F9A75B}"/>
              </a:ext>
            </a:extLst>
          </p:cNvPr>
          <p:cNvSpPr/>
          <p:nvPr/>
        </p:nvSpPr>
        <p:spPr bwMode="auto">
          <a:xfrm>
            <a:off x="7276351" y="3528235"/>
            <a:ext cx="284249" cy="381008"/>
          </a:xfrm>
          <a:prstGeom prst="downArrow">
            <a:avLst/>
          </a:prstGeom>
          <a:solidFill>
            <a:srgbClr val="C00000"/>
          </a:solidFill>
          <a:ln w="9525" cap="flat" cmpd="sng" algn="ctr">
            <a:no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sz="3200" b="1" i="0" u="none" strike="noStrike" cap="none" normalizeH="0" baseline="0">
              <a:ln>
                <a:noFill/>
              </a:ln>
              <a:solidFill>
                <a:schemeClr val="tx1"/>
              </a:solidFill>
              <a:effectLst/>
              <a:latin typeface="Arial" pitchFamily="34" charset="0"/>
            </a:endParaRPr>
          </a:p>
        </p:txBody>
      </p:sp>
      <p:pic>
        <p:nvPicPr>
          <p:cNvPr id="12" name="Picture 11">
            <a:extLst>
              <a:ext uri="{FF2B5EF4-FFF2-40B4-BE49-F238E27FC236}">
                <a16:creationId xmlns:a16="http://schemas.microsoft.com/office/drawing/2014/main" id="{9F3B6696-49C1-9A43-865D-23CF9A5FF8E8}"/>
              </a:ext>
            </a:extLst>
          </p:cNvPr>
          <p:cNvPicPr>
            <a:picLocks noChangeAspect="1"/>
          </p:cNvPicPr>
          <p:nvPr/>
        </p:nvPicPr>
        <p:blipFill rotWithShape="1">
          <a:blip r:embed="rId4"/>
          <a:srcRect b="74875"/>
          <a:stretch/>
        </p:blipFill>
        <p:spPr>
          <a:xfrm>
            <a:off x="4708145" y="4191000"/>
            <a:ext cx="4330831" cy="381008"/>
          </a:xfrm>
          <a:prstGeom prst="rect">
            <a:avLst/>
          </a:prstGeom>
        </p:spPr>
      </p:pic>
    </p:spTree>
    <p:extLst>
      <p:ext uri="{BB962C8B-B14F-4D97-AF65-F5344CB8AC3E}">
        <p14:creationId xmlns:p14="http://schemas.microsoft.com/office/powerpoint/2010/main" val="395647558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8E29DF-072E-354E-8B5E-245D26B4315F}"/>
              </a:ext>
            </a:extLst>
          </p:cNvPr>
          <p:cNvSpPr>
            <a:spLocks noGrp="1"/>
          </p:cNvSpPr>
          <p:nvPr>
            <p:ph type="title"/>
          </p:nvPr>
        </p:nvSpPr>
        <p:spPr/>
        <p:txBody>
          <a:bodyPr/>
          <a:lstStyle/>
          <a:p>
            <a:r>
              <a:rPr lang="en-US" dirty="0"/>
              <a:t>Character frequency</a:t>
            </a:r>
          </a:p>
        </p:txBody>
      </p:sp>
      <p:sp>
        <p:nvSpPr>
          <p:cNvPr id="95" name="TextBox 94">
            <a:extLst>
              <a:ext uri="{FF2B5EF4-FFF2-40B4-BE49-F238E27FC236}">
                <a16:creationId xmlns:a16="http://schemas.microsoft.com/office/drawing/2014/main" id="{2643F276-B202-7143-8000-DFF92E4F4CE4}"/>
              </a:ext>
            </a:extLst>
          </p:cNvPr>
          <p:cNvSpPr txBox="1"/>
          <p:nvPr/>
        </p:nvSpPr>
        <p:spPr>
          <a:xfrm>
            <a:off x="6229330" y="1161369"/>
            <a:ext cx="1657166" cy="278089"/>
          </a:xfrm>
          <a:prstGeom prst="rect">
            <a:avLst/>
          </a:prstGeom>
          <a:noFill/>
          <a:ln>
            <a:noFill/>
          </a:ln>
        </p:spPr>
        <p:txBody>
          <a:bodyPr wrap="square" lIns="0" tIns="46800" rIns="0" rtlCol="0">
            <a:spAutoFit/>
          </a:bodyPr>
          <a:lstStyle/>
          <a:p>
            <a:r>
              <a:rPr lang="en-IL" sz="1200" b="0" dirty="0">
                <a:latin typeface="Consolas" panose="020B0609020204030204" pitchFamily="49" charset="0"/>
                <a:cs typeface="Consolas" panose="020B0609020204030204" pitchFamily="49" charset="0"/>
              </a:rPr>
              <a:t>freq</a:t>
            </a:r>
          </a:p>
        </p:txBody>
      </p:sp>
      <p:sp>
        <p:nvSpPr>
          <p:cNvPr id="96" name="TextBox 95">
            <a:extLst>
              <a:ext uri="{FF2B5EF4-FFF2-40B4-BE49-F238E27FC236}">
                <a16:creationId xmlns:a16="http://schemas.microsoft.com/office/drawing/2014/main" id="{03EC414A-B37B-C048-A551-BA877AE2069C}"/>
              </a:ext>
            </a:extLst>
          </p:cNvPr>
          <p:cNvSpPr txBox="1"/>
          <p:nvPr/>
        </p:nvSpPr>
        <p:spPr>
          <a:xfrm>
            <a:off x="7391400" y="1829055"/>
            <a:ext cx="304800" cy="278089"/>
          </a:xfrm>
          <a:prstGeom prst="rect">
            <a:avLst/>
          </a:prstGeom>
          <a:noFill/>
          <a:ln>
            <a:noFill/>
          </a:ln>
        </p:spPr>
        <p:txBody>
          <a:bodyPr wrap="square" lIns="0" tIns="46800" rIns="0" rtlCol="0">
            <a:spAutoFit/>
          </a:bodyPr>
          <a:lstStyle/>
          <a:p>
            <a:r>
              <a:rPr lang="en-US" sz="1200" b="0" dirty="0">
                <a:latin typeface="Consolas" panose="020B0609020204030204" pitchFamily="49" charset="0"/>
                <a:cs typeface="Consolas" panose="020B0609020204030204" pitchFamily="49" charset="0"/>
              </a:rPr>
              <a:t>'a'</a:t>
            </a:r>
            <a:endParaRPr lang="en-IL" sz="1200" b="0" dirty="0">
              <a:latin typeface="Consolas" panose="020B0609020204030204" pitchFamily="49" charset="0"/>
              <a:cs typeface="Consolas" panose="020B0609020204030204" pitchFamily="49" charset="0"/>
            </a:endParaRPr>
          </a:p>
        </p:txBody>
      </p:sp>
      <p:sp>
        <p:nvSpPr>
          <p:cNvPr id="97" name="TextBox 96">
            <a:extLst>
              <a:ext uri="{FF2B5EF4-FFF2-40B4-BE49-F238E27FC236}">
                <a16:creationId xmlns:a16="http://schemas.microsoft.com/office/drawing/2014/main" id="{EBCD80FF-88BD-3445-BD31-16406A740B15}"/>
              </a:ext>
            </a:extLst>
          </p:cNvPr>
          <p:cNvSpPr txBox="1"/>
          <p:nvPr/>
        </p:nvSpPr>
        <p:spPr>
          <a:xfrm>
            <a:off x="6798058" y="1866447"/>
            <a:ext cx="526036" cy="210608"/>
          </a:xfrm>
          <a:prstGeom prst="rect">
            <a:avLst/>
          </a:prstGeom>
          <a:solidFill>
            <a:schemeClr val="bg1">
              <a:lumMod val="95000"/>
            </a:schemeClr>
          </a:solidFill>
          <a:ln>
            <a:solidFill>
              <a:schemeClr val="tx1"/>
            </a:solidFill>
          </a:ln>
        </p:spPr>
        <p:txBody>
          <a:bodyPr wrap="square" lIns="72000" tIns="46800" rIns="72000" rtlCol="0" anchor="ctr" anchorCtr="0">
            <a:noAutofit/>
          </a:bodyPr>
          <a:lstStyle/>
          <a:p>
            <a:pPr algn="r"/>
            <a:r>
              <a:rPr lang="en-IL" sz="1200" b="0" dirty="0">
                <a:latin typeface="Times New Roman" panose="02020603050405020304" pitchFamily="18" charset="0"/>
                <a:cs typeface="Times New Roman" panose="02020603050405020304" pitchFamily="18" charset="0"/>
              </a:rPr>
              <a:t>8</a:t>
            </a:r>
          </a:p>
        </p:txBody>
      </p:sp>
      <p:sp>
        <p:nvSpPr>
          <p:cNvPr id="98" name="TextBox 97">
            <a:extLst>
              <a:ext uri="{FF2B5EF4-FFF2-40B4-BE49-F238E27FC236}">
                <a16:creationId xmlns:a16="http://schemas.microsoft.com/office/drawing/2014/main" id="{867AA559-1BCE-9846-B72F-6E8C177977FD}"/>
              </a:ext>
            </a:extLst>
          </p:cNvPr>
          <p:cNvSpPr txBox="1"/>
          <p:nvPr/>
        </p:nvSpPr>
        <p:spPr>
          <a:xfrm>
            <a:off x="7391400" y="2039663"/>
            <a:ext cx="304800" cy="278089"/>
          </a:xfrm>
          <a:prstGeom prst="rect">
            <a:avLst/>
          </a:prstGeom>
          <a:noFill/>
          <a:ln>
            <a:noFill/>
          </a:ln>
        </p:spPr>
        <p:txBody>
          <a:bodyPr wrap="square" lIns="0" tIns="46800" rIns="0" rtlCol="0">
            <a:spAutoFit/>
          </a:bodyPr>
          <a:lstStyle/>
          <a:p>
            <a:r>
              <a:rPr lang="en-US" sz="1200" b="0" dirty="0">
                <a:latin typeface="Consolas" panose="020B0609020204030204" pitchFamily="49" charset="0"/>
                <a:cs typeface="Consolas" panose="020B0609020204030204" pitchFamily="49" charset="0"/>
              </a:rPr>
              <a:t>'b'</a:t>
            </a:r>
            <a:endParaRPr lang="en-IL" sz="1200" b="0" dirty="0">
              <a:latin typeface="Consolas" panose="020B0609020204030204" pitchFamily="49" charset="0"/>
              <a:cs typeface="Consolas" panose="020B0609020204030204" pitchFamily="49" charset="0"/>
            </a:endParaRPr>
          </a:p>
        </p:txBody>
      </p:sp>
      <p:sp>
        <p:nvSpPr>
          <p:cNvPr id="99" name="TextBox 98">
            <a:extLst>
              <a:ext uri="{FF2B5EF4-FFF2-40B4-BE49-F238E27FC236}">
                <a16:creationId xmlns:a16="http://schemas.microsoft.com/office/drawing/2014/main" id="{5D57728B-FF6E-BA4E-93EE-0F803537B8DB}"/>
              </a:ext>
            </a:extLst>
          </p:cNvPr>
          <p:cNvSpPr txBox="1"/>
          <p:nvPr/>
        </p:nvSpPr>
        <p:spPr>
          <a:xfrm>
            <a:off x="6798058" y="2077055"/>
            <a:ext cx="526036" cy="210608"/>
          </a:xfrm>
          <a:prstGeom prst="rect">
            <a:avLst/>
          </a:prstGeom>
          <a:solidFill>
            <a:schemeClr val="bg1">
              <a:lumMod val="95000"/>
            </a:schemeClr>
          </a:solidFill>
          <a:ln>
            <a:solidFill>
              <a:schemeClr val="tx1"/>
            </a:solidFill>
          </a:ln>
        </p:spPr>
        <p:txBody>
          <a:bodyPr wrap="square" lIns="72000" tIns="46800" rIns="72000" rtlCol="0" anchor="ctr" anchorCtr="0">
            <a:noAutofit/>
          </a:bodyPr>
          <a:lstStyle/>
          <a:p>
            <a:pPr algn="r"/>
            <a:r>
              <a:rPr lang="en-IL" sz="1200" b="0" dirty="0">
                <a:latin typeface="Times New Roman" panose="02020603050405020304" pitchFamily="18" charset="0"/>
                <a:cs typeface="Times New Roman" panose="02020603050405020304" pitchFamily="18" charset="0"/>
              </a:rPr>
              <a:t>3</a:t>
            </a:r>
          </a:p>
        </p:txBody>
      </p:sp>
      <p:sp>
        <p:nvSpPr>
          <p:cNvPr id="100" name="TextBox 99">
            <a:extLst>
              <a:ext uri="{FF2B5EF4-FFF2-40B4-BE49-F238E27FC236}">
                <a16:creationId xmlns:a16="http://schemas.microsoft.com/office/drawing/2014/main" id="{485F9A35-E8D0-C744-AE51-D2A947A73E59}"/>
              </a:ext>
            </a:extLst>
          </p:cNvPr>
          <p:cNvSpPr txBox="1"/>
          <p:nvPr/>
        </p:nvSpPr>
        <p:spPr>
          <a:xfrm>
            <a:off x="7391400" y="2250271"/>
            <a:ext cx="304800" cy="278089"/>
          </a:xfrm>
          <a:prstGeom prst="rect">
            <a:avLst/>
          </a:prstGeom>
          <a:noFill/>
          <a:ln>
            <a:noFill/>
          </a:ln>
        </p:spPr>
        <p:txBody>
          <a:bodyPr wrap="square" lIns="0" tIns="46800" rIns="0" rtlCol="0">
            <a:spAutoFit/>
          </a:bodyPr>
          <a:lstStyle/>
          <a:p>
            <a:r>
              <a:rPr lang="en-US" sz="1200" b="0" dirty="0">
                <a:latin typeface="Consolas" panose="020B0609020204030204" pitchFamily="49" charset="0"/>
                <a:cs typeface="Consolas" panose="020B0609020204030204" pitchFamily="49" charset="0"/>
              </a:rPr>
              <a:t>'c'</a:t>
            </a:r>
            <a:endParaRPr lang="en-IL" sz="1200" b="0" dirty="0">
              <a:latin typeface="Consolas" panose="020B0609020204030204" pitchFamily="49" charset="0"/>
              <a:cs typeface="Consolas" panose="020B0609020204030204" pitchFamily="49" charset="0"/>
            </a:endParaRPr>
          </a:p>
        </p:txBody>
      </p:sp>
      <p:sp>
        <p:nvSpPr>
          <p:cNvPr id="101" name="TextBox 100">
            <a:extLst>
              <a:ext uri="{FF2B5EF4-FFF2-40B4-BE49-F238E27FC236}">
                <a16:creationId xmlns:a16="http://schemas.microsoft.com/office/drawing/2014/main" id="{C6056DCB-B5CF-814E-8C68-38BA6F83FE41}"/>
              </a:ext>
            </a:extLst>
          </p:cNvPr>
          <p:cNvSpPr txBox="1"/>
          <p:nvPr/>
        </p:nvSpPr>
        <p:spPr>
          <a:xfrm>
            <a:off x="6798058" y="2287663"/>
            <a:ext cx="526036" cy="210608"/>
          </a:xfrm>
          <a:prstGeom prst="rect">
            <a:avLst/>
          </a:prstGeom>
          <a:solidFill>
            <a:schemeClr val="bg1">
              <a:lumMod val="95000"/>
            </a:schemeClr>
          </a:solidFill>
          <a:ln>
            <a:solidFill>
              <a:schemeClr val="tx1"/>
            </a:solidFill>
          </a:ln>
        </p:spPr>
        <p:txBody>
          <a:bodyPr wrap="square" lIns="72000" tIns="46800" rIns="72000" rtlCol="0" anchor="ctr" anchorCtr="0">
            <a:noAutofit/>
          </a:bodyPr>
          <a:lstStyle/>
          <a:p>
            <a:pPr algn="r"/>
            <a:r>
              <a:rPr lang="en-IL" sz="1200" b="0" dirty="0">
                <a:latin typeface="Times New Roman" panose="02020603050405020304" pitchFamily="18" charset="0"/>
                <a:cs typeface="Times New Roman" panose="02020603050405020304" pitchFamily="18" charset="0"/>
              </a:rPr>
              <a:t>1</a:t>
            </a:r>
          </a:p>
        </p:txBody>
      </p:sp>
      <p:sp>
        <p:nvSpPr>
          <p:cNvPr id="102" name="TextBox 101">
            <a:extLst>
              <a:ext uri="{FF2B5EF4-FFF2-40B4-BE49-F238E27FC236}">
                <a16:creationId xmlns:a16="http://schemas.microsoft.com/office/drawing/2014/main" id="{A34DBECA-CCB5-D54B-86CC-7C2B3041B526}"/>
              </a:ext>
            </a:extLst>
          </p:cNvPr>
          <p:cNvSpPr txBox="1"/>
          <p:nvPr/>
        </p:nvSpPr>
        <p:spPr>
          <a:xfrm>
            <a:off x="7391400" y="2460879"/>
            <a:ext cx="304800" cy="278089"/>
          </a:xfrm>
          <a:prstGeom prst="rect">
            <a:avLst/>
          </a:prstGeom>
          <a:noFill/>
          <a:ln>
            <a:noFill/>
          </a:ln>
        </p:spPr>
        <p:txBody>
          <a:bodyPr wrap="square" lIns="0" tIns="46800" rIns="0" rtlCol="0">
            <a:spAutoFit/>
          </a:bodyPr>
          <a:lstStyle/>
          <a:p>
            <a:r>
              <a:rPr lang="en-US" sz="1200" b="0" dirty="0">
                <a:latin typeface="Consolas" panose="020B0609020204030204" pitchFamily="49" charset="0"/>
                <a:cs typeface="Consolas" panose="020B0609020204030204" pitchFamily="49" charset="0"/>
              </a:rPr>
              <a:t>'d'</a:t>
            </a:r>
            <a:endParaRPr lang="en-IL" sz="1200" b="0" dirty="0">
              <a:latin typeface="Consolas" panose="020B0609020204030204" pitchFamily="49" charset="0"/>
              <a:cs typeface="Consolas" panose="020B0609020204030204" pitchFamily="49" charset="0"/>
            </a:endParaRPr>
          </a:p>
        </p:txBody>
      </p:sp>
      <p:sp>
        <p:nvSpPr>
          <p:cNvPr id="103" name="TextBox 102">
            <a:extLst>
              <a:ext uri="{FF2B5EF4-FFF2-40B4-BE49-F238E27FC236}">
                <a16:creationId xmlns:a16="http://schemas.microsoft.com/office/drawing/2014/main" id="{6D805A06-AD46-C544-A112-5C2256A8FCD9}"/>
              </a:ext>
            </a:extLst>
          </p:cNvPr>
          <p:cNvSpPr txBox="1"/>
          <p:nvPr/>
        </p:nvSpPr>
        <p:spPr>
          <a:xfrm>
            <a:off x="6798058" y="2498271"/>
            <a:ext cx="526036" cy="210608"/>
          </a:xfrm>
          <a:prstGeom prst="rect">
            <a:avLst/>
          </a:prstGeom>
          <a:solidFill>
            <a:schemeClr val="bg1">
              <a:lumMod val="95000"/>
            </a:schemeClr>
          </a:solidFill>
          <a:ln>
            <a:solidFill>
              <a:schemeClr val="tx1"/>
            </a:solidFill>
          </a:ln>
        </p:spPr>
        <p:txBody>
          <a:bodyPr wrap="square" lIns="72000" tIns="46800" rIns="72000" rtlCol="0" anchor="ctr" anchorCtr="0">
            <a:noAutofit/>
          </a:bodyPr>
          <a:lstStyle/>
          <a:p>
            <a:pPr algn="r"/>
            <a:r>
              <a:rPr lang="en-IL" sz="1200" b="0" dirty="0">
                <a:latin typeface="Times New Roman" panose="02020603050405020304" pitchFamily="18" charset="0"/>
                <a:cs typeface="Times New Roman" panose="02020603050405020304" pitchFamily="18" charset="0"/>
              </a:rPr>
              <a:t>1</a:t>
            </a:r>
          </a:p>
        </p:txBody>
      </p:sp>
      <p:sp>
        <p:nvSpPr>
          <p:cNvPr id="104" name="TextBox 103">
            <a:extLst>
              <a:ext uri="{FF2B5EF4-FFF2-40B4-BE49-F238E27FC236}">
                <a16:creationId xmlns:a16="http://schemas.microsoft.com/office/drawing/2014/main" id="{5013F31D-C5E4-E741-892E-80612CF84649}"/>
              </a:ext>
            </a:extLst>
          </p:cNvPr>
          <p:cNvSpPr txBox="1"/>
          <p:nvPr/>
        </p:nvSpPr>
        <p:spPr>
          <a:xfrm>
            <a:off x="7389116" y="2671487"/>
            <a:ext cx="304800" cy="278089"/>
          </a:xfrm>
          <a:prstGeom prst="rect">
            <a:avLst/>
          </a:prstGeom>
          <a:noFill/>
          <a:ln>
            <a:noFill/>
          </a:ln>
        </p:spPr>
        <p:txBody>
          <a:bodyPr wrap="square" lIns="0" tIns="46800" rIns="0" rtlCol="0">
            <a:spAutoFit/>
          </a:bodyPr>
          <a:lstStyle/>
          <a:p>
            <a:r>
              <a:rPr lang="en-US" sz="1200" b="0" dirty="0">
                <a:latin typeface="Consolas" panose="020B0609020204030204" pitchFamily="49" charset="0"/>
                <a:cs typeface="Consolas" panose="020B0609020204030204" pitchFamily="49" charset="0"/>
              </a:rPr>
              <a:t>'e'</a:t>
            </a:r>
            <a:endParaRPr lang="en-IL" sz="1200" b="0" dirty="0">
              <a:latin typeface="Consolas" panose="020B0609020204030204" pitchFamily="49" charset="0"/>
              <a:cs typeface="Consolas" panose="020B0609020204030204" pitchFamily="49" charset="0"/>
            </a:endParaRPr>
          </a:p>
        </p:txBody>
      </p:sp>
      <p:sp>
        <p:nvSpPr>
          <p:cNvPr id="105" name="TextBox 104">
            <a:extLst>
              <a:ext uri="{FF2B5EF4-FFF2-40B4-BE49-F238E27FC236}">
                <a16:creationId xmlns:a16="http://schemas.microsoft.com/office/drawing/2014/main" id="{AAE1BCDE-7663-BE43-AF32-CEF4FC82EC9D}"/>
              </a:ext>
            </a:extLst>
          </p:cNvPr>
          <p:cNvSpPr txBox="1"/>
          <p:nvPr/>
        </p:nvSpPr>
        <p:spPr>
          <a:xfrm>
            <a:off x="6795774" y="2708879"/>
            <a:ext cx="526036" cy="210608"/>
          </a:xfrm>
          <a:prstGeom prst="rect">
            <a:avLst/>
          </a:prstGeom>
          <a:solidFill>
            <a:schemeClr val="bg1">
              <a:lumMod val="95000"/>
            </a:schemeClr>
          </a:solidFill>
          <a:ln>
            <a:solidFill>
              <a:schemeClr val="tx1"/>
            </a:solidFill>
          </a:ln>
        </p:spPr>
        <p:txBody>
          <a:bodyPr wrap="square" lIns="72000" tIns="46800" rIns="72000" rtlCol="0" anchor="ctr" anchorCtr="0">
            <a:noAutofit/>
          </a:bodyPr>
          <a:lstStyle/>
          <a:p>
            <a:pPr algn="r"/>
            <a:r>
              <a:rPr lang="en-IL" sz="1200" b="0" dirty="0">
                <a:latin typeface="Times New Roman" panose="02020603050405020304" pitchFamily="18" charset="0"/>
                <a:cs typeface="Times New Roman" panose="02020603050405020304" pitchFamily="18" charset="0"/>
              </a:rPr>
              <a:t>1</a:t>
            </a:r>
          </a:p>
        </p:txBody>
      </p:sp>
      <p:sp>
        <p:nvSpPr>
          <p:cNvPr id="106" name="TextBox 105">
            <a:extLst>
              <a:ext uri="{FF2B5EF4-FFF2-40B4-BE49-F238E27FC236}">
                <a16:creationId xmlns:a16="http://schemas.microsoft.com/office/drawing/2014/main" id="{5FE9B3B0-E863-1F40-94ED-9D83656B8D42}"/>
              </a:ext>
            </a:extLst>
          </p:cNvPr>
          <p:cNvSpPr txBox="1"/>
          <p:nvPr/>
        </p:nvSpPr>
        <p:spPr>
          <a:xfrm>
            <a:off x="7389116" y="2882095"/>
            <a:ext cx="304800" cy="278089"/>
          </a:xfrm>
          <a:prstGeom prst="rect">
            <a:avLst/>
          </a:prstGeom>
          <a:noFill/>
          <a:ln>
            <a:noFill/>
          </a:ln>
        </p:spPr>
        <p:txBody>
          <a:bodyPr wrap="square" lIns="0" tIns="46800" rIns="0" rtlCol="0">
            <a:spAutoFit/>
          </a:bodyPr>
          <a:lstStyle/>
          <a:p>
            <a:r>
              <a:rPr lang="en-US" sz="1200" b="0" dirty="0">
                <a:latin typeface="Consolas" panose="020B0609020204030204" pitchFamily="49" charset="0"/>
                <a:cs typeface="Consolas" panose="020B0609020204030204" pitchFamily="49" charset="0"/>
              </a:rPr>
              <a:t>'f'</a:t>
            </a:r>
            <a:endParaRPr lang="en-IL" sz="1200" b="0" dirty="0">
              <a:latin typeface="Consolas" panose="020B0609020204030204" pitchFamily="49" charset="0"/>
              <a:cs typeface="Consolas" panose="020B0609020204030204" pitchFamily="49" charset="0"/>
            </a:endParaRPr>
          </a:p>
        </p:txBody>
      </p:sp>
      <p:sp>
        <p:nvSpPr>
          <p:cNvPr id="107" name="TextBox 106">
            <a:extLst>
              <a:ext uri="{FF2B5EF4-FFF2-40B4-BE49-F238E27FC236}">
                <a16:creationId xmlns:a16="http://schemas.microsoft.com/office/drawing/2014/main" id="{4F6BA603-1D14-8F48-9B39-723FD7ABCB1F}"/>
              </a:ext>
            </a:extLst>
          </p:cNvPr>
          <p:cNvSpPr txBox="1"/>
          <p:nvPr/>
        </p:nvSpPr>
        <p:spPr>
          <a:xfrm>
            <a:off x="6795774" y="2919487"/>
            <a:ext cx="526036" cy="210608"/>
          </a:xfrm>
          <a:prstGeom prst="rect">
            <a:avLst/>
          </a:prstGeom>
          <a:solidFill>
            <a:schemeClr val="bg1">
              <a:lumMod val="95000"/>
            </a:schemeClr>
          </a:solidFill>
          <a:ln>
            <a:solidFill>
              <a:schemeClr val="tx1"/>
            </a:solidFill>
          </a:ln>
        </p:spPr>
        <p:txBody>
          <a:bodyPr wrap="square" lIns="72000" tIns="46800" rIns="72000" rtlCol="0" anchor="ctr" anchorCtr="0">
            <a:noAutofit/>
          </a:bodyPr>
          <a:lstStyle/>
          <a:p>
            <a:pPr algn="r"/>
            <a:r>
              <a:rPr lang="en-IL" sz="1200" b="0" dirty="0">
                <a:latin typeface="Times New Roman" panose="02020603050405020304" pitchFamily="18" charset="0"/>
                <a:cs typeface="Times New Roman" panose="02020603050405020304" pitchFamily="18" charset="0"/>
              </a:rPr>
              <a:t>1</a:t>
            </a:r>
          </a:p>
        </p:txBody>
      </p:sp>
      <p:sp>
        <p:nvSpPr>
          <p:cNvPr id="108" name="TextBox 107">
            <a:extLst>
              <a:ext uri="{FF2B5EF4-FFF2-40B4-BE49-F238E27FC236}">
                <a16:creationId xmlns:a16="http://schemas.microsoft.com/office/drawing/2014/main" id="{DFB612BA-BB31-1848-B360-400C8C798A3E}"/>
              </a:ext>
            </a:extLst>
          </p:cNvPr>
          <p:cNvSpPr txBox="1"/>
          <p:nvPr/>
        </p:nvSpPr>
        <p:spPr>
          <a:xfrm>
            <a:off x="7389116" y="3092703"/>
            <a:ext cx="304800" cy="278089"/>
          </a:xfrm>
          <a:prstGeom prst="rect">
            <a:avLst/>
          </a:prstGeom>
          <a:noFill/>
          <a:ln>
            <a:noFill/>
          </a:ln>
        </p:spPr>
        <p:txBody>
          <a:bodyPr wrap="square" lIns="0" tIns="46800" rIns="0" rtlCol="0">
            <a:spAutoFit/>
          </a:bodyPr>
          <a:lstStyle/>
          <a:p>
            <a:r>
              <a:rPr lang="en-US" sz="1200" b="0" dirty="0">
                <a:latin typeface="Consolas" panose="020B0609020204030204" pitchFamily="49" charset="0"/>
                <a:cs typeface="Consolas" panose="020B0609020204030204" pitchFamily="49" charset="0"/>
              </a:rPr>
              <a:t>'g'</a:t>
            </a:r>
            <a:endParaRPr lang="en-IL" sz="1200" b="0" dirty="0">
              <a:latin typeface="Consolas" panose="020B0609020204030204" pitchFamily="49" charset="0"/>
              <a:cs typeface="Consolas" panose="020B0609020204030204" pitchFamily="49" charset="0"/>
            </a:endParaRPr>
          </a:p>
        </p:txBody>
      </p:sp>
      <p:sp>
        <p:nvSpPr>
          <p:cNvPr id="109" name="TextBox 108">
            <a:extLst>
              <a:ext uri="{FF2B5EF4-FFF2-40B4-BE49-F238E27FC236}">
                <a16:creationId xmlns:a16="http://schemas.microsoft.com/office/drawing/2014/main" id="{57F15C1E-B914-FD4C-8F52-62887073551D}"/>
              </a:ext>
            </a:extLst>
          </p:cNvPr>
          <p:cNvSpPr txBox="1"/>
          <p:nvPr/>
        </p:nvSpPr>
        <p:spPr>
          <a:xfrm>
            <a:off x="6795774" y="3130095"/>
            <a:ext cx="526036" cy="210608"/>
          </a:xfrm>
          <a:prstGeom prst="rect">
            <a:avLst/>
          </a:prstGeom>
          <a:solidFill>
            <a:schemeClr val="bg1">
              <a:lumMod val="95000"/>
            </a:schemeClr>
          </a:solidFill>
          <a:ln>
            <a:solidFill>
              <a:schemeClr val="tx1"/>
            </a:solidFill>
          </a:ln>
        </p:spPr>
        <p:txBody>
          <a:bodyPr wrap="square" lIns="72000" tIns="46800" rIns="72000" rtlCol="0" anchor="ctr" anchorCtr="0">
            <a:noAutofit/>
          </a:bodyPr>
          <a:lstStyle/>
          <a:p>
            <a:pPr algn="r"/>
            <a:r>
              <a:rPr lang="en-IL" sz="1200" b="0" dirty="0">
                <a:latin typeface="Times New Roman" panose="02020603050405020304" pitchFamily="18" charset="0"/>
                <a:cs typeface="Times New Roman" panose="02020603050405020304" pitchFamily="18" charset="0"/>
              </a:rPr>
              <a:t>1</a:t>
            </a:r>
          </a:p>
        </p:txBody>
      </p:sp>
      <p:sp>
        <p:nvSpPr>
          <p:cNvPr id="110" name="TextBox 109">
            <a:extLst>
              <a:ext uri="{FF2B5EF4-FFF2-40B4-BE49-F238E27FC236}">
                <a16:creationId xmlns:a16="http://schemas.microsoft.com/office/drawing/2014/main" id="{20819AE2-AB48-3C48-A780-AEE10F0996EE}"/>
              </a:ext>
            </a:extLst>
          </p:cNvPr>
          <p:cNvSpPr txBox="1"/>
          <p:nvPr/>
        </p:nvSpPr>
        <p:spPr>
          <a:xfrm>
            <a:off x="7389116" y="3303311"/>
            <a:ext cx="304800" cy="278089"/>
          </a:xfrm>
          <a:prstGeom prst="rect">
            <a:avLst/>
          </a:prstGeom>
          <a:noFill/>
          <a:ln>
            <a:noFill/>
          </a:ln>
        </p:spPr>
        <p:txBody>
          <a:bodyPr wrap="square" lIns="0" tIns="46800" rIns="0" rtlCol="0">
            <a:spAutoFit/>
          </a:bodyPr>
          <a:lstStyle/>
          <a:p>
            <a:r>
              <a:rPr lang="en-US" sz="1200" b="0" dirty="0">
                <a:latin typeface="Consolas" panose="020B0609020204030204" pitchFamily="49" charset="0"/>
                <a:cs typeface="Consolas" panose="020B0609020204030204" pitchFamily="49" charset="0"/>
              </a:rPr>
              <a:t>'h'</a:t>
            </a:r>
            <a:endParaRPr lang="en-IL" sz="1200" b="0" dirty="0">
              <a:latin typeface="Consolas" panose="020B0609020204030204" pitchFamily="49" charset="0"/>
              <a:cs typeface="Consolas" panose="020B0609020204030204" pitchFamily="49" charset="0"/>
            </a:endParaRPr>
          </a:p>
        </p:txBody>
      </p:sp>
      <p:sp>
        <p:nvSpPr>
          <p:cNvPr id="111" name="TextBox 110">
            <a:extLst>
              <a:ext uri="{FF2B5EF4-FFF2-40B4-BE49-F238E27FC236}">
                <a16:creationId xmlns:a16="http://schemas.microsoft.com/office/drawing/2014/main" id="{56FF9AF7-B0F3-2B48-8023-E033A12EEAB9}"/>
              </a:ext>
            </a:extLst>
          </p:cNvPr>
          <p:cNvSpPr txBox="1"/>
          <p:nvPr/>
        </p:nvSpPr>
        <p:spPr>
          <a:xfrm>
            <a:off x="6795774" y="3340703"/>
            <a:ext cx="526036" cy="210608"/>
          </a:xfrm>
          <a:prstGeom prst="rect">
            <a:avLst/>
          </a:prstGeom>
          <a:solidFill>
            <a:schemeClr val="bg1">
              <a:lumMod val="95000"/>
            </a:schemeClr>
          </a:solidFill>
          <a:ln>
            <a:solidFill>
              <a:schemeClr val="tx1"/>
            </a:solidFill>
          </a:ln>
        </p:spPr>
        <p:txBody>
          <a:bodyPr wrap="square" lIns="72000" tIns="46800" rIns="72000" rtlCol="0" anchor="ctr" anchorCtr="0">
            <a:noAutofit/>
          </a:bodyPr>
          <a:lstStyle/>
          <a:p>
            <a:pPr algn="r"/>
            <a:r>
              <a:rPr lang="en-IL" sz="1200" b="0" dirty="0">
                <a:latin typeface="Times New Roman" panose="02020603050405020304" pitchFamily="18" charset="0"/>
                <a:cs typeface="Times New Roman" panose="02020603050405020304" pitchFamily="18" charset="0"/>
              </a:rPr>
              <a:t>1</a:t>
            </a:r>
          </a:p>
        </p:txBody>
      </p:sp>
      <p:sp>
        <p:nvSpPr>
          <p:cNvPr id="112" name="TextBox 111">
            <a:extLst>
              <a:ext uri="{FF2B5EF4-FFF2-40B4-BE49-F238E27FC236}">
                <a16:creationId xmlns:a16="http://schemas.microsoft.com/office/drawing/2014/main" id="{F453BFB4-F5E0-814E-861B-DFFB2F2FC3A2}"/>
              </a:ext>
            </a:extLst>
          </p:cNvPr>
          <p:cNvSpPr txBox="1"/>
          <p:nvPr/>
        </p:nvSpPr>
        <p:spPr>
          <a:xfrm>
            <a:off x="6500622" y="1420561"/>
            <a:ext cx="304800" cy="278089"/>
          </a:xfrm>
          <a:prstGeom prst="rect">
            <a:avLst/>
          </a:prstGeom>
          <a:noFill/>
          <a:ln>
            <a:noFill/>
          </a:ln>
        </p:spPr>
        <p:txBody>
          <a:bodyPr wrap="square" lIns="0" tIns="46800" rIns="0" rtlCol="0">
            <a:spAutoFit/>
          </a:bodyPr>
          <a:lstStyle/>
          <a:p>
            <a:r>
              <a:rPr lang="en-US" sz="1200" b="0" dirty="0">
                <a:latin typeface="Consolas" panose="020B0609020204030204" pitchFamily="49" charset="0"/>
                <a:cs typeface="Consolas" panose="020B0609020204030204" pitchFamily="49" charset="0"/>
              </a:rPr>
              <a:t>0</a:t>
            </a:r>
          </a:p>
        </p:txBody>
      </p:sp>
      <p:sp>
        <p:nvSpPr>
          <p:cNvPr id="113" name="TextBox 112">
            <a:extLst>
              <a:ext uri="{FF2B5EF4-FFF2-40B4-BE49-F238E27FC236}">
                <a16:creationId xmlns:a16="http://schemas.microsoft.com/office/drawing/2014/main" id="{02290DB7-F39B-8F4E-9582-848D88C4C764}"/>
              </a:ext>
            </a:extLst>
          </p:cNvPr>
          <p:cNvSpPr txBox="1"/>
          <p:nvPr/>
        </p:nvSpPr>
        <p:spPr>
          <a:xfrm>
            <a:off x="6798058" y="1446781"/>
            <a:ext cx="526036" cy="210608"/>
          </a:xfrm>
          <a:prstGeom prst="rect">
            <a:avLst/>
          </a:prstGeom>
          <a:solidFill>
            <a:schemeClr val="bg1">
              <a:lumMod val="95000"/>
            </a:schemeClr>
          </a:solidFill>
          <a:ln>
            <a:solidFill>
              <a:schemeClr val="tx1"/>
            </a:solidFill>
          </a:ln>
        </p:spPr>
        <p:txBody>
          <a:bodyPr wrap="square" lIns="72000" tIns="46800" rIns="0" rtlCol="0" anchor="ctr" anchorCtr="0">
            <a:noAutofit/>
          </a:bodyPr>
          <a:lstStyle/>
          <a:p>
            <a:pPr algn="l"/>
            <a:endParaRPr lang="en-IL" sz="1200" b="0" dirty="0">
              <a:latin typeface="Consolas" panose="020B0609020204030204" pitchFamily="49" charset="0"/>
              <a:cs typeface="Consolas" panose="020B0609020204030204" pitchFamily="49" charset="0"/>
            </a:endParaRPr>
          </a:p>
        </p:txBody>
      </p:sp>
      <p:sp>
        <p:nvSpPr>
          <p:cNvPr id="114" name="TextBox 113">
            <a:extLst>
              <a:ext uri="{FF2B5EF4-FFF2-40B4-BE49-F238E27FC236}">
                <a16:creationId xmlns:a16="http://schemas.microsoft.com/office/drawing/2014/main" id="{C8A5F3B8-82C6-7A47-8FEB-DC51D1E810ED}"/>
              </a:ext>
            </a:extLst>
          </p:cNvPr>
          <p:cNvSpPr txBox="1"/>
          <p:nvPr/>
        </p:nvSpPr>
        <p:spPr>
          <a:xfrm>
            <a:off x="6417058" y="1599883"/>
            <a:ext cx="381000" cy="278089"/>
          </a:xfrm>
          <a:prstGeom prst="rect">
            <a:avLst/>
          </a:prstGeom>
          <a:noFill/>
          <a:ln>
            <a:noFill/>
          </a:ln>
        </p:spPr>
        <p:txBody>
          <a:bodyPr wrap="square" lIns="0" tIns="46800" rIns="0" rtlCol="0">
            <a:spAutoFit/>
          </a:bodyPr>
          <a:lstStyle/>
          <a:p>
            <a:r>
              <a:rPr lang="en-US" sz="1200" b="0" dirty="0">
                <a:latin typeface="Times New Roman" panose="02020603050405020304" pitchFamily="18" charset="0"/>
                <a:cs typeface="Times New Roman" panose="02020603050405020304" pitchFamily="18" charset="0"/>
              </a:rPr>
              <a:t>...</a:t>
            </a:r>
            <a:endParaRPr lang="en-IL" sz="1200" b="0" dirty="0">
              <a:latin typeface="Times New Roman" panose="02020603050405020304" pitchFamily="18" charset="0"/>
              <a:cs typeface="Times New Roman" panose="02020603050405020304" pitchFamily="18" charset="0"/>
            </a:endParaRPr>
          </a:p>
        </p:txBody>
      </p:sp>
      <p:sp>
        <p:nvSpPr>
          <p:cNvPr id="115" name="TextBox 114">
            <a:extLst>
              <a:ext uri="{FF2B5EF4-FFF2-40B4-BE49-F238E27FC236}">
                <a16:creationId xmlns:a16="http://schemas.microsoft.com/office/drawing/2014/main" id="{620B3A10-74B0-B847-AD32-F62CAF3E068B}"/>
              </a:ext>
            </a:extLst>
          </p:cNvPr>
          <p:cNvSpPr txBox="1"/>
          <p:nvPr/>
        </p:nvSpPr>
        <p:spPr>
          <a:xfrm>
            <a:off x="6798058" y="1657389"/>
            <a:ext cx="526036" cy="210608"/>
          </a:xfrm>
          <a:prstGeom prst="rect">
            <a:avLst/>
          </a:prstGeom>
          <a:solidFill>
            <a:schemeClr val="bg1">
              <a:lumMod val="95000"/>
            </a:schemeClr>
          </a:solidFill>
          <a:ln>
            <a:solidFill>
              <a:schemeClr val="tx1"/>
            </a:solidFill>
          </a:ln>
        </p:spPr>
        <p:txBody>
          <a:bodyPr wrap="square" lIns="72000" tIns="46800" rIns="0" rtlCol="0" anchor="b" anchorCtr="0">
            <a:noAutofit/>
          </a:bodyPr>
          <a:lstStyle/>
          <a:p>
            <a:pPr algn="l"/>
            <a:r>
              <a:rPr lang="en-IL" sz="1200" b="0" dirty="0">
                <a:latin typeface="Times New Roman" panose="02020603050405020304" pitchFamily="18" charset="0"/>
                <a:cs typeface="Times New Roman" panose="02020603050405020304" pitchFamily="18" charset="0"/>
              </a:rPr>
              <a:t>...</a:t>
            </a:r>
          </a:p>
        </p:txBody>
      </p:sp>
      <p:sp>
        <p:nvSpPr>
          <p:cNvPr id="116" name="TextBox 115">
            <a:extLst>
              <a:ext uri="{FF2B5EF4-FFF2-40B4-BE49-F238E27FC236}">
                <a16:creationId xmlns:a16="http://schemas.microsoft.com/office/drawing/2014/main" id="{5E50EFE1-7E50-514F-B545-C78D1B0D3FCE}"/>
              </a:ext>
            </a:extLst>
          </p:cNvPr>
          <p:cNvSpPr txBox="1"/>
          <p:nvPr/>
        </p:nvSpPr>
        <p:spPr>
          <a:xfrm>
            <a:off x="6460238" y="3733166"/>
            <a:ext cx="304800" cy="278089"/>
          </a:xfrm>
          <a:prstGeom prst="rect">
            <a:avLst/>
          </a:prstGeom>
          <a:noFill/>
          <a:ln>
            <a:noFill/>
          </a:ln>
        </p:spPr>
        <p:txBody>
          <a:bodyPr wrap="square" lIns="0" tIns="46800" rIns="0" rtlCol="0">
            <a:spAutoFit/>
          </a:bodyPr>
          <a:lstStyle/>
          <a:p>
            <a:r>
              <a:rPr lang="en-US" sz="1200" b="0" dirty="0">
                <a:latin typeface="Consolas" panose="020B0609020204030204" pitchFamily="49" charset="0"/>
                <a:cs typeface="Consolas" panose="020B0609020204030204" pitchFamily="49" charset="0"/>
              </a:rPr>
              <a:t>255</a:t>
            </a:r>
          </a:p>
        </p:txBody>
      </p:sp>
      <p:sp>
        <p:nvSpPr>
          <p:cNvPr id="117" name="TextBox 116">
            <a:extLst>
              <a:ext uri="{FF2B5EF4-FFF2-40B4-BE49-F238E27FC236}">
                <a16:creationId xmlns:a16="http://schemas.microsoft.com/office/drawing/2014/main" id="{78644F6A-5913-4F46-8B2C-0B16C5C90C15}"/>
              </a:ext>
            </a:extLst>
          </p:cNvPr>
          <p:cNvSpPr txBox="1"/>
          <p:nvPr/>
        </p:nvSpPr>
        <p:spPr>
          <a:xfrm>
            <a:off x="6794895" y="3761919"/>
            <a:ext cx="526036" cy="210608"/>
          </a:xfrm>
          <a:prstGeom prst="rect">
            <a:avLst/>
          </a:prstGeom>
          <a:solidFill>
            <a:schemeClr val="bg1">
              <a:lumMod val="95000"/>
            </a:schemeClr>
          </a:solidFill>
          <a:ln>
            <a:solidFill>
              <a:schemeClr val="tx1"/>
            </a:solidFill>
          </a:ln>
        </p:spPr>
        <p:txBody>
          <a:bodyPr wrap="square" lIns="72000" tIns="46800" rIns="0" rtlCol="0" anchor="ctr" anchorCtr="0">
            <a:noAutofit/>
          </a:bodyPr>
          <a:lstStyle/>
          <a:p>
            <a:pPr algn="l"/>
            <a:endParaRPr lang="en-IL" sz="1200" b="0" dirty="0">
              <a:latin typeface="Consolas" panose="020B0609020204030204" pitchFamily="49" charset="0"/>
              <a:cs typeface="Consolas" panose="020B0609020204030204" pitchFamily="49" charset="0"/>
            </a:endParaRPr>
          </a:p>
        </p:txBody>
      </p:sp>
      <p:sp>
        <p:nvSpPr>
          <p:cNvPr id="118" name="TextBox 117">
            <a:extLst>
              <a:ext uri="{FF2B5EF4-FFF2-40B4-BE49-F238E27FC236}">
                <a16:creationId xmlns:a16="http://schemas.microsoft.com/office/drawing/2014/main" id="{9C3AAEF4-FC61-8244-9DB4-5C9857F42468}"/>
              </a:ext>
            </a:extLst>
          </p:cNvPr>
          <p:cNvSpPr txBox="1"/>
          <p:nvPr/>
        </p:nvSpPr>
        <p:spPr>
          <a:xfrm>
            <a:off x="6422138" y="3493805"/>
            <a:ext cx="381000" cy="278089"/>
          </a:xfrm>
          <a:prstGeom prst="rect">
            <a:avLst/>
          </a:prstGeom>
          <a:noFill/>
          <a:ln>
            <a:noFill/>
          </a:ln>
        </p:spPr>
        <p:txBody>
          <a:bodyPr wrap="square" lIns="0" tIns="46800" rIns="0" rtlCol="0">
            <a:spAutoFit/>
          </a:bodyPr>
          <a:lstStyle/>
          <a:p>
            <a:r>
              <a:rPr lang="en-US" sz="1200" b="0" dirty="0">
                <a:latin typeface="Times New Roman" panose="02020603050405020304" pitchFamily="18" charset="0"/>
                <a:cs typeface="Times New Roman" panose="02020603050405020304" pitchFamily="18" charset="0"/>
              </a:rPr>
              <a:t>...</a:t>
            </a:r>
            <a:endParaRPr lang="en-IL" sz="1200" b="0" dirty="0">
              <a:latin typeface="Times New Roman" panose="02020603050405020304" pitchFamily="18" charset="0"/>
              <a:cs typeface="Times New Roman" panose="02020603050405020304" pitchFamily="18" charset="0"/>
            </a:endParaRPr>
          </a:p>
        </p:txBody>
      </p:sp>
      <p:sp>
        <p:nvSpPr>
          <p:cNvPr id="119" name="TextBox 118">
            <a:extLst>
              <a:ext uri="{FF2B5EF4-FFF2-40B4-BE49-F238E27FC236}">
                <a16:creationId xmlns:a16="http://schemas.microsoft.com/office/drawing/2014/main" id="{0B2387FD-B2B0-2E4A-A3D0-19EAED134033}"/>
              </a:ext>
            </a:extLst>
          </p:cNvPr>
          <p:cNvSpPr txBox="1"/>
          <p:nvPr/>
        </p:nvSpPr>
        <p:spPr>
          <a:xfrm>
            <a:off x="6794895" y="3551311"/>
            <a:ext cx="526036" cy="210608"/>
          </a:xfrm>
          <a:prstGeom prst="rect">
            <a:avLst/>
          </a:prstGeom>
          <a:solidFill>
            <a:schemeClr val="bg1">
              <a:lumMod val="95000"/>
            </a:schemeClr>
          </a:solidFill>
          <a:ln>
            <a:solidFill>
              <a:schemeClr val="tx1"/>
            </a:solidFill>
          </a:ln>
        </p:spPr>
        <p:txBody>
          <a:bodyPr wrap="square" lIns="72000" tIns="46800" rIns="0" rtlCol="0" anchor="b" anchorCtr="0">
            <a:noAutofit/>
          </a:bodyPr>
          <a:lstStyle/>
          <a:p>
            <a:pPr algn="l"/>
            <a:r>
              <a:rPr lang="en-IL" sz="1200" b="0" dirty="0">
                <a:latin typeface="Times New Roman" panose="02020603050405020304" pitchFamily="18" charset="0"/>
                <a:cs typeface="Times New Roman" panose="02020603050405020304" pitchFamily="18" charset="0"/>
              </a:rPr>
              <a:t>...</a:t>
            </a:r>
          </a:p>
        </p:txBody>
      </p:sp>
      <p:sp>
        <p:nvSpPr>
          <p:cNvPr id="120" name="TextBox 119">
            <a:extLst>
              <a:ext uri="{FF2B5EF4-FFF2-40B4-BE49-F238E27FC236}">
                <a16:creationId xmlns:a16="http://schemas.microsoft.com/office/drawing/2014/main" id="{4D6558E9-1747-354F-B4DD-A3C7FFB98CB2}"/>
              </a:ext>
            </a:extLst>
          </p:cNvPr>
          <p:cNvSpPr txBox="1"/>
          <p:nvPr/>
        </p:nvSpPr>
        <p:spPr>
          <a:xfrm>
            <a:off x="6479284" y="1832706"/>
            <a:ext cx="304800" cy="278089"/>
          </a:xfrm>
          <a:prstGeom prst="rect">
            <a:avLst/>
          </a:prstGeom>
          <a:noFill/>
          <a:ln>
            <a:noFill/>
          </a:ln>
        </p:spPr>
        <p:txBody>
          <a:bodyPr wrap="square" lIns="0" tIns="46800" rIns="0" rtlCol="0">
            <a:spAutoFit/>
          </a:bodyPr>
          <a:lstStyle/>
          <a:p>
            <a:r>
              <a:rPr lang="en-US" sz="1200" b="0" dirty="0">
                <a:latin typeface="Consolas" panose="020B0609020204030204" pitchFamily="49" charset="0"/>
                <a:cs typeface="Consolas" panose="020B0609020204030204" pitchFamily="49" charset="0"/>
              </a:rPr>
              <a:t>61</a:t>
            </a:r>
            <a:endParaRPr lang="en-IL" sz="1200" b="0" dirty="0">
              <a:latin typeface="Consolas" panose="020B0609020204030204" pitchFamily="49" charset="0"/>
              <a:cs typeface="Consolas" panose="020B0609020204030204" pitchFamily="49" charset="0"/>
            </a:endParaRPr>
          </a:p>
        </p:txBody>
      </p:sp>
      <p:sp>
        <p:nvSpPr>
          <p:cNvPr id="146" name="TextBox 145">
            <a:extLst>
              <a:ext uri="{FF2B5EF4-FFF2-40B4-BE49-F238E27FC236}">
                <a16:creationId xmlns:a16="http://schemas.microsoft.com/office/drawing/2014/main" id="{B8D04D20-F730-7E46-9466-AB1F1E7EF750}"/>
              </a:ext>
            </a:extLst>
          </p:cNvPr>
          <p:cNvSpPr txBox="1"/>
          <p:nvPr/>
        </p:nvSpPr>
        <p:spPr>
          <a:xfrm>
            <a:off x="6479284" y="2043314"/>
            <a:ext cx="304800" cy="278089"/>
          </a:xfrm>
          <a:prstGeom prst="rect">
            <a:avLst/>
          </a:prstGeom>
          <a:noFill/>
          <a:ln>
            <a:noFill/>
          </a:ln>
        </p:spPr>
        <p:txBody>
          <a:bodyPr wrap="square" lIns="0" tIns="46800" rIns="0" rtlCol="0">
            <a:spAutoFit/>
          </a:bodyPr>
          <a:lstStyle/>
          <a:p>
            <a:r>
              <a:rPr lang="en-US" sz="1200" b="0" dirty="0">
                <a:latin typeface="Consolas" panose="020B0609020204030204" pitchFamily="49" charset="0"/>
                <a:cs typeface="Consolas" panose="020B0609020204030204" pitchFamily="49" charset="0"/>
              </a:rPr>
              <a:t>62</a:t>
            </a:r>
            <a:endParaRPr lang="en-IL" sz="1200" b="0" dirty="0">
              <a:latin typeface="Consolas" panose="020B0609020204030204" pitchFamily="49" charset="0"/>
              <a:cs typeface="Consolas" panose="020B0609020204030204" pitchFamily="49" charset="0"/>
            </a:endParaRPr>
          </a:p>
        </p:txBody>
      </p:sp>
      <p:sp>
        <p:nvSpPr>
          <p:cNvPr id="147" name="TextBox 146">
            <a:extLst>
              <a:ext uri="{FF2B5EF4-FFF2-40B4-BE49-F238E27FC236}">
                <a16:creationId xmlns:a16="http://schemas.microsoft.com/office/drawing/2014/main" id="{59C7AE26-C815-C84A-AC1E-ACB072189B22}"/>
              </a:ext>
            </a:extLst>
          </p:cNvPr>
          <p:cNvSpPr txBox="1"/>
          <p:nvPr/>
        </p:nvSpPr>
        <p:spPr>
          <a:xfrm>
            <a:off x="6479284" y="2253922"/>
            <a:ext cx="304800" cy="278089"/>
          </a:xfrm>
          <a:prstGeom prst="rect">
            <a:avLst/>
          </a:prstGeom>
          <a:noFill/>
          <a:ln>
            <a:noFill/>
          </a:ln>
        </p:spPr>
        <p:txBody>
          <a:bodyPr wrap="square" lIns="0" tIns="46800" rIns="0" rtlCol="0">
            <a:spAutoFit/>
          </a:bodyPr>
          <a:lstStyle/>
          <a:p>
            <a:r>
              <a:rPr lang="en-US" sz="1200" b="0" dirty="0">
                <a:latin typeface="Consolas" panose="020B0609020204030204" pitchFamily="49" charset="0"/>
                <a:cs typeface="Consolas" panose="020B0609020204030204" pitchFamily="49" charset="0"/>
              </a:rPr>
              <a:t>63</a:t>
            </a:r>
            <a:endParaRPr lang="en-IL" sz="1200" b="0" dirty="0">
              <a:latin typeface="Consolas" panose="020B0609020204030204" pitchFamily="49" charset="0"/>
              <a:cs typeface="Consolas" panose="020B0609020204030204" pitchFamily="49" charset="0"/>
            </a:endParaRPr>
          </a:p>
        </p:txBody>
      </p:sp>
      <p:sp>
        <p:nvSpPr>
          <p:cNvPr id="148" name="TextBox 147">
            <a:extLst>
              <a:ext uri="{FF2B5EF4-FFF2-40B4-BE49-F238E27FC236}">
                <a16:creationId xmlns:a16="http://schemas.microsoft.com/office/drawing/2014/main" id="{3DE6159E-C939-3041-B54D-B07990804054}"/>
              </a:ext>
            </a:extLst>
          </p:cNvPr>
          <p:cNvSpPr txBox="1"/>
          <p:nvPr/>
        </p:nvSpPr>
        <p:spPr>
          <a:xfrm>
            <a:off x="6479284" y="2464530"/>
            <a:ext cx="304800" cy="278089"/>
          </a:xfrm>
          <a:prstGeom prst="rect">
            <a:avLst/>
          </a:prstGeom>
          <a:noFill/>
          <a:ln>
            <a:noFill/>
          </a:ln>
        </p:spPr>
        <p:txBody>
          <a:bodyPr wrap="square" lIns="0" tIns="46800" rIns="0" rtlCol="0">
            <a:spAutoFit/>
          </a:bodyPr>
          <a:lstStyle/>
          <a:p>
            <a:r>
              <a:rPr lang="en-US" sz="1200" b="0" dirty="0">
                <a:latin typeface="Consolas" panose="020B0609020204030204" pitchFamily="49" charset="0"/>
                <a:cs typeface="Consolas" panose="020B0609020204030204" pitchFamily="49" charset="0"/>
              </a:rPr>
              <a:t>64</a:t>
            </a:r>
            <a:endParaRPr lang="en-IL" sz="1200" b="0" dirty="0">
              <a:latin typeface="Consolas" panose="020B0609020204030204" pitchFamily="49" charset="0"/>
              <a:cs typeface="Consolas" panose="020B0609020204030204" pitchFamily="49" charset="0"/>
            </a:endParaRPr>
          </a:p>
        </p:txBody>
      </p:sp>
      <p:sp>
        <p:nvSpPr>
          <p:cNvPr id="149" name="TextBox 148">
            <a:extLst>
              <a:ext uri="{FF2B5EF4-FFF2-40B4-BE49-F238E27FC236}">
                <a16:creationId xmlns:a16="http://schemas.microsoft.com/office/drawing/2014/main" id="{E9DA0522-F1B5-2842-8B06-0D40DDEFA03E}"/>
              </a:ext>
            </a:extLst>
          </p:cNvPr>
          <p:cNvSpPr txBox="1"/>
          <p:nvPr/>
        </p:nvSpPr>
        <p:spPr>
          <a:xfrm>
            <a:off x="6477000" y="2675138"/>
            <a:ext cx="304800" cy="278089"/>
          </a:xfrm>
          <a:prstGeom prst="rect">
            <a:avLst/>
          </a:prstGeom>
          <a:noFill/>
          <a:ln>
            <a:noFill/>
          </a:ln>
        </p:spPr>
        <p:txBody>
          <a:bodyPr wrap="square" lIns="0" tIns="46800" rIns="0" rtlCol="0">
            <a:spAutoFit/>
          </a:bodyPr>
          <a:lstStyle/>
          <a:p>
            <a:r>
              <a:rPr lang="en-US" sz="1200" b="0" dirty="0">
                <a:latin typeface="Consolas" panose="020B0609020204030204" pitchFamily="49" charset="0"/>
                <a:cs typeface="Consolas" panose="020B0609020204030204" pitchFamily="49" charset="0"/>
              </a:rPr>
              <a:t>65</a:t>
            </a:r>
            <a:endParaRPr lang="en-IL" sz="1200" b="0" dirty="0">
              <a:latin typeface="Consolas" panose="020B0609020204030204" pitchFamily="49" charset="0"/>
              <a:cs typeface="Consolas" panose="020B0609020204030204" pitchFamily="49" charset="0"/>
            </a:endParaRPr>
          </a:p>
        </p:txBody>
      </p:sp>
      <p:sp>
        <p:nvSpPr>
          <p:cNvPr id="150" name="TextBox 149">
            <a:extLst>
              <a:ext uri="{FF2B5EF4-FFF2-40B4-BE49-F238E27FC236}">
                <a16:creationId xmlns:a16="http://schemas.microsoft.com/office/drawing/2014/main" id="{7AB75606-D991-C74E-9776-C6FAE203C2C6}"/>
              </a:ext>
            </a:extLst>
          </p:cNvPr>
          <p:cNvSpPr txBox="1"/>
          <p:nvPr/>
        </p:nvSpPr>
        <p:spPr>
          <a:xfrm>
            <a:off x="6477000" y="2885746"/>
            <a:ext cx="304800" cy="278089"/>
          </a:xfrm>
          <a:prstGeom prst="rect">
            <a:avLst/>
          </a:prstGeom>
          <a:noFill/>
          <a:ln>
            <a:noFill/>
          </a:ln>
        </p:spPr>
        <p:txBody>
          <a:bodyPr wrap="square" lIns="0" tIns="46800" rIns="0" rtlCol="0">
            <a:spAutoFit/>
          </a:bodyPr>
          <a:lstStyle/>
          <a:p>
            <a:r>
              <a:rPr lang="en-US" sz="1200" b="0" dirty="0">
                <a:latin typeface="Consolas" panose="020B0609020204030204" pitchFamily="49" charset="0"/>
                <a:cs typeface="Consolas" panose="020B0609020204030204" pitchFamily="49" charset="0"/>
              </a:rPr>
              <a:t>66</a:t>
            </a:r>
            <a:endParaRPr lang="en-IL" sz="1200" b="0" dirty="0">
              <a:latin typeface="Consolas" panose="020B0609020204030204" pitchFamily="49" charset="0"/>
              <a:cs typeface="Consolas" panose="020B0609020204030204" pitchFamily="49" charset="0"/>
            </a:endParaRPr>
          </a:p>
        </p:txBody>
      </p:sp>
      <p:sp>
        <p:nvSpPr>
          <p:cNvPr id="151" name="TextBox 150">
            <a:extLst>
              <a:ext uri="{FF2B5EF4-FFF2-40B4-BE49-F238E27FC236}">
                <a16:creationId xmlns:a16="http://schemas.microsoft.com/office/drawing/2014/main" id="{CD00D773-25D5-C044-AA3E-C7E0A39CE4E1}"/>
              </a:ext>
            </a:extLst>
          </p:cNvPr>
          <p:cNvSpPr txBox="1"/>
          <p:nvPr/>
        </p:nvSpPr>
        <p:spPr>
          <a:xfrm>
            <a:off x="6477000" y="3096354"/>
            <a:ext cx="304800" cy="278089"/>
          </a:xfrm>
          <a:prstGeom prst="rect">
            <a:avLst/>
          </a:prstGeom>
          <a:noFill/>
          <a:ln>
            <a:noFill/>
          </a:ln>
        </p:spPr>
        <p:txBody>
          <a:bodyPr wrap="square" lIns="0" tIns="46800" rIns="0" rtlCol="0">
            <a:spAutoFit/>
          </a:bodyPr>
          <a:lstStyle/>
          <a:p>
            <a:r>
              <a:rPr lang="en-US" sz="1200" b="0" dirty="0">
                <a:latin typeface="Consolas" panose="020B0609020204030204" pitchFamily="49" charset="0"/>
                <a:cs typeface="Consolas" panose="020B0609020204030204" pitchFamily="49" charset="0"/>
              </a:rPr>
              <a:t>67</a:t>
            </a:r>
            <a:endParaRPr lang="en-IL" sz="1200" b="0" dirty="0">
              <a:latin typeface="Consolas" panose="020B0609020204030204" pitchFamily="49" charset="0"/>
              <a:cs typeface="Consolas" panose="020B0609020204030204" pitchFamily="49" charset="0"/>
            </a:endParaRPr>
          </a:p>
        </p:txBody>
      </p:sp>
      <p:sp>
        <p:nvSpPr>
          <p:cNvPr id="152" name="TextBox 151">
            <a:extLst>
              <a:ext uri="{FF2B5EF4-FFF2-40B4-BE49-F238E27FC236}">
                <a16:creationId xmlns:a16="http://schemas.microsoft.com/office/drawing/2014/main" id="{50FF912D-4606-B849-8007-F7ABEC0CC08E}"/>
              </a:ext>
            </a:extLst>
          </p:cNvPr>
          <p:cNvSpPr txBox="1"/>
          <p:nvPr/>
        </p:nvSpPr>
        <p:spPr>
          <a:xfrm>
            <a:off x="6477000" y="3306962"/>
            <a:ext cx="304800" cy="278089"/>
          </a:xfrm>
          <a:prstGeom prst="rect">
            <a:avLst/>
          </a:prstGeom>
          <a:noFill/>
          <a:ln>
            <a:noFill/>
          </a:ln>
        </p:spPr>
        <p:txBody>
          <a:bodyPr wrap="square" lIns="0" tIns="46800" rIns="0" rtlCol="0">
            <a:spAutoFit/>
          </a:bodyPr>
          <a:lstStyle/>
          <a:p>
            <a:r>
              <a:rPr lang="en-US" sz="1200" b="0" dirty="0">
                <a:latin typeface="Consolas" panose="020B0609020204030204" pitchFamily="49" charset="0"/>
                <a:cs typeface="Consolas" panose="020B0609020204030204" pitchFamily="49" charset="0"/>
              </a:rPr>
              <a:t>68</a:t>
            </a:r>
            <a:endParaRPr lang="en-IL" sz="1200" b="0" dirty="0">
              <a:latin typeface="Consolas" panose="020B0609020204030204" pitchFamily="49" charset="0"/>
              <a:cs typeface="Consolas" panose="020B0609020204030204" pitchFamily="49" charset="0"/>
            </a:endParaRPr>
          </a:p>
        </p:txBody>
      </p:sp>
      <p:grpSp>
        <p:nvGrpSpPr>
          <p:cNvPr id="4" name="Group 3">
            <a:extLst>
              <a:ext uri="{FF2B5EF4-FFF2-40B4-BE49-F238E27FC236}">
                <a16:creationId xmlns:a16="http://schemas.microsoft.com/office/drawing/2014/main" id="{0C17CA28-C139-A545-93A6-0E52D81A137D}"/>
              </a:ext>
            </a:extLst>
          </p:cNvPr>
          <p:cNvGrpSpPr/>
          <p:nvPr/>
        </p:nvGrpSpPr>
        <p:grpSpPr>
          <a:xfrm>
            <a:off x="-174242" y="1513439"/>
            <a:ext cx="6225809" cy="1966717"/>
            <a:chOff x="-174242" y="1513439"/>
            <a:chExt cx="6225809" cy="1966717"/>
          </a:xfrm>
        </p:grpSpPr>
        <p:sp>
          <p:nvSpPr>
            <p:cNvPr id="91" name="Down Arrow 90">
              <a:extLst>
                <a:ext uri="{FF2B5EF4-FFF2-40B4-BE49-F238E27FC236}">
                  <a16:creationId xmlns:a16="http://schemas.microsoft.com/office/drawing/2014/main" id="{51A72920-A7EA-9F43-AA62-A143A729161C}"/>
                </a:ext>
              </a:extLst>
            </p:cNvPr>
            <p:cNvSpPr/>
            <p:nvPr/>
          </p:nvSpPr>
          <p:spPr bwMode="auto">
            <a:xfrm rot="16200000">
              <a:off x="5500333" y="2297503"/>
              <a:ext cx="379219" cy="723249"/>
            </a:xfrm>
            <a:prstGeom prst="downArrow">
              <a:avLst/>
            </a:prstGeom>
            <a:solidFill>
              <a:srgbClr val="C00000"/>
            </a:solidFill>
            <a:ln w="9525" cap="flat" cmpd="sng" algn="ctr">
              <a:no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2"/>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sz="3200" b="1" i="0" u="none" strike="noStrike" cap="none" normalizeH="0" baseline="0" dirty="0">
                <a:ln>
                  <a:noFill/>
                </a:ln>
                <a:solidFill>
                  <a:schemeClr val="tx1"/>
                </a:solidFill>
                <a:effectLst/>
                <a:latin typeface="Arial" pitchFamily="34" charset="0"/>
              </a:endParaRPr>
            </a:p>
          </p:txBody>
        </p:sp>
        <p:sp>
          <p:nvSpPr>
            <p:cNvPr id="153" name="TextBox 152">
              <a:extLst>
                <a:ext uri="{FF2B5EF4-FFF2-40B4-BE49-F238E27FC236}">
                  <a16:creationId xmlns:a16="http://schemas.microsoft.com/office/drawing/2014/main" id="{D07158B3-8689-7848-AABA-A6D631292DBB}"/>
                </a:ext>
              </a:extLst>
            </p:cNvPr>
            <p:cNvSpPr txBox="1"/>
            <p:nvPr/>
          </p:nvSpPr>
          <p:spPr>
            <a:xfrm>
              <a:off x="-174242" y="1513439"/>
              <a:ext cx="4267200" cy="370422"/>
            </a:xfrm>
            <a:prstGeom prst="rect">
              <a:avLst/>
            </a:prstGeom>
            <a:noFill/>
            <a:ln>
              <a:noFill/>
            </a:ln>
          </p:spPr>
          <p:txBody>
            <a:bodyPr wrap="square" lIns="0" tIns="46800" rIns="0" rtlCol="0">
              <a:spAutoFit/>
            </a:bodyPr>
            <a:lstStyle/>
            <a:p>
              <a:r>
                <a:rPr lang="en-IL" sz="1800" b="0" dirty="0">
                  <a:latin typeface="Times New Roman" panose="02020603050405020304" pitchFamily="18" charset="0"/>
                  <a:cs typeface="Times New Roman" panose="02020603050405020304" pitchFamily="18" charset="0"/>
                </a:rPr>
                <a:t>For the purpose of this lecture:</a:t>
              </a:r>
            </a:p>
          </p:txBody>
        </p:sp>
        <p:sp>
          <p:nvSpPr>
            <p:cNvPr id="41" name="Rectangle 40">
              <a:extLst>
                <a:ext uri="{FF2B5EF4-FFF2-40B4-BE49-F238E27FC236}">
                  <a16:creationId xmlns:a16="http://schemas.microsoft.com/office/drawing/2014/main" id="{721BA97C-A43E-C746-9E9C-9DC750BF872C}"/>
                </a:ext>
              </a:extLst>
            </p:cNvPr>
            <p:cNvSpPr>
              <a:spLocks noChangeArrowheads="1"/>
            </p:cNvSpPr>
            <p:nvPr/>
          </p:nvSpPr>
          <p:spPr bwMode="auto">
            <a:xfrm>
              <a:off x="490999" y="1997780"/>
              <a:ext cx="4225716" cy="1482376"/>
            </a:xfrm>
            <a:prstGeom prst="rect">
              <a:avLst/>
            </a:prstGeom>
            <a:solidFill>
              <a:schemeClr val="bg1"/>
            </a:solidFill>
            <a:ln w="9525">
              <a:solidFill>
                <a:srgbClr val="293973"/>
              </a:solidFill>
              <a:miter lim="800000"/>
              <a:headEnd/>
              <a:tailEnd/>
            </a:ln>
            <a:effectLst>
              <a:outerShdw blurRad="50800" dist="38100" dir="2700000" algn="tl" rotWithShape="0">
                <a:prstClr val="black">
                  <a:alpha val="40000"/>
                </a:prstClr>
              </a:outerShdw>
            </a:effectLst>
          </p:spPr>
          <p:txBody>
            <a:bodyPr lIns="129600" tIns="133200" rIns="0" bIns="0" anchor="t" anchorCtr="0"/>
            <a:lstStyle/>
            <a:p>
              <a:pPr algn="l">
                <a:spcBef>
                  <a:spcPts val="300"/>
                </a:spcBef>
              </a:pPr>
              <a:r>
                <a:rPr lang="en-US" sz="1200" b="0" dirty="0">
                  <a:solidFill>
                    <a:srgbClr val="3F7F5F"/>
                  </a:solidFill>
                  <a:latin typeface="Consolas" panose="020B0609020204030204" pitchFamily="49" charset="0"/>
                  <a:cs typeface="Consolas" panose="020B0609020204030204" pitchFamily="49" charset="0"/>
                </a:rPr>
                <a:t>// Builds a frequencies array, for testing</a:t>
              </a:r>
            </a:p>
            <a:p>
              <a:pPr algn="l">
                <a:spcBef>
                  <a:spcPts val="300"/>
                </a:spcBef>
              </a:pPr>
              <a:r>
                <a:rPr lang="en-US" sz="1200" b="0" dirty="0">
                  <a:solidFill>
                    <a:srgbClr val="7F0055"/>
                  </a:solidFill>
                  <a:latin typeface="Consolas" panose="020B0609020204030204" pitchFamily="49" charset="0"/>
                  <a:cs typeface="Consolas" panose="020B0609020204030204" pitchFamily="49" charset="0"/>
                </a:rPr>
                <a:t>double</a:t>
              </a:r>
              <a:r>
                <a:rPr lang="en-US" sz="1200" b="0" dirty="0">
                  <a:solidFill>
                    <a:srgbClr val="000000"/>
                  </a:solidFill>
                  <a:latin typeface="Consolas" panose="020B0609020204030204" pitchFamily="49" charset="0"/>
                  <a:cs typeface="Consolas" panose="020B0609020204030204" pitchFamily="49" charset="0"/>
                </a:rPr>
                <a:t>[] </a:t>
              </a:r>
              <a:r>
                <a:rPr lang="en-US" sz="1200" b="0" dirty="0" err="1">
                  <a:solidFill>
                    <a:srgbClr val="000000"/>
                  </a:solidFill>
                  <a:latin typeface="Consolas" panose="020B0609020204030204" pitchFamily="49" charset="0"/>
                  <a:cs typeface="Consolas" panose="020B0609020204030204" pitchFamily="49" charset="0"/>
                </a:rPr>
                <a:t>freq</a:t>
              </a:r>
              <a:r>
                <a:rPr lang="en-US" sz="1200" b="0" dirty="0">
                  <a:solidFill>
                    <a:srgbClr val="000000"/>
                  </a:solidFill>
                  <a:latin typeface="Consolas" panose="020B0609020204030204" pitchFamily="49" charset="0"/>
                  <a:cs typeface="Consolas" panose="020B0609020204030204" pitchFamily="49" charset="0"/>
                </a:rPr>
                <a:t> = </a:t>
              </a:r>
              <a:r>
                <a:rPr lang="en-US" sz="1200" b="0" dirty="0">
                  <a:solidFill>
                    <a:srgbClr val="7F0055"/>
                  </a:solidFill>
                  <a:latin typeface="Consolas" panose="020B0609020204030204" pitchFamily="49" charset="0"/>
                  <a:cs typeface="Consolas" panose="020B0609020204030204" pitchFamily="49" charset="0"/>
                </a:rPr>
                <a:t>new</a:t>
              </a:r>
              <a:r>
                <a:rPr lang="en-US" sz="1200" b="0" dirty="0">
                  <a:solidFill>
                    <a:srgbClr val="000000"/>
                  </a:solidFill>
                  <a:latin typeface="Consolas" panose="020B0609020204030204" pitchFamily="49" charset="0"/>
                  <a:cs typeface="Consolas" panose="020B0609020204030204" pitchFamily="49" charset="0"/>
                </a:rPr>
                <a:t> </a:t>
              </a:r>
              <a:r>
                <a:rPr lang="en-US" sz="1200" b="0" dirty="0">
                  <a:solidFill>
                    <a:srgbClr val="7F0055"/>
                  </a:solidFill>
                  <a:latin typeface="Consolas" panose="020B0609020204030204" pitchFamily="49" charset="0"/>
                  <a:cs typeface="Consolas" panose="020B0609020204030204" pitchFamily="49" charset="0"/>
                </a:rPr>
                <a:t>double</a:t>
              </a:r>
              <a:r>
                <a:rPr lang="en-US" sz="1200" b="0" dirty="0">
                  <a:solidFill>
                    <a:srgbClr val="000000"/>
                  </a:solidFill>
                  <a:latin typeface="Consolas" panose="020B0609020204030204" pitchFamily="49" charset="0"/>
                  <a:cs typeface="Consolas" panose="020B0609020204030204" pitchFamily="49" charset="0"/>
                </a:rPr>
                <a:t>[256];</a:t>
              </a:r>
              <a:endParaRPr lang="en-US" sz="1200" b="0" dirty="0">
                <a:solidFill>
                  <a:srgbClr val="3F7F5F"/>
                </a:solidFill>
                <a:latin typeface="Consolas" panose="020B0609020204030204" pitchFamily="49" charset="0"/>
                <a:cs typeface="Consolas" panose="020B0609020204030204" pitchFamily="49" charset="0"/>
              </a:endParaRPr>
            </a:p>
            <a:p>
              <a:pPr algn="l">
                <a:spcBef>
                  <a:spcPts val="300"/>
                </a:spcBef>
              </a:pPr>
              <a:r>
                <a:rPr lang="en-US" sz="1200" b="0" dirty="0" err="1">
                  <a:solidFill>
                    <a:srgbClr val="000000"/>
                  </a:solidFill>
                  <a:latin typeface="Consolas" panose="020B0609020204030204" pitchFamily="49" charset="0"/>
                  <a:cs typeface="Consolas" panose="020B0609020204030204" pitchFamily="49" charset="0"/>
                </a:rPr>
                <a:t>freq</a:t>
              </a:r>
              <a:r>
                <a:rPr lang="en-US" sz="1200" b="0" dirty="0">
                  <a:solidFill>
                    <a:srgbClr val="000000"/>
                  </a:solidFill>
                  <a:latin typeface="Consolas" panose="020B0609020204030204" pitchFamily="49" charset="0"/>
                  <a:cs typeface="Consolas" panose="020B0609020204030204" pitchFamily="49" charset="0"/>
                </a:rPr>
                <a:t>[</a:t>
              </a:r>
              <a:r>
                <a:rPr lang="en-US" sz="1200" b="0" dirty="0">
                  <a:solidFill>
                    <a:srgbClr val="2A00FF"/>
                  </a:solidFill>
                  <a:latin typeface="Consolas" panose="020B0609020204030204" pitchFamily="49" charset="0"/>
                  <a:cs typeface="Consolas" panose="020B0609020204030204" pitchFamily="49" charset="0"/>
                </a:rPr>
                <a:t>'a'</a:t>
              </a:r>
              <a:r>
                <a:rPr lang="en-US" sz="1200" b="0" dirty="0">
                  <a:solidFill>
                    <a:srgbClr val="000000"/>
                  </a:solidFill>
                  <a:latin typeface="Consolas" panose="020B0609020204030204" pitchFamily="49" charset="0"/>
                  <a:cs typeface="Consolas" panose="020B0609020204030204" pitchFamily="49" charset="0"/>
                </a:rPr>
                <a:t>] = 8; </a:t>
              </a:r>
              <a:r>
                <a:rPr lang="en-US" sz="1200" b="0" dirty="0" err="1">
                  <a:solidFill>
                    <a:srgbClr val="000000"/>
                  </a:solidFill>
                  <a:latin typeface="Consolas" panose="020B0609020204030204" pitchFamily="49" charset="0"/>
                  <a:cs typeface="Consolas" panose="020B0609020204030204" pitchFamily="49" charset="0"/>
                </a:rPr>
                <a:t>freq</a:t>
              </a:r>
              <a:r>
                <a:rPr lang="en-US" sz="1200" b="0" dirty="0">
                  <a:solidFill>
                    <a:srgbClr val="000000"/>
                  </a:solidFill>
                  <a:latin typeface="Consolas" panose="020B0609020204030204" pitchFamily="49" charset="0"/>
                  <a:cs typeface="Consolas" panose="020B0609020204030204" pitchFamily="49" charset="0"/>
                </a:rPr>
                <a:t>[</a:t>
              </a:r>
              <a:r>
                <a:rPr lang="en-US" sz="1200" b="0" dirty="0">
                  <a:solidFill>
                    <a:srgbClr val="2A00FF"/>
                  </a:solidFill>
                  <a:latin typeface="Consolas" panose="020B0609020204030204" pitchFamily="49" charset="0"/>
                  <a:cs typeface="Consolas" panose="020B0609020204030204" pitchFamily="49" charset="0"/>
                </a:rPr>
                <a:t>'b'</a:t>
              </a:r>
              <a:r>
                <a:rPr lang="en-US" sz="1200" b="0" dirty="0">
                  <a:solidFill>
                    <a:srgbClr val="000000"/>
                  </a:solidFill>
                  <a:latin typeface="Consolas" panose="020B0609020204030204" pitchFamily="49" charset="0"/>
                  <a:cs typeface="Consolas" panose="020B0609020204030204" pitchFamily="49" charset="0"/>
                </a:rPr>
                <a:t>] = 3;</a:t>
              </a:r>
            </a:p>
            <a:p>
              <a:pPr algn="l">
                <a:spcBef>
                  <a:spcPts val="300"/>
                </a:spcBef>
              </a:pPr>
              <a:r>
                <a:rPr lang="en-US" sz="1200" b="0" dirty="0" err="1">
                  <a:solidFill>
                    <a:srgbClr val="000000"/>
                  </a:solidFill>
                  <a:latin typeface="Consolas" panose="020B0609020204030204" pitchFamily="49" charset="0"/>
                  <a:cs typeface="Consolas" panose="020B0609020204030204" pitchFamily="49" charset="0"/>
                </a:rPr>
                <a:t>freq</a:t>
              </a:r>
              <a:r>
                <a:rPr lang="en-US" sz="1200" b="0" dirty="0">
                  <a:solidFill>
                    <a:srgbClr val="000000"/>
                  </a:solidFill>
                  <a:latin typeface="Consolas" panose="020B0609020204030204" pitchFamily="49" charset="0"/>
                  <a:cs typeface="Consolas" panose="020B0609020204030204" pitchFamily="49" charset="0"/>
                </a:rPr>
                <a:t>[</a:t>
              </a:r>
              <a:r>
                <a:rPr lang="en-US" sz="1200" b="0" dirty="0">
                  <a:solidFill>
                    <a:srgbClr val="2A00FF"/>
                  </a:solidFill>
                  <a:latin typeface="Consolas" panose="020B0609020204030204" pitchFamily="49" charset="0"/>
                  <a:cs typeface="Consolas" panose="020B0609020204030204" pitchFamily="49" charset="0"/>
                </a:rPr>
                <a:t>'c'</a:t>
              </a:r>
              <a:r>
                <a:rPr lang="en-US" sz="1200" b="0" dirty="0">
                  <a:solidFill>
                    <a:srgbClr val="000000"/>
                  </a:solidFill>
                  <a:latin typeface="Consolas" panose="020B0609020204030204" pitchFamily="49" charset="0"/>
                  <a:cs typeface="Consolas" panose="020B0609020204030204" pitchFamily="49" charset="0"/>
                </a:rPr>
                <a:t>] = 1; </a:t>
              </a:r>
              <a:r>
                <a:rPr lang="en-US" sz="1200" b="0" dirty="0" err="1">
                  <a:solidFill>
                    <a:srgbClr val="000000"/>
                  </a:solidFill>
                  <a:latin typeface="Consolas" panose="020B0609020204030204" pitchFamily="49" charset="0"/>
                  <a:cs typeface="Consolas" panose="020B0609020204030204" pitchFamily="49" charset="0"/>
                </a:rPr>
                <a:t>freq</a:t>
              </a:r>
              <a:r>
                <a:rPr lang="en-US" sz="1200" b="0" dirty="0">
                  <a:solidFill>
                    <a:srgbClr val="000000"/>
                  </a:solidFill>
                  <a:latin typeface="Consolas" panose="020B0609020204030204" pitchFamily="49" charset="0"/>
                  <a:cs typeface="Consolas" panose="020B0609020204030204" pitchFamily="49" charset="0"/>
                </a:rPr>
                <a:t>[</a:t>
              </a:r>
              <a:r>
                <a:rPr lang="en-US" sz="1200" b="0" dirty="0">
                  <a:solidFill>
                    <a:srgbClr val="2A00FF"/>
                  </a:solidFill>
                  <a:latin typeface="Consolas" panose="020B0609020204030204" pitchFamily="49" charset="0"/>
                  <a:cs typeface="Consolas" panose="020B0609020204030204" pitchFamily="49" charset="0"/>
                </a:rPr>
                <a:t>'d'</a:t>
              </a:r>
              <a:r>
                <a:rPr lang="en-US" sz="1200" b="0" dirty="0">
                  <a:solidFill>
                    <a:srgbClr val="000000"/>
                  </a:solidFill>
                  <a:latin typeface="Consolas" panose="020B0609020204030204" pitchFamily="49" charset="0"/>
                  <a:cs typeface="Consolas" panose="020B0609020204030204" pitchFamily="49" charset="0"/>
                </a:rPr>
                <a:t>] = 1; </a:t>
              </a:r>
              <a:r>
                <a:rPr lang="en-US" sz="1200" b="0" dirty="0" err="1">
                  <a:solidFill>
                    <a:srgbClr val="000000"/>
                  </a:solidFill>
                  <a:latin typeface="Consolas" panose="020B0609020204030204" pitchFamily="49" charset="0"/>
                  <a:cs typeface="Consolas" panose="020B0609020204030204" pitchFamily="49" charset="0"/>
                </a:rPr>
                <a:t>freq</a:t>
              </a:r>
              <a:r>
                <a:rPr lang="en-US" sz="1200" b="0" dirty="0">
                  <a:solidFill>
                    <a:srgbClr val="000000"/>
                  </a:solidFill>
                  <a:latin typeface="Consolas" panose="020B0609020204030204" pitchFamily="49" charset="0"/>
                  <a:cs typeface="Consolas" panose="020B0609020204030204" pitchFamily="49" charset="0"/>
                </a:rPr>
                <a:t>[</a:t>
              </a:r>
              <a:r>
                <a:rPr lang="en-US" sz="1200" b="0" dirty="0">
                  <a:solidFill>
                    <a:srgbClr val="2A00FF"/>
                  </a:solidFill>
                  <a:latin typeface="Consolas" panose="020B0609020204030204" pitchFamily="49" charset="0"/>
                  <a:cs typeface="Consolas" panose="020B0609020204030204" pitchFamily="49" charset="0"/>
                </a:rPr>
                <a:t>'e'</a:t>
              </a:r>
              <a:r>
                <a:rPr lang="en-US" sz="1200" b="0" dirty="0">
                  <a:solidFill>
                    <a:srgbClr val="000000"/>
                  </a:solidFill>
                  <a:latin typeface="Consolas" panose="020B0609020204030204" pitchFamily="49" charset="0"/>
                  <a:cs typeface="Consolas" panose="020B0609020204030204" pitchFamily="49" charset="0"/>
                </a:rPr>
                <a:t>] = 1;  </a:t>
              </a:r>
            </a:p>
            <a:p>
              <a:pPr algn="l">
                <a:spcBef>
                  <a:spcPts val="300"/>
                </a:spcBef>
              </a:pPr>
              <a:r>
                <a:rPr lang="en-US" sz="1200" b="0" dirty="0" err="1">
                  <a:solidFill>
                    <a:srgbClr val="000000"/>
                  </a:solidFill>
                  <a:latin typeface="Consolas" panose="020B0609020204030204" pitchFamily="49" charset="0"/>
                  <a:cs typeface="Consolas" panose="020B0609020204030204" pitchFamily="49" charset="0"/>
                </a:rPr>
                <a:t>freq</a:t>
              </a:r>
              <a:r>
                <a:rPr lang="en-US" sz="1200" b="0" dirty="0">
                  <a:solidFill>
                    <a:srgbClr val="000000"/>
                  </a:solidFill>
                  <a:latin typeface="Consolas" panose="020B0609020204030204" pitchFamily="49" charset="0"/>
                  <a:cs typeface="Consolas" panose="020B0609020204030204" pitchFamily="49" charset="0"/>
                </a:rPr>
                <a:t>[</a:t>
              </a:r>
              <a:r>
                <a:rPr lang="en-US" sz="1200" b="0" dirty="0">
                  <a:solidFill>
                    <a:srgbClr val="2A00FF"/>
                  </a:solidFill>
                  <a:latin typeface="Consolas" panose="020B0609020204030204" pitchFamily="49" charset="0"/>
                  <a:cs typeface="Consolas" panose="020B0609020204030204" pitchFamily="49" charset="0"/>
                </a:rPr>
                <a:t>'f'</a:t>
              </a:r>
              <a:r>
                <a:rPr lang="en-US" sz="1200" b="0" dirty="0">
                  <a:solidFill>
                    <a:srgbClr val="000000"/>
                  </a:solidFill>
                  <a:latin typeface="Consolas" panose="020B0609020204030204" pitchFamily="49" charset="0"/>
                  <a:cs typeface="Consolas" panose="020B0609020204030204" pitchFamily="49" charset="0"/>
                </a:rPr>
                <a:t>] = 1; </a:t>
              </a:r>
              <a:r>
                <a:rPr lang="en-US" sz="1200" b="0" dirty="0" err="1">
                  <a:solidFill>
                    <a:srgbClr val="000000"/>
                  </a:solidFill>
                  <a:latin typeface="Consolas" panose="020B0609020204030204" pitchFamily="49" charset="0"/>
                  <a:cs typeface="Consolas" panose="020B0609020204030204" pitchFamily="49" charset="0"/>
                </a:rPr>
                <a:t>freq</a:t>
              </a:r>
              <a:r>
                <a:rPr lang="en-US" sz="1200" b="0" dirty="0">
                  <a:solidFill>
                    <a:srgbClr val="000000"/>
                  </a:solidFill>
                  <a:latin typeface="Consolas" panose="020B0609020204030204" pitchFamily="49" charset="0"/>
                  <a:cs typeface="Consolas" panose="020B0609020204030204" pitchFamily="49" charset="0"/>
                </a:rPr>
                <a:t>[</a:t>
              </a:r>
              <a:r>
                <a:rPr lang="en-US" sz="1200" b="0" dirty="0">
                  <a:solidFill>
                    <a:srgbClr val="2A00FF"/>
                  </a:solidFill>
                  <a:latin typeface="Consolas" panose="020B0609020204030204" pitchFamily="49" charset="0"/>
                  <a:cs typeface="Consolas" panose="020B0609020204030204" pitchFamily="49" charset="0"/>
                </a:rPr>
                <a:t>'g'</a:t>
              </a:r>
              <a:r>
                <a:rPr lang="en-US" sz="1200" b="0" dirty="0">
                  <a:solidFill>
                    <a:srgbClr val="000000"/>
                  </a:solidFill>
                  <a:latin typeface="Consolas" panose="020B0609020204030204" pitchFamily="49" charset="0"/>
                  <a:cs typeface="Consolas" panose="020B0609020204030204" pitchFamily="49" charset="0"/>
                </a:rPr>
                <a:t>] = 1; </a:t>
              </a:r>
              <a:r>
                <a:rPr lang="en-US" sz="1200" b="0" dirty="0" err="1">
                  <a:solidFill>
                    <a:srgbClr val="000000"/>
                  </a:solidFill>
                  <a:latin typeface="Consolas" panose="020B0609020204030204" pitchFamily="49" charset="0"/>
                  <a:cs typeface="Consolas" panose="020B0609020204030204" pitchFamily="49" charset="0"/>
                </a:rPr>
                <a:t>freq</a:t>
              </a:r>
              <a:r>
                <a:rPr lang="en-US" sz="1200" b="0" dirty="0">
                  <a:solidFill>
                    <a:srgbClr val="000000"/>
                  </a:solidFill>
                  <a:latin typeface="Consolas" panose="020B0609020204030204" pitchFamily="49" charset="0"/>
                  <a:cs typeface="Consolas" panose="020B0609020204030204" pitchFamily="49" charset="0"/>
                </a:rPr>
                <a:t>[</a:t>
              </a:r>
              <a:r>
                <a:rPr lang="en-US" sz="1200" b="0" dirty="0">
                  <a:solidFill>
                    <a:srgbClr val="2A00FF"/>
                  </a:solidFill>
                  <a:latin typeface="Consolas" panose="020B0609020204030204" pitchFamily="49" charset="0"/>
                  <a:cs typeface="Consolas" panose="020B0609020204030204" pitchFamily="49" charset="0"/>
                </a:rPr>
                <a:t>'h'</a:t>
              </a:r>
              <a:r>
                <a:rPr lang="en-US" sz="1200" b="0" dirty="0">
                  <a:solidFill>
                    <a:srgbClr val="000000"/>
                  </a:solidFill>
                  <a:latin typeface="Consolas" panose="020B0609020204030204" pitchFamily="49" charset="0"/>
                  <a:cs typeface="Consolas" panose="020B0609020204030204" pitchFamily="49" charset="0"/>
                </a:rPr>
                <a:t>] = 1; </a:t>
              </a:r>
              <a:r>
                <a:rPr lang="en-IL" sz="1200" b="0" dirty="0">
                  <a:solidFill>
                    <a:srgbClr val="000000"/>
                  </a:solidFill>
                  <a:latin typeface="Consolas" panose="020B0609020204030204" pitchFamily="49" charset="0"/>
                  <a:cs typeface="Consolas" panose="020B0609020204030204" pitchFamily="49" charset="0"/>
                </a:rPr>
                <a:t>   </a:t>
              </a:r>
              <a:endParaRPr lang="en-US" sz="1200" b="0" dirty="0">
                <a:solidFill>
                  <a:srgbClr val="000000"/>
                </a:solidFill>
                <a:latin typeface="Consolas" panose="020B0609020204030204" pitchFamily="49" charset="0"/>
                <a:ea typeface="Consolas"/>
                <a:cs typeface="Consolas" panose="020B0609020204030204" pitchFamily="49" charset="0"/>
              </a:endParaRPr>
            </a:p>
          </p:txBody>
        </p:sp>
      </p:grpSp>
      <p:grpSp>
        <p:nvGrpSpPr>
          <p:cNvPr id="42" name="Group 41">
            <a:extLst>
              <a:ext uri="{FF2B5EF4-FFF2-40B4-BE49-F238E27FC236}">
                <a16:creationId xmlns:a16="http://schemas.microsoft.com/office/drawing/2014/main" id="{982072B4-B636-1A4A-A751-F1A01A034E49}"/>
              </a:ext>
            </a:extLst>
          </p:cNvPr>
          <p:cNvGrpSpPr/>
          <p:nvPr/>
        </p:nvGrpSpPr>
        <p:grpSpPr>
          <a:xfrm>
            <a:off x="304800" y="4513105"/>
            <a:ext cx="8012314" cy="814976"/>
            <a:chOff x="227796" y="713931"/>
            <a:chExt cx="8012314" cy="814976"/>
          </a:xfrm>
        </p:grpSpPr>
        <p:grpSp>
          <p:nvGrpSpPr>
            <p:cNvPr id="43" name="Group 42">
              <a:extLst>
                <a:ext uri="{FF2B5EF4-FFF2-40B4-BE49-F238E27FC236}">
                  <a16:creationId xmlns:a16="http://schemas.microsoft.com/office/drawing/2014/main" id="{D47CE9D2-F63E-DC4B-A702-C93DFE1211F1}"/>
                </a:ext>
              </a:extLst>
            </p:cNvPr>
            <p:cNvGrpSpPr/>
            <p:nvPr/>
          </p:nvGrpSpPr>
          <p:grpSpPr>
            <a:xfrm>
              <a:off x="650057" y="1213655"/>
              <a:ext cx="7579259" cy="315252"/>
              <a:chOff x="702775" y="1437348"/>
              <a:chExt cx="7579259" cy="315252"/>
            </a:xfrm>
          </p:grpSpPr>
          <p:sp>
            <p:nvSpPr>
              <p:cNvPr id="45" name="TextBox 44">
                <a:extLst>
                  <a:ext uri="{FF2B5EF4-FFF2-40B4-BE49-F238E27FC236}">
                    <a16:creationId xmlns:a16="http://schemas.microsoft.com/office/drawing/2014/main" id="{5D604E15-1BE6-434C-8B77-B6D7EEEA1712}"/>
                  </a:ext>
                </a:extLst>
              </p:cNvPr>
              <p:cNvSpPr txBox="1"/>
              <p:nvPr/>
            </p:nvSpPr>
            <p:spPr>
              <a:xfrm>
                <a:off x="702775" y="1437348"/>
                <a:ext cx="704789" cy="307777"/>
              </a:xfrm>
              <a:prstGeom prst="rect">
                <a:avLst/>
              </a:prstGeom>
              <a:solidFill>
                <a:schemeClr val="bg1">
                  <a:lumMod val="85000"/>
                </a:schemeClr>
              </a:solidFill>
              <a:ln>
                <a:solidFill>
                  <a:schemeClr val="tx1"/>
                </a:solidFill>
              </a:ln>
            </p:spPr>
            <p:txBody>
              <a:bodyPr wrap="square" rtlCol="0">
                <a:spAutoFit/>
              </a:bodyPr>
              <a:lstStyle/>
              <a:p>
                <a:r>
                  <a:rPr lang="en-US" sz="1400" b="0" dirty="0">
                    <a:latin typeface="Consolas" panose="020B0609020204030204" pitchFamily="49" charset="0"/>
                    <a:cs typeface="Consolas" panose="020B0609020204030204" pitchFamily="49" charset="0"/>
                  </a:rPr>
                  <a:t>a</a:t>
                </a:r>
                <a:r>
                  <a:rPr lang="en-US" sz="1400" b="0" dirty="0">
                    <a:latin typeface="Times New Roman" panose="02020603050405020304" pitchFamily="18" charset="0"/>
                    <a:cs typeface="Times New Roman" panose="02020603050405020304" pitchFamily="18" charset="0"/>
                  </a:rPr>
                  <a:t> </a:t>
                </a:r>
                <a:r>
                  <a:rPr lang="en-IL" sz="1400" b="0" dirty="0">
                    <a:latin typeface="Times New Roman" panose="02020603050405020304" pitchFamily="18" charset="0"/>
                    <a:cs typeface="Times New Roman" panose="02020603050405020304" pitchFamily="18" charset="0"/>
                  </a:rPr>
                  <a:t>, </a:t>
                </a:r>
                <a:r>
                  <a:rPr lang="en-IL" sz="1400" b="0" dirty="0">
                    <a:latin typeface="Consolas" panose="020B0609020204030204" pitchFamily="49" charset="0"/>
                    <a:cs typeface="Consolas" panose="020B0609020204030204" pitchFamily="49" charset="0"/>
                  </a:rPr>
                  <a:t>8</a:t>
                </a:r>
              </a:p>
            </p:txBody>
          </p:sp>
          <p:sp>
            <p:nvSpPr>
              <p:cNvPr id="46" name="TextBox 45">
                <a:extLst>
                  <a:ext uri="{FF2B5EF4-FFF2-40B4-BE49-F238E27FC236}">
                    <a16:creationId xmlns:a16="http://schemas.microsoft.com/office/drawing/2014/main" id="{3E1E6A0B-4756-9F4B-ACCB-2A4CEEBE3D3D}"/>
                  </a:ext>
                </a:extLst>
              </p:cNvPr>
              <p:cNvSpPr txBox="1"/>
              <p:nvPr/>
            </p:nvSpPr>
            <p:spPr>
              <a:xfrm>
                <a:off x="1705186" y="1444823"/>
                <a:ext cx="662034" cy="307777"/>
              </a:xfrm>
              <a:prstGeom prst="rect">
                <a:avLst/>
              </a:prstGeom>
              <a:solidFill>
                <a:schemeClr val="bg1">
                  <a:lumMod val="85000"/>
                </a:schemeClr>
              </a:solidFill>
              <a:ln>
                <a:solidFill>
                  <a:schemeClr val="tx1"/>
                </a:solidFill>
              </a:ln>
            </p:spPr>
            <p:txBody>
              <a:bodyPr wrap="square" rtlCol="0">
                <a:spAutoFit/>
              </a:bodyPr>
              <a:lstStyle/>
              <a:p>
                <a:r>
                  <a:rPr lang="en-US" sz="1400" b="0" dirty="0">
                    <a:latin typeface="Consolas" panose="020B0609020204030204" pitchFamily="49" charset="0"/>
                    <a:cs typeface="Consolas" panose="020B0609020204030204" pitchFamily="49" charset="0"/>
                  </a:rPr>
                  <a:t>b</a:t>
                </a:r>
                <a:r>
                  <a:rPr lang="en-US" sz="1400" b="0" dirty="0">
                    <a:latin typeface="Times New Roman" panose="02020603050405020304" pitchFamily="18" charset="0"/>
                    <a:cs typeface="Times New Roman" panose="02020603050405020304" pitchFamily="18" charset="0"/>
                  </a:rPr>
                  <a:t> </a:t>
                </a:r>
                <a:r>
                  <a:rPr lang="en-IL" sz="1400" b="0" dirty="0">
                    <a:latin typeface="Times New Roman" panose="02020603050405020304" pitchFamily="18" charset="0"/>
                    <a:cs typeface="Times New Roman" panose="02020603050405020304" pitchFamily="18" charset="0"/>
                  </a:rPr>
                  <a:t>, </a:t>
                </a:r>
                <a:r>
                  <a:rPr lang="en-IL" sz="1400" b="0" dirty="0">
                    <a:latin typeface="Consolas" panose="020B0609020204030204" pitchFamily="49" charset="0"/>
                    <a:cs typeface="Consolas" panose="020B0609020204030204" pitchFamily="49" charset="0"/>
                  </a:rPr>
                  <a:t>3</a:t>
                </a:r>
              </a:p>
            </p:txBody>
          </p:sp>
          <p:cxnSp>
            <p:nvCxnSpPr>
              <p:cNvPr id="47" name="Straight Arrow Connector 46">
                <a:extLst>
                  <a:ext uri="{FF2B5EF4-FFF2-40B4-BE49-F238E27FC236}">
                    <a16:creationId xmlns:a16="http://schemas.microsoft.com/office/drawing/2014/main" id="{84DC0386-109B-C540-B027-D5411A3EF96C}"/>
                  </a:ext>
                </a:extLst>
              </p:cNvPr>
              <p:cNvCxnSpPr>
                <a:cxnSpLocks/>
              </p:cNvCxnSpPr>
              <p:nvPr/>
            </p:nvCxnSpPr>
            <p:spPr bwMode="auto">
              <a:xfrm>
                <a:off x="1407564" y="1618244"/>
                <a:ext cx="297622" cy="0"/>
              </a:xfrm>
              <a:prstGeom prst="straightConnector1">
                <a:avLst/>
              </a:prstGeom>
              <a:noFill/>
              <a:ln w="9525" cap="flat" cmpd="sng" algn="ctr">
                <a:solidFill>
                  <a:schemeClr val="tx1"/>
                </a:solidFill>
                <a:prstDash val="solid"/>
                <a:round/>
                <a:headEnd type="none" w="med" len="med"/>
                <a:tailEnd type="triangle" w="lg" len="med"/>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cxnSp>
            <p:nvCxnSpPr>
              <p:cNvPr id="48" name="Straight Arrow Connector 47">
                <a:extLst>
                  <a:ext uri="{FF2B5EF4-FFF2-40B4-BE49-F238E27FC236}">
                    <a16:creationId xmlns:a16="http://schemas.microsoft.com/office/drawing/2014/main" id="{F6BA79A9-2101-5344-AC1D-DB6295768AE3}"/>
                  </a:ext>
                </a:extLst>
              </p:cNvPr>
              <p:cNvCxnSpPr>
                <a:cxnSpLocks/>
              </p:cNvCxnSpPr>
              <p:nvPr/>
            </p:nvCxnSpPr>
            <p:spPr bwMode="auto">
              <a:xfrm>
                <a:off x="2367220" y="1619668"/>
                <a:ext cx="297622" cy="0"/>
              </a:xfrm>
              <a:prstGeom prst="straightConnector1">
                <a:avLst/>
              </a:prstGeom>
              <a:noFill/>
              <a:ln w="9525" cap="flat" cmpd="sng" algn="ctr">
                <a:solidFill>
                  <a:schemeClr val="tx1"/>
                </a:solidFill>
                <a:prstDash val="solid"/>
                <a:round/>
                <a:headEnd type="none" w="med" len="med"/>
                <a:tailEnd type="triangle" w="lg" len="med"/>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sp>
            <p:nvSpPr>
              <p:cNvPr id="49" name="TextBox 48">
                <a:extLst>
                  <a:ext uri="{FF2B5EF4-FFF2-40B4-BE49-F238E27FC236}">
                    <a16:creationId xmlns:a16="http://schemas.microsoft.com/office/drawing/2014/main" id="{8877B28E-D739-9940-9016-28EDE30247AC}"/>
                  </a:ext>
                </a:extLst>
              </p:cNvPr>
              <p:cNvSpPr txBox="1"/>
              <p:nvPr/>
            </p:nvSpPr>
            <p:spPr>
              <a:xfrm>
                <a:off x="2676859" y="1437348"/>
                <a:ext cx="704789" cy="307777"/>
              </a:xfrm>
              <a:prstGeom prst="rect">
                <a:avLst/>
              </a:prstGeom>
              <a:solidFill>
                <a:schemeClr val="bg1">
                  <a:lumMod val="85000"/>
                </a:schemeClr>
              </a:solidFill>
              <a:ln>
                <a:solidFill>
                  <a:schemeClr val="tx1"/>
                </a:solidFill>
              </a:ln>
            </p:spPr>
            <p:txBody>
              <a:bodyPr wrap="square" rtlCol="0">
                <a:spAutoFit/>
              </a:bodyPr>
              <a:lstStyle/>
              <a:p>
                <a:r>
                  <a:rPr lang="en-US" sz="1400" b="0" dirty="0">
                    <a:latin typeface="Consolas" panose="020B0609020204030204" pitchFamily="49" charset="0"/>
                    <a:cs typeface="Consolas" panose="020B0609020204030204" pitchFamily="49" charset="0"/>
                  </a:rPr>
                  <a:t>c</a:t>
                </a:r>
                <a:r>
                  <a:rPr lang="en-US" sz="1400" b="0" dirty="0">
                    <a:latin typeface="Times New Roman" panose="02020603050405020304" pitchFamily="18" charset="0"/>
                    <a:cs typeface="Times New Roman" panose="02020603050405020304" pitchFamily="18" charset="0"/>
                  </a:rPr>
                  <a:t> </a:t>
                </a:r>
                <a:r>
                  <a:rPr lang="en-IL" sz="1400" b="0" dirty="0">
                    <a:latin typeface="Times New Roman" panose="02020603050405020304" pitchFamily="18" charset="0"/>
                    <a:cs typeface="Times New Roman" panose="02020603050405020304" pitchFamily="18" charset="0"/>
                  </a:rPr>
                  <a:t>, </a:t>
                </a:r>
                <a:r>
                  <a:rPr lang="en-IL" sz="1400" b="0" dirty="0">
                    <a:latin typeface="Consolas" panose="020B0609020204030204" pitchFamily="49" charset="0"/>
                    <a:cs typeface="Consolas" panose="020B0609020204030204" pitchFamily="49" charset="0"/>
                  </a:rPr>
                  <a:t>1</a:t>
                </a:r>
              </a:p>
            </p:txBody>
          </p:sp>
          <p:sp>
            <p:nvSpPr>
              <p:cNvPr id="50" name="TextBox 49">
                <a:extLst>
                  <a:ext uri="{FF2B5EF4-FFF2-40B4-BE49-F238E27FC236}">
                    <a16:creationId xmlns:a16="http://schemas.microsoft.com/office/drawing/2014/main" id="{5D2208EA-29FC-DE4C-A307-9CE792884626}"/>
                  </a:ext>
                </a:extLst>
              </p:cNvPr>
              <p:cNvSpPr txBox="1"/>
              <p:nvPr/>
            </p:nvSpPr>
            <p:spPr>
              <a:xfrm>
                <a:off x="3679270" y="1444823"/>
                <a:ext cx="662034" cy="307777"/>
              </a:xfrm>
              <a:prstGeom prst="rect">
                <a:avLst/>
              </a:prstGeom>
              <a:solidFill>
                <a:schemeClr val="bg1">
                  <a:lumMod val="85000"/>
                </a:schemeClr>
              </a:solidFill>
              <a:ln>
                <a:solidFill>
                  <a:schemeClr val="tx1"/>
                </a:solidFill>
              </a:ln>
            </p:spPr>
            <p:txBody>
              <a:bodyPr wrap="square" rtlCol="0">
                <a:spAutoFit/>
              </a:bodyPr>
              <a:lstStyle/>
              <a:p>
                <a:r>
                  <a:rPr lang="en-US" sz="1400" b="0" dirty="0">
                    <a:latin typeface="Consolas" panose="020B0609020204030204" pitchFamily="49" charset="0"/>
                    <a:cs typeface="Consolas" panose="020B0609020204030204" pitchFamily="49" charset="0"/>
                  </a:rPr>
                  <a:t>d</a:t>
                </a:r>
                <a:r>
                  <a:rPr lang="en-US" sz="1400" b="0" dirty="0">
                    <a:latin typeface="Times New Roman" panose="02020603050405020304" pitchFamily="18" charset="0"/>
                    <a:cs typeface="Times New Roman" panose="02020603050405020304" pitchFamily="18" charset="0"/>
                  </a:rPr>
                  <a:t> </a:t>
                </a:r>
                <a:r>
                  <a:rPr lang="en-IL" sz="1400" b="0" dirty="0">
                    <a:latin typeface="Times New Roman" panose="02020603050405020304" pitchFamily="18" charset="0"/>
                    <a:cs typeface="Times New Roman" panose="02020603050405020304" pitchFamily="18" charset="0"/>
                  </a:rPr>
                  <a:t>, </a:t>
                </a:r>
                <a:r>
                  <a:rPr lang="en-IL" sz="1400" b="0" dirty="0">
                    <a:latin typeface="Consolas" panose="020B0609020204030204" pitchFamily="49" charset="0"/>
                    <a:cs typeface="Consolas" panose="020B0609020204030204" pitchFamily="49" charset="0"/>
                  </a:rPr>
                  <a:t>1</a:t>
                </a:r>
              </a:p>
            </p:txBody>
          </p:sp>
          <p:cxnSp>
            <p:nvCxnSpPr>
              <p:cNvPr id="51" name="Straight Arrow Connector 50">
                <a:extLst>
                  <a:ext uri="{FF2B5EF4-FFF2-40B4-BE49-F238E27FC236}">
                    <a16:creationId xmlns:a16="http://schemas.microsoft.com/office/drawing/2014/main" id="{8E41FF6D-42B4-8A4C-834E-07AC9DED7B24}"/>
                  </a:ext>
                </a:extLst>
              </p:cNvPr>
              <p:cNvCxnSpPr>
                <a:cxnSpLocks/>
              </p:cNvCxnSpPr>
              <p:nvPr/>
            </p:nvCxnSpPr>
            <p:spPr bwMode="auto">
              <a:xfrm>
                <a:off x="3381648" y="1618244"/>
                <a:ext cx="297622" cy="0"/>
              </a:xfrm>
              <a:prstGeom prst="straightConnector1">
                <a:avLst/>
              </a:prstGeom>
              <a:noFill/>
              <a:ln w="9525" cap="flat" cmpd="sng" algn="ctr">
                <a:solidFill>
                  <a:schemeClr val="tx1"/>
                </a:solidFill>
                <a:prstDash val="solid"/>
                <a:round/>
                <a:headEnd type="none" w="med" len="med"/>
                <a:tailEnd type="triangle" w="lg" len="med"/>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cxnSp>
            <p:nvCxnSpPr>
              <p:cNvPr id="52" name="Straight Arrow Connector 51">
                <a:extLst>
                  <a:ext uri="{FF2B5EF4-FFF2-40B4-BE49-F238E27FC236}">
                    <a16:creationId xmlns:a16="http://schemas.microsoft.com/office/drawing/2014/main" id="{82119263-876F-F04D-92C4-CFBDF01A4516}"/>
                  </a:ext>
                </a:extLst>
              </p:cNvPr>
              <p:cNvCxnSpPr>
                <a:cxnSpLocks/>
              </p:cNvCxnSpPr>
              <p:nvPr/>
            </p:nvCxnSpPr>
            <p:spPr bwMode="auto">
              <a:xfrm>
                <a:off x="4341304" y="1619668"/>
                <a:ext cx="297622" cy="0"/>
              </a:xfrm>
              <a:prstGeom prst="straightConnector1">
                <a:avLst/>
              </a:prstGeom>
              <a:noFill/>
              <a:ln w="9525" cap="flat" cmpd="sng" algn="ctr">
                <a:solidFill>
                  <a:schemeClr val="tx1"/>
                </a:solidFill>
                <a:prstDash val="solid"/>
                <a:round/>
                <a:headEnd type="none" w="med" len="med"/>
                <a:tailEnd type="triangle" w="lg" len="med"/>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sp>
            <p:nvSpPr>
              <p:cNvPr id="53" name="TextBox 52">
                <a:extLst>
                  <a:ext uri="{FF2B5EF4-FFF2-40B4-BE49-F238E27FC236}">
                    <a16:creationId xmlns:a16="http://schemas.microsoft.com/office/drawing/2014/main" id="{A1DB3AA2-9CB8-2D43-853E-5860F14F338E}"/>
                  </a:ext>
                </a:extLst>
              </p:cNvPr>
              <p:cNvSpPr txBox="1"/>
              <p:nvPr/>
            </p:nvSpPr>
            <p:spPr>
              <a:xfrm>
                <a:off x="4643505" y="1437348"/>
                <a:ext cx="704789" cy="307777"/>
              </a:xfrm>
              <a:prstGeom prst="rect">
                <a:avLst/>
              </a:prstGeom>
              <a:solidFill>
                <a:schemeClr val="bg1">
                  <a:lumMod val="85000"/>
                </a:schemeClr>
              </a:solidFill>
              <a:ln>
                <a:solidFill>
                  <a:schemeClr val="tx1"/>
                </a:solidFill>
              </a:ln>
            </p:spPr>
            <p:txBody>
              <a:bodyPr wrap="square" rtlCol="0">
                <a:spAutoFit/>
              </a:bodyPr>
              <a:lstStyle/>
              <a:p>
                <a:r>
                  <a:rPr lang="en-US" sz="1400" b="0" dirty="0">
                    <a:latin typeface="Consolas" panose="020B0609020204030204" pitchFamily="49" charset="0"/>
                    <a:cs typeface="Consolas" panose="020B0609020204030204" pitchFamily="49" charset="0"/>
                  </a:rPr>
                  <a:t>e</a:t>
                </a:r>
                <a:r>
                  <a:rPr lang="en-US" sz="1400" b="0" dirty="0">
                    <a:latin typeface="Times New Roman" panose="02020603050405020304" pitchFamily="18" charset="0"/>
                    <a:cs typeface="Times New Roman" panose="02020603050405020304" pitchFamily="18" charset="0"/>
                  </a:rPr>
                  <a:t> </a:t>
                </a:r>
                <a:r>
                  <a:rPr lang="en-IL" sz="1400" b="0" dirty="0">
                    <a:latin typeface="Times New Roman" panose="02020603050405020304" pitchFamily="18" charset="0"/>
                    <a:cs typeface="Times New Roman" panose="02020603050405020304" pitchFamily="18" charset="0"/>
                  </a:rPr>
                  <a:t>, </a:t>
                </a:r>
                <a:r>
                  <a:rPr lang="en-IL" sz="1400" b="0" dirty="0">
                    <a:latin typeface="Consolas" panose="020B0609020204030204" pitchFamily="49" charset="0"/>
                    <a:cs typeface="Consolas" panose="020B0609020204030204" pitchFamily="49" charset="0"/>
                  </a:rPr>
                  <a:t>1</a:t>
                </a:r>
              </a:p>
            </p:txBody>
          </p:sp>
          <p:sp>
            <p:nvSpPr>
              <p:cNvPr id="54" name="TextBox 53">
                <a:extLst>
                  <a:ext uri="{FF2B5EF4-FFF2-40B4-BE49-F238E27FC236}">
                    <a16:creationId xmlns:a16="http://schemas.microsoft.com/office/drawing/2014/main" id="{414BFDC8-AE5F-F74F-BDF5-D5DBF98F2A9A}"/>
                  </a:ext>
                </a:extLst>
              </p:cNvPr>
              <p:cNvSpPr txBox="1"/>
              <p:nvPr/>
            </p:nvSpPr>
            <p:spPr>
              <a:xfrm>
                <a:off x="5645916" y="1444823"/>
                <a:ext cx="662034" cy="307777"/>
              </a:xfrm>
              <a:prstGeom prst="rect">
                <a:avLst/>
              </a:prstGeom>
              <a:solidFill>
                <a:schemeClr val="bg1">
                  <a:lumMod val="85000"/>
                </a:schemeClr>
              </a:solidFill>
              <a:ln>
                <a:solidFill>
                  <a:schemeClr val="tx1"/>
                </a:solidFill>
              </a:ln>
            </p:spPr>
            <p:txBody>
              <a:bodyPr wrap="square" rtlCol="0">
                <a:spAutoFit/>
              </a:bodyPr>
              <a:lstStyle/>
              <a:p>
                <a:r>
                  <a:rPr lang="en-US" sz="1400" b="0" dirty="0">
                    <a:latin typeface="Consolas" panose="020B0609020204030204" pitchFamily="49" charset="0"/>
                    <a:cs typeface="Consolas" panose="020B0609020204030204" pitchFamily="49" charset="0"/>
                  </a:rPr>
                  <a:t>f</a:t>
                </a:r>
                <a:r>
                  <a:rPr lang="en-US" sz="1400" b="0" dirty="0">
                    <a:latin typeface="Times New Roman" panose="02020603050405020304" pitchFamily="18" charset="0"/>
                    <a:cs typeface="Times New Roman" panose="02020603050405020304" pitchFamily="18" charset="0"/>
                  </a:rPr>
                  <a:t> </a:t>
                </a:r>
                <a:r>
                  <a:rPr lang="en-IL" sz="1400" b="0" dirty="0">
                    <a:latin typeface="Times New Roman" panose="02020603050405020304" pitchFamily="18" charset="0"/>
                    <a:cs typeface="Times New Roman" panose="02020603050405020304" pitchFamily="18" charset="0"/>
                  </a:rPr>
                  <a:t>, </a:t>
                </a:r>
                <a:r>
                  <a:rPr lang="en-IL" sz="1400" b="0" dirty="0">
                    <a:latin typeface="Consolas" panose="020B0609020204030204" pitchFamily="49" charset="0"/>
                    <a:cs typeface="Consolas" panose="020B0609020204030204" pitchFamily="49" charset="0"/>
                  </a:rPr>
                  <a:t>1</a:t>
                </a:r>
              </a:p>
            </p:txBody>
          </p:sp>
          <p:cxnSp>
            <p:nvCxnSpPr>
              <p:cNvPr id="55" name="Straight Arrow Connector 54">
                <a:extLst>
                  <a:ext uri="{FF2B5EF4-FFF2-40B4-BE49-F238E27FC236}">
                    <a16:creationId xmlns:a16="http://schemas.microsoft.com/office/drawing/2014/main" id="{32A83976-A0B6-F94F-B3A4-C883ADD56D83}"/>
                  </a:ext>
                </a:extLst>
              </p:cNvPr>
              <p:cNvCxnSpPr>
                <a:cxnSpLocks/>
              </p:cNvCxnSpPr>
              <p:nvPr/>
            </p:nvCxnSpPr>
            <p:spPr bwMode="auto">
              <a:xfrm>
                <a:off x="5348294" y="1618244"/>
                <a:ext cx="297622" cy="0"/>
              </a:xfrm>
              <a:prstGeom prst="straightConnector1">
                <a:avLst/>
              </a:prstGeom>
              <a:noFill/>
              <a:ln w="9525" cap="flat" cmpd="sng" algn="ctr">
                <a:solidFill>
                  <a:schemeClr val="tx1"/>
                </a:solidFill>
                <a:prstDash val="solid"/>
                <a:round/>
                <a:headEnd type="none" w="med" len="med"/>
                <a:tailEnd type="triangle" w="lg" len="med"/>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cxnSp>
            <p:nvCxnSpPr>
              <p:cNvPr id="56" name="Straight Arrow Connector 55">
                <a:extLst>
                  <a:ext uri="{FF2B5EF4-FFF2-40B4-BE49-F238E27FC236}">
                    <a16:creationId xmlns:a16="http://schemas.microsoft.com/office/drawing/2014/main" id="{45FAF8F5-926C-614E-8130-94540AE065BC}"/>
                  </a:ext>
                </a:extLst>
              </p:cNvPr>
              <p:cNvCxnSpPr>
                <a:cxnSpLocks/>
              </p:cNvCxnSpPr>
              <p:nvPr/>
            </p:nvCxnSpPr>
            <p:spPr bwMode="auto">
              <a:xfrm>
                <a:off x="6307950" y="1619668"/>
                <a:ext cx="297622" cy="0"/>
              </a:xfrm>
              <a:prstGeom prst="straightConnector1">
                <a:avLst/>
              </a:prstGeom>
              <a:noFill/>
              <a:ln w="9525" cap="flat" cmpd="sng" algn="ctr">
                <a:solidFill>
                  <a:schemeClr val="tx1"/>
                </a:solidFill>
                <a:prstDash val="solid"/>
                <a:round/>
                <a:headEnd type="none" w="med" len="med"/>
                <a:tailEnd type="triangle" w="lg" len="med"/>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sp>
            <p:nvSpPr>
              <p:cNvPr id="57" name="TextBox 56">
                <a:extLst>
                  <a:ext uri="{FF2B5EF4-FFF2-40B4-BE49-F238E27FC236}">
                    <a16:creationId xmlns:a16="http://schemas.microsoft.com/office/drawing/2014/main" id="{95EA093A-C699-9645-B69E-B7DBD2DF4980}"/>
                  </a:ext>
                </a:extLst>
              </p:cNvPr>
              <p:cNvSpPr txBox="1"/>
              <p:nvPr/>
            </p:nvSpPr>
            <p:spPr>
              <a:xfrm>
                <a:off x="6617589" y="1437348"/>
                <a:ext cx="704789" cy="307777"/>
              </a:xfrm>
              <a:prstGeom prst="rect">
                <a:avLst/>
              </a:prstGeom>
              <a:solidFill>
                <a:schemeClr val="bg1">
                  <a:lumMod val="85000"/>
                </a:schemeClr>
              </a:solidFill>
              <a:ln>
                <a:solidFill>
                  <a:schemeClr val="tx1"/>
                </a:solidFill>
              </a:ln>
            </p:spPr>
            <p:txBody>
              <a:bodyPr wrap="square" rtlCol="0">
                <a:spAutoFit/>
              </a:bodyPr>
              <a:lstStyle/>
              <a:p>
                <a:r>
                  <a:rPr lang="en-US" sz="1400" b="0" dirty="0">
                    <a:latin typeface="Consolas" panose="020B0609020204030204" pitchFamily="49" charset="0"/>
                    <a:cs typeface="Consolas" panose="020B0609020204030204" pitchFamily="49" charset="0"/>
                  </a:rPr>
                  <a:t>g</a:t>
                </a:r>
                <a:r>
                  <a:rPr lang="en-US" sz="1400" b="0" dirty="0">
                    <a:latin typeface="Times New Roman" panose="02020603050405020304" pitchFamily="18" charset="0"/>
                    <a:cs typeface="Times New Roman" panose="02020603050405020304" pitchFamily="18" charset="0"/>
                  </a:rPr>
                  <a:t> </a:t>
                </a:r>
                <a:r>
                  <a:rPr lang="en-IL" sz="1400" b="0" dirty="0">
                    <a:latin typeface="Times New Roman" panose="02020603050405020304" pitchFamily="18" charset="0"/>
                    <a:cs typeface="Times New Roman" panose="02020603050405020304" pitchFamily="18" charset="0"/>
                  </a:rPr>
                  <a:t>, </a:t>
                </a:r>
                <a:r>
                  <a:rPr lang="en-IL" sz="1400" b="0" dirty="0">
                    <a:latin typeface="Consolas" panose="020B0609020204030204" pitchFamily="49" charset="0"/>
                    <a:cs typeface="Consolas" panose="020B0609020204030204" pitchFamily="49" charset="0"/>
                  </a:rPr>
                  <a:t>1</a:t>
                </a:r>
              </a:p>
            </p:txBody>
          </p:sp>
          <p:sp>
            <p:nvSpPr>
              <p:cNvPr id="58" name="TextBox 57">
                <a:extLst>
                  <a:ext uri="{FF2B5EF4-FFF2-40B4-BE49-F238E27FC236}">
                    <a16:creationId xmlns:a16="http://schemas.microsoft.com/office/drawing/2014/main" id="{62156416-D5F8-9045-A81A-1245E0678546}"/>
                  </a:ext>
                </a:extLst>
              </p:cNvPr>
              <p:cNvSpPr txBox="1"/>
              <p:nvPr/>
            </p:nvSpPr>
            <p:spPr>
              <a:xfrm>
                <a:off x="7620000" y="1444823"/>
                <a:ext cx="662034" cy="307777"/>
              </a:xfrm>
              <a:prstGeom prst="rect">
                <a:avLst/>
              </a:prstGeom>
              <a:solidFill>
                <a:schemeClr val="bg1">
                  <a:lumMod val="85000"/>
                </a:schemeClr>
              </a:solidFill>
              <a:ln>
                <a:solidFill>
                  <a:schemeClr val="tx1"/>
                </a:solidFill>
              </a:ln>
            </p:spPr>
            <p:txBody>
              <a:bodyPr wrap="square" rtlCol="0">
                <a:spAutoFit/>
              </a:bodyPr>
              <a:lstStyle/>
              <a:p>
                <a:r>
                  <a:rPr lang="en-US" sz="1400" b="0" dirty="0">
                    <a:latin typeface="Consolas" panose="020B0609020204030204" pitchFamily="49" charset="0"/>
                    <a:cs typeface="Consolas" panose="020B0609020204030204" pitchFamily="49" charset="0"/>
                  </a:rPr>
                  <a:t>h</a:t>
                </a:r>
                <a:r>
                  <a:rPr lang="en-US" sz="1400" b="0" dirty="0">
                    <a:latin typeface="Times New Roman" panose="02020603050405020304" pitchFamily="18" charset="0"/>
                    <a:cs typeface="Times New Roman" panose="02020603050405020304" pitchFamily="18" charset="0"/>
                  </a:rPr>
                  <a:t> </a:t>
                </a:r>
                <a:r>
                  <a:rPr lang="en-IL" sz="1400" b="0" dirty="0">
                    <a:latin typeface="Times New Roman" panose="02020603050405020304" pitchFamily="18" charset="0"/>
                    <a:cs typeface="Times New Roman" panose="02020603050405020304" pitchFamily="18" charset="0"/>
                  </a:rPr>
                  <a:t>, </a:t>
                </a:r>
                <a:r>
                  <a:rPr lang="en-IL" sz="1400" b="0" dirty="0">
                    <a:latin typeface="Consolas" panose="020B0609020204030204" pitchFamily="49" charset="0"/>
                    <a:cs typeface="Consolas" panose="020B0609020204030204" pitchFamily="49" charset="0"/>
                  </a:rPr>
                  <a:t>1</a:t>
                </a:r>
              </a:p>
            </p:txBody>
          </p:sp>
          <p:cxnSp>
            <p:nvCxnSpPr>
              <p:cNvPr id="59" name="Straight Arrow Connector 58">
                <a:extLst>
                  <a:ext uri="{FF2B5EF4-FFF2-40B4-BE49-F238E27FC236}">
                    <a16:creationId xmlns:a16="http://schemas.microsoft.com/office/drawing/2014/main" id="{8137C905-C90F-F145-BE18-08204D5663F6}"/>
                  </a:ext>
                </a:extLst>
              </p:cNvPr>
              <p:cNvCxnSpPr>
                <a:cxnSpLocks/>
              </p:cNvCxnSpPr>
              <p:nvPr/>
            </p:nvCxnSpPr>
            <p:spPr bwMode="auto">
              <a:xfrm>
                <a:off x="7322378" y="1618244"/>
                <a:ext cx="297622" cy="0"/>
              </a:xfrm>
              <a:prstGeom prst="straightConnector1">
                <a:avLst/>
              </a:prstGeom>
              <a:noFill/>
              <a:ln w="9525" cap="flat" cmpd="sng" algn="ctr">
                <a:solidFill>
                  <a:schemeClr val="tx1"/>
                </a:solidFill>
                <a:prstDash val="solid"/>
                <a:round/>
                <a:headEnd type="none" w="med" len="med"/>
                <a:tailEnd type="triangle" w="lg" len="med"/>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grpSp>
        <p:sp>
          <p:nvSpPr>
            <p:cNvPr id="44" name="Rectangle 43">
              <a:extLst>
                <a:ext uri="{FF2B5EF4-FFF2-40B4-BE49-F238E27FC236}">
                  <a16:creationId xmlns:a16="http://schemas.microsoft.com/office/drawing/2014/main" id="{AFF75C38-C0A2-8842-B410-26E015F320F9}"/>
                </a:ext>
              </a:extLst>
            </p:cNvPr>
            <p:cNvSpPr/>
            <p:nvPr/>
          </p:nvSpPr>
          <p:spPr>
            <a:xfrm>
              <a:off x="227796" y="713931"/>
              <a:ext cx="8012314" cy="369332"/>
            </a:xfrm>
            <a:prstGeom prst="rect">
              <a:avLst/>
            </a:prstGeom>
          </p:spPr>
          <p:txBody>
            <a:bodyPr wrap="square">
              <a:spAutoFit/>
            </a:bodyPr>
            <a:lstStyle/>
            <a:p>
              <a:pPr marL="0" indent="0" algn="l">
                <a:buNone/>
              </a:pPr>
              <a:r>
                <a:rPr lang="en-US" sz="1800" b="0" dirty="0">
                  <a:latin typeface="Times New Roman" panose="02020603050405020304" pitchFamily="18" charset="0"/>
                  <a:cs typeface="Times New Roman" panose="02020603050405020304" pitchFamily="18" charset="0"/>
                </a:rPr>
                <a:t>Construct a list from the frequencies array:</a:t>
              </a:r>
            </a:p>
          </p:txBody>
        </p:sp>
      </p:grpSp>
      <p:sp>
        <p:nvSpPr>
          <p:cNvPr id="62" name="TextBox 61">
            <a:extLst>
              <a:ext uri="{FF2B5EF4-FFF2-40B4-BE49-F238E27FC236}">
                <a16:creationId xmlns:a16="http://schemas.microsoft.com/office/drawing/2014/main" id="{BF5BC308-9A35-4843-BC9B-DAC8157D81A7}"/>
              </a:ext>
            </a:extLst>
          </p:cNvPr>
          <p:cNvSpPr txBox="1"/>
          <p:nvPr/>
        </p:nvSpPr>
        <p:spPr>
          <a:xfrm>
            <a:off x="281446" y="6146318"/>
            <a:ext cx="7228775" cy="276999"/>
          </a:xfrm>
          <a:prstGeom prst="rect">
            <a:avLst/>
          </a:prstGeom>
          <a:noFill/>
        </p:spPr>
        <p:txBody>
          <a:bodyPr wrap="none" rtlCol="0">
            <a:spAutoFit/>
          </a:bodyPr>
          <a:lstStyle/>
          <a:p>
            <a:r>
              <a:rPr lang="en-US" sz="1200" b="0" dirty="0">
                <a:latin typeface="Times New Roman" panose="02020603050405020304" pitchFamily="18" charset="0"/>
                <a:cs typeface="Times New Roman" panose="02020603050405020304" pitchFamily="18" charset="0"/>
              </a:rPr>
              <a:t>(Example adapted from </a:t>
            </a:r>
            <a:r>
              <a:rPr lang="en-US" sz="1200" b="0" i="1" dirty="0">
                <a:latin typeface="Times New Roman" panose="02020603050405020304" pitchFamily="18" charset="0"/>
                <a:cs typeface="Times New Roman" panose="02020603050405020304" pitchFamily="18" charset="0"/>
              </a:rPr>
              <a:t>Structure and Interpretation of Computer Programs </a:t>
            </a:r>
            <a:r>
              <a:rPr lang="en-US" sz="1200" b="0" dirty="0">
                <a:latin typeface="Times New Roman" panose="02020603050405020304" pitchFamily="18" charset="0"/>
                <a:cs typeface="Times New Roman" panose="02020603050405020304" pitchFamily="18" charset="0"/>
              </a:rPr>
              <a:t>by Abelson and Sussman, MIT Press)</a:t>
            </a:r>
          </a:p>
        </p:txBody>
      </p:sp>
      <p:sp>
        <p:nvSpPr>
          <p:cNvPr id="61" name="Down Arrow 60">
            <a:extLst>
              <a:ext uri="{FF2B5EF4-FFF2-40B4-BE49-F238E27FC236}">
                <a16:creationId xmlns:a16="http://schemas.microsoft.com/office/drawing/2014/main" id="{3D082943-5B67-DE47-ACB4-78078886487C}"/>
              </a:ext>
            </a:extLst>
          </p:cNvPr>
          <p:cNvSpPr/>
          <p:nvPr/>
        </p:nvSpPr>
        <p:spPr bwMode="auto">
          <a:xfrm>
            <a:off x="6868303" y="4183135"/>
            <a:ext cx="379219" cy="521145"/>
          </a:xfrm>
          <a:prstGeom prst="downArrow">
            <a:avLst/>
          </a:prstGeom>
          <a:solidFill>
            <a:srgbClr val="C00000"/>
          </a:solidFill>
          <a:ln w="9525" cap="flat" cmpd="sng" algn="ctr">
            <a:no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2"/>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sz="3200" b="1" i="0" u="none" strike="noStrike" cap="none" normalizeH="0" baseline="0" dirty="0">
              <a:ln>
                <a:noFill/>
              </a:ln>
              <a:solidFill>
                <a:schemeClr val="tx1"/>
              </a:solidFill>
              <a:effectLst/>
              <a:latin typeface="Arial" pitchFamily="34" charset="0"/>
            </a:endParaRPr>
          </a:p>
        </p:txBody>
      </p:sp>
    </p:spTree>
    <p:extLst>
      <p:ext uri="{BB962C8B-B14F-4D97-AF65-F5344CB8AC3E}">
        <p14:creationId xmlns:p14="http://schemas.microsoft.com/office/powerpoint/2010/main" val="261747474"/>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3">
            <a:extLst>
              <a:ext uri="{FF2B5EF4-FFF2-40B4-BE49-F238E27FC236}">
                <a16:creationId xmlns:a16="http://schemas.microsoft.com/office/drawing/2014/main" id="{1FF9662A-05EE-5E48-9D98-599B189F908F}"/>
              </a:ext>
            </a:extLst>
          </p:cNvPr>
          <p:cNvSpPr>
            <a:spLocks noChangeArrowheads="1"/>
          </p:cNvSpPr>
          <p:nvPr/>
        </p:nvSpPr>
        <p:spPr bwMode="auto">
          <a:xfrm>
            <a:off x="241169" y="721105"/>
            <a:ext cx="5569061" cy="5298695"/>
          </a:xfrm>
          <a:prstGeom prst="rect">
            <a:avLst/>
          </a:prstGeom>
          <a:solidFill>
            <a:schemeClr val="bg1"/>
          </a:solidFill>
          <a:ln w="9525">
            <a:solidFill>
              <a:srgbClr val="293973"/>
            </a:solidFill>
            <a:miter lim="800000"/>
            <a:headEnd/>
            <a:tailEnd/>
          </a:ln>
          <a:effectLst>
            <a:outerShdw blurRad="50800" dist="38100" dir="2700000" algn="tl" rotWithShape="0">
              <a:prstClr val="black">
                <a:alpha val="40000"/>
              </a:prstClr>
            </a:outerShdw>
          </a:effectLst>
        </p:spPr>
        <p:txBody>
          <a:bodyPr lIns="129600" tIns="72000" rIns="0" bIns="0" anchor="t" anchorCtr="0"/>
          <a:lstStyle/>
          <a:p>
            <a:pPr algn="l"/>
            <a:r>
              <a:rPr lang="en-US" sz="1100" b="0" dirty="0">
                <a:solidFill>
                  <a:srgbClr val="7F0055"/>
                </a:solidFill>
                <a:latin typeface="Consolas" panose="020B0609020204030204" pitchFamily="49" charset="0"/>
                <a:cs typeface="Consolas" panose="020B0609020204030204" pitchFamily="49" charset="0"/>
              </a:rPr>
              <a:t>import</a:t>
            </a:r>
            <a:r>
              <a:rPr lang="en-US" sz="1100" b="0" dirty="0">
                <a:solidFill>
                  <a:srgbClr val="000000"/>
                </a:solidFill>
                <a:latin typeface="Consolas" panose="020B0609020204030204" pitchFamily="49" charset="0"/>
                <a:cs typeface="Consolas" panose="020B0609020204030204" pitchFamily="49" charset="0"/>
              </a:rPr>
              <a:t> </a:t>
            </a:r>
            <a:r>
              <a:rPr lang="en-US" sz="1100" b="0" dirty="0" err="1">
                <a:solidFill>
                  <a:srgbClr val="000000"/>
                </a:solidFill>
                <a:latin typeface="Consolas" panose="020B0609020204030204" pitchFamily="49" charset="0"/>
                <a:cs typeface="Consolas" panose="020B0609020204030204" pitchFamily="49" charset="0"/>
              </a:rPr>
              <a:t>java.util.LinkedList</a:t>
            </a:r>
            <a:r>
              <a:rPr lang="en-US" sz="1100" b="0" dirty="0">
                <a:solidFill>
                  <a:srgbClr val="000000"/>
                </a:solidFill>
                <a:latin typeface="Consolas" panose="020B0609020204030204" pitchFamily="49" charset="0"/>
                <a:cs typeface="Consolas" panose="020B0609020204030204" pitchFamily="49" charset="0"/>
              </a:rPr>
              <a:t>;</a:t>
            </a:r>
            <a:endParaRPr lang="en-US" sz="1100" b="0" dirty="0">
              <a:solidFill>
                <a:srgbClr val="7F0055"/>
              </a:solidFill>
              <a:latin typeface="Consolas" panose="020B0609020204030204" pitchFamily="49" charset="0"/>
              <a:cs typeface="Consolas" panose="020B0609020204030204" pitchFamily="49" charset="0"/>
            </a:endParaRPr>
          </a:p>
          <a:p>
            <a:pPr algn="l">
              <a:spcBef>
                <a:spcPts val="600"/>
              </a:spcBef>
            </a:pPr>
            <a:r>
              <a:rPr lang="en-US" sz="1100" b="0" dirty="0">
                <a:solidFill>
                  <a:srgbClr val="7F0055"/>
                </a:solidFill>
                <a:latin typeface="Consolas" panose="020B0609020204030204" pitchFamily="49" charset="0"/>
                <a:cs typeface="Consolas" panose="020B0609020204030204" pitchFamily="49" charset="0"/>
              </a:rPr>
              <a:t>class</a:t>
            </a:r>
            <a:r>
              <a:rPr lang="en-US" sz="1100" b="0" dirty="0">
                <a:solidFill>
                  <a:srgbClr val="000000"/>
                </a:solidFill>
                <a:latin typeface="Consolas" panose="020B0609020204030204" pitchFamily="49" charset="0"/>
                <a:cs typeface="Consolas" panose="020B0609020204030204" pitchFamily="49" charset="0"/>
              </a:rPr>
              <a:t> Compression {</a:t>
            </a:r>
            <a:r>
              <a:rPr lang="en-IL" sz="1100" b="0" dirty="0">
                <a:solidFill>
                  <a:srgbClr val="000000"/>
                </a:solidFill>
                <a:latin typeface="Consolas" panose="020B0609020204030204" pitchFamily="49" charset="0"/>
                <a:cs typeface="Consolas" panose="020B0609020204030204" pitchFamily="49" charset="0"/>
              </a:rPr>
              <a:t>    </a:t>
            </a:r>
          </a:p>
          <a:p>
            <a:pPr algn="l">
              <a:spcBef>
                <a:spcPts val="600"/>
              </a:spcBef>
            </a:pPr>
            <a:r>
              <a:rPr lang="en-US" sz="1100" b="0" dirty="0">
                <a:solidFill>
                  <a:srgbClr val="000000"/>
                </a:solidFill>
                <a:latin typeface="Consolas" panose="020B0609020204030204" pitchFamily="49" charset="0"/>
                <a:cs typeface="Consolas" panose="020B0609020204030204" pitchFamily="49" charset="0"/>
              </a:rPr>
              <a:t>   </a:t>
            </a:r>
            <a:r>
              <a:rPr lang="en-US" sz="1200" b="0" dirty="0">
                <a:solidFill>
                  <a:srgbClr val="3F7F5F"/>
                </a:solidFill>
                <a:latin typeface="Times New Roman" panose="02020603050405020304" pitchFamily="18" charset="0"/>
                <a:cs typeface="Times New Roman" panose="02020603050405020304" pitchFamily="18" charset="0"/>
              </a:rPr>
              <a:t>// Builds a Huffman tree from the given array of frequencies,  and returns the tree.</a:t>
            </a:r>
          </a:p>
          <a:p>
            <a:pPr algn="l"/>
            <a:r>
              <a:rPr lang="en-US" sz="1100" b="0" dirty="0">
                <a:solidFill>
                  <a:srgbClr val="000000"/>
                </a:solidFill>
                <a:latin typeface="Consolas" panose="020B0609020204030204" pitchFamily="49" charset="0"/>
                <a:cs typeface="Consolas" panose="020B0609020204030204" pitchFamily="49" charset="0"/>
              </a:rPr>
              <a:t>   </a:t>
            </a:r>
            <a:r>
              <a:rPr lang="en-US" sz="1100" b="0" dirty="0">
                <a:solidFill>
                  <a:srgbClr val="7F0055"/>
                </a:solidFill>
                <a:latin typeface="Consolas" panose="020B0609020204030204" pitchFamily="49" charset="0"/>
                <a:cs typeface="Consolas" panose="020B0609020204030204" pitchFamily="49" charset="0"/>
              </a:rPr>
              <a:t>private</a:t>
            </a:r>
            <a:r>
              <a:rPr lang="en-US" sz="1100" b="0" dirty="0">
                <a:solidFill>
                  <a:srgbClr val="000000"/>
                </a:solidFill>
                <a:latin typeface="Consolas" panose="020B0609020204030204" pitchFamily="49" charset="0"/>
                <a:cs typeface="Consolas" panose="020B0609020204030204" pitchFamily="49" charset="0"/>
              </a:rPr>
              <a:t> </a:t>
            </a:r>
            <a:r>
              <a:rPr lang="en-US" sz="1100" b="0" dirty="0">
                <a:solidFill>
                  <a:srgbClr val="7F0055"/>
                </a:solidFill>
                <a:latin typeface="Consolas" panose="020B0609020204030204" pitchFamily="49" charset="0"/>
                <a:cs typeface="Consolas" panose="020B0609020204030204" pitchFamily="49" charset="0"/>
              </a:rPr>
              <a:t>static</a:t>
            </a:r>
            <a:r>
              <a:rPr lang="en-US" sz="1100" b="0" dirty="0">
                <a:solidFill>
                  <a:srgbClr val="000000"/>
                </a:solidFill>
                <a:latin typeface="Consolas" panose="020B0609020204030204" pitchFamily="49" charset="0"/>
                <a:cs typeface="Consolas" panose="020B0609020204030204" pitchFamily="49" charset="0"/>
              </a:rPr>
              <a:t> Node </a:t>
            </a:r>
            <a:r>
              <a:rPr lang="en-US" sz="1100" b="0" dirty="0" err="1">
                <a:solidFill>
                  <a:srgbClr val="000000"/>
                </a:solidFill>
                <a:latin typeface="Consolas" panose="020B0609020204030204" pitchFamily="49" charset="0"/>
                <a:cs typeface="Consolas" panose="020B0609020204030204" pitchFamily="49" charset="0"/>
              </a:rPr>
              <a:t>buildTree</a:t>
            </a:r>
            <a:r>
              <a:rPr lang="en-US" sz="1100" b="0" dirty="0">
                <a:solidFill>
                  <a:srgbClr val="000000"/>
                </a:solidFill>
                <a:latin typeface="Consolas" panose="020B0609020204030204" pitchFamily="49" charset="0"/>
                <a:cs typeface="Consolas" panose="020B0609020204030204" pitchFamily="49" charset="0"/>
              </a:rPr>
              <a:t>(</a:t>
            </a:r>
            <a:r>
              <a:rPr lang="en-US" sz="1100" b="0" dirty="0">
                <a:solidFill>
                  <a:srgbClr val="7F0055"/>
                </a:solidFill>
                <a:latin typeface="Consolas" panose="020B0609020204030204" pitchFamily="49" charset="0"/>
                <a:cs typeface="Consolas" panose="020B0609020204030204" pitchFamily="49" charset="0"/>
              </a:rPr>
              <a:t>double</a:t>
            </a:r>
            <a:r>
              <a:rPr lang="en-US" sz="1100" b="0" dirty="0">
                <a:solidFill>
                  <a:srgbClr val="000000"/>
                </a:solidFill>
                <a:latin typeface="Consolas" panose="020B0609020204030204" pitchFamily="49" charset="0"/>
                <a:cs typeface="Consolas" panose="020B0609020204030204" pitchFamily="49" charset="0"/>
              </a:rPr>
              <a:t>[] </a:t>
            </a:r>
            <a:r>
              <a:rPr lang="en-US" sz="1100" b="0" dirty="0" err="1">
                <a:solidFill>
                  <a:srgbClr val="000000"/>
                </a:solidFill>
                <a:latin typeface="Consolas" panose="020B0609020204030204" pitchFamily="49" charset="0"/>
                <a:cs typeface="Consolas" panose="020B0609020204030204" pitchFamily="49" charset="0"/>
              </a:rPr>
              <a:t>freq</a:t>
            </a:r>
            <a:r>
              <a:rPr lang="en-US" sz="1100" b="0" dirty="0">
                <a:solidFill>
                  <a:srgbClr val="000000"/>
                </a:solidFill>
                <a:latin typeface="Consolas" panose="020B0609020204030204" pitchFamily="49" charset="0"/>
                <a:cs typeface="Consolas" panose="020B0609020204030204" pitchFamily="49" charset="0"/>
              </a:rPr>
              <a:t>) {</a:t>
            </a:r>
          </a:p>
          <a:p>
            <a:pPr algn="l"/>
            <a:r>
              <a:rPr lang="en-US" sz="1100" b="0" dirty="0">
                <a:solidFill>
                  <a:srgbClr val="000000"/>
                </a:solidFill>
                <a:latin typeface="Consolas" panose="020B0609020204030204" pitchFamily="49" charset="0"/>
                <a:cs typeface="Consolas" panose="020B0609020204030204" pitchFamily="49" charset="0"/>
              </a:rPr>
              <a:t>      LinkedList&lt;Node&gt; tree = </a:t>
            </a:r>
            <a:r>
              <a:rPr lang="en-US" sz="1100" b="0" dirty="0">
                <a:solidFill>
                  <a:srgbClr val="7F0055"/>
                </a:solidFill>
                <a:latin typeface="Consolas" panose="020B0609020204030204" pitchFamily="49" charset="0"/>
                <a:cs typeface="Consolas" panose="020B0609020204030204" pitchFamily="49" charset="0"/>
              </a:rPr>
              <a:t>new</a:t>
            </a:r>
            <a:r>
              <a:rPr lang="en-US" sz="1100" b="0" dirty="0">
                <a:solidFill>
                  <a:srgbClr val="000000"/>
                </a:solidFill>
                <a:latin typeface="Consolas" panose="020B0609020204030204" pitchFamily="49" charset="0"/>
                <a:cs typeface="Consolas" panose="020B0609020204030204" pitchFamily="49" charset="0"/>
              </a:rPr>
              <a:t> LinkedList&lt;Node&gt;();</a:t>
            </a:r>
          </a:p>
          <a:p>
            <a:pPr algn="l"/>
            <a:r>
              <a:rPr lang="en-US" sz="1100" b="0" dirty="0">
                <a:solidFill>
                  <a:srgbClr val="000000"/>
                </a:solidFill>
                <a:latin typeface="Consolas" panose="020B0609020204030204" pitchFamily="49" charset="0"/>
                <a:cs typeface="Consolas" panose="020B0609020204030204" pitchFamily="49" charset="0"/>
              </a:rPr>
              <a:t>      </a:t>
            </a:r>
            <a:r>
              <a:rPr lang="en-US" sz="1200" b="0" dirty="0">
                <a:solidFill>
                  <a:srgbClr val="3F7F5F"/>
                </a:solidFill>
                <a:latin typeface="Times New Roman" panose="02020603050405020304" pitchFamily="18" charset="0"/>
                <a:cs typeface="Times New Roman" panose="02020603050405020304" pitchFamily="18" charset="0"/>
              </a:rPr>
              <a:t>// If an array element (frequency) is greater than 0, adds a node to the list</a:t>
            </a:r>
          </a:p>
          <a:p>
            <a:pPr algn="l"/>
            <a:r>
              <a:rPr lang="en-US" sz="1100" b="0" dirty="0">
                <a:solidFill>
                  <a:srgbClr val="000000"/>
                </a:solidFill>
                <a:latin typeface="Consolas" panose="020B0609020204030204" pitchFamily="49" charset="0"/>
                <a:cs typeface="Consolas" panose="020B0609020204030204" pitchFamily="49" charset="0"/>
              </a:rPr>
              <a:t>      </a:t>
            </a:r>
            <a:r>
              <a:rPr lang="en-US" sz="1100" b="0" dirty="0">
                <a:solidFill>
                  <a:srgbClr val="7F0055"/>
                </a:solidFill>
                <a:latin typeface="Consolas" panose="020B0609020204030204" pitchFamily="49" charset="0"/>
                <a:cs typeface="Consolas" panose="020B0609020204030204" pitchFamily="49" charset="0"/>
              </a:rPr>
              <a:t>for</a:t>
            </a:r>
            <a:r>
              <a:rPr lang="en-US" sz="1100" b="0" dirty="0">
                <a:solidFill>
                  <a:srgbClr val="000000"/>
                </a:solidFill>
                <a:latin typeface="Consolas" panose="020B0609020204030204" pitchFamily="49" charset="0"/>
                <a:cs typeface="Consolas" panose="020B0609020204030204" pitchFamily="49" charset="0"/>
              </a:rPr>
              <a:t> (</a:t>
            </a:r>
            <a:r>
              <a:rPr lang="en-US" sz="1100" b="0" dirty="0">
                <a:solidFill>
                  <a:srgbClr val="7F0055"/>
                </a:solidFill>
                <a:latin typeface="Consolas" panose="020B0609020204030204" pitchFamily="49" charset="0"/>
                <a:cs typeface="Consolas" panose="020B0609020204030204" pitchFamily="49" charset="0"/>
              </a:rPr>
              <a:t>char</a:t>
            </a:r>
            <a:r>
              <a:rPr lang="en-US" sz="1100" b="0" dirty="0">
                <a:solidFill>
                  <a:srgbClr val="000000"/>
                </a:solidFill>
                <a:latin typeface="Consolas" panose="020B0609020204030204" pitchFamily="49" charset="0"/>
                <a:cs typeface="Consolas" panose="020B0609020204030204" pitchFamily="49" charset="0"/>
              </a:rPr>
              <a:t> </a:t>
            </a:r>
            <a:r>
              <a:rPr lang="en-US" sz="1100" b="0" dirty="0" err="1">
                <a:solidFill>
                  <a:srgbClr val="000000"/>
                </a:solidFill>
                <a:latin typeface="Consolas" panose="020B0609020204030204" pitchFamily="49" charset="0"/>
                <a:cs typeface="Consolas" panose="020B0609020204030204" pitchFamily="49" charset="0"/>
              </a:rPr>
              <a:t>ch</a:t>
            </a:r>
            <a:r>
              <a:rPr lang="en-US" sz="1100" b="0" dirty="0">
                <a:solidFill>
                  <a:srgbClr val="000000"/>
                </a:solidFill>
                <a:latin typeface="Consolas" panose="020B0609020204030204" pitchFamily="49" charset="0"/>
                <a:cs typeface="Consolas" panose="020B0609020204030204" pitchFamily="49" charset="0"/>
              </a:rPr>
              <a:t> = 0; </a:t>
            </a:r>
            <a:r>
              <a:rPr lang="en-US" sz="1100" b="0" dirty="0" err="1">
                <a:solidFill>
                  <a:srgbClr val="000000"/>
                </a:solidFill>
                <a:latin typeface="Consolas" panose="020B0609020204030204" pitchFamily="49" charset="0"/>
                <a:cs typeface="Consolas" panose="020B0609020204030204" pitchFamily="49" charset="0"/>
              </a:rPr>
              <a:t>ch</a:t>
            </a:r>
            <a:r>
              <a:rPr lang="en-US" sz="1100" b="0" dirty="0">
                <a:solidFill>
                  <a:srgbClr val="000000"/>
                </a:solidFill>
                <a:latin typeface="Consolas" panose="020B0609020204030204" pitchFamily="49" charset="0"/>
                <a:cs typeface="Consolas" panose="020B0609020204030204" pitchFamily="49" charset="0"/>
              </a:rPr>
              <a:t> &lt; </a:t>
            </a:r>
            <a:r>
              <a:rPr lang="en-US" sz="1100" b="0" dirty="0" err="1">
                <a:solidFill>
                  <a:srgbClr val="000000"/>
                </a:solidFill>
                <a:latin typeface="Consolas" panose="020B0609020204030204" pitchFamily="49" charset="0"/>
                <a:cs typeface="Consolas" panose="020B0609020204030204" pitchFamily="49" charset="0"/>
              </a:rPr>
              <a:t>freq.length</a:t>
            </a:r>
            <a:r>
              <a:rPr lang="en-US" sz="1100" b="0" dirty="0">
                <a:solidFill>
                  <a:srgbClr val="000000"/>
                </a:solidFill>
                <a:latin typeface="Consolas" panose="020B0609020204030204" pitchFamily="49" charset="0"/>
                <a:cs typeface="Consolas" panose="020B0609020204030204" pitchFamily="49" charset="0"/>
              </a:rPr>
              <a:t>; </a:t>
            </a:r>
            <a:r>
              <a:rPr lang="en-US" sz="1100" b="0" dirty="0" err="1">
                <a:solidFill>
                  <a:srgbClr val="000000"/>
                </a:solidFill>
                <a:latin typeface="Consolas" panose="020B0609020204030204" pitchFamily="49" charset="0"/>
                <a:cs typeface="Consolas" panose="020B0609020204030204" pitchFamily="49" charset="0"/>
              </a:rPr>
              <a:t>ch</a:t>
            </a:r>
            <a:r>
              <a:rPr lang="en-US" sz="1100" b="0" dirty="0">
                <a:solidFill>
                  <a:srgbClr val="000000"/>
                </a:solidFill>
                <a:latin typeface="Consolas" panose="020B0609020204030204" pitchFamily="49" charset="0"/>
                <a:cs typeface="Consolas" panose="020B0609020204030204" pitchFamily="49" charset="0"/>
              </a:rPr>
              <a:t>++) {</a:t>
            </a:r>
          </a:p>
          <a:p>
            <a:pPr algn="l"/>
            <a:r>
              <a:rPr lang="en-US" sz="1100" b="0" dirty="0">
                <a:solidFill>
                  <a:srgbClr val="000000"/>
                </a:solidFill>
                <a:latin typeface="Consolas" panose="020B0609020204030204" pitchFamily="49" charset="0"/>
                <a:cs typeface="Consolas" panose="020B0609020204030204" pitchFamily="49" charset="0"/>
              </a:rPr>
              <a:t>         </a:t>
            </a:r>
            <a:r>
              <a:rPr lang="en-US" sz="1100" b="0" dirty="0">
                <a:solidFill>
                  <a:srgbClr val="7F0055"/>
                </a:solidFill>
                <a:latin typeface="Consolas" panose="020B0609020204030204" pitchFamily="49" charset="0"/>
                <a:cs typeface="Consolas" panose="020B0609020204030204" pitchFamily="49" charset="0"/>
              </a:rPr>
              <a:t>double</a:t>
            </a:r>
            <a:r>
              <a:rPr lang="en-US" sz="1100" b="0" dirty="0">
                <a:solidFill>
                  <a:srgbClr val="000000"/>
                </a:solidFill>
                <a:latin typeface="Consolas" panose="020B0609020204030204" pitchFamily="49" charset="0"/>
                <a:cs typeface="Consolas" panose="020B0609020204030204" pitchFamily="49" charset="0"/>
              </a:rPr>
              <a:t> p = </a:t>
            </a:r>
            <a:r>
              <a:rPr lang="en-US" sz="1100" b="0" dirty="0" err="1">
                <a:solidFill>
                  <a:srgbClr val="000000"/>
                </a:solidFill>
                <a:latin typeface="Consolas" panose="020B0609020204030204" pitchFamily="49" charset="0"/>
                <a:cs typeface="Consolas" panose="020B0609020204030204" pitchFamily="49" charset="0"/>
              </a:rPr>
              <a:t>freq</a:t>
            </a:r>
            <a:r>
              <a:rPr lang="en-US" sz="1100" b="0" dirty="0">
                <a:solidFill>
                  <a:srgbClr val="000000"/>
                </a:solidFill>
                <a:latin typeface="Consolas" panose="020B0609020204030204" pitchFamily="49" charset="0"/>
                <a:cs typeface="Consolas" panose="020B0609020204030204" pitchFamily="49" charset="0"/>
              </a:rPr>
              <a:t>[</a:t>
            </a:r>
            <a:r>
              <a:rPr lang="en-US" sz="1100" b="0" dirty="0" err="1">
                <a:solidFill>
                  <a:srgbClr val="000000"/>
                </a:solidFill>
                <a:latin typeface="Consolas" panose="020B0609020204030204" pitchFamily="49" charset="0"/>
                <a:cs typeface="Consolas" panose="020B0609020204030204" pitchFamily="49" charset="0"/>
              </a:rPr>
              <a:t>ch</a:t>
            </a:r>
            <a:r>
              <a:rPr lang="en-US" sz="1100" b="0" dirty="0">
                <a:solidFill>
                  <a:srgbClr val="000000"/>
                </a:solidFill>
                <a:latin typeface="Consolas" panose="020B0609020204030204" pitchFamily="49" charset="0"/>
                <a:cs typeface="Consolas" panose="020B0609020204030204" pitchFamily="49" charset="0"/>
              </a:rPr>
              <a:t>];</a:t>
            </a:r>
          </a:p>
          <a:p>
            <a:pPr algn="l"/>
            <a:r>
              <a:rPr lang="en-US" sz="1100" b="0" dirty="0">
                <a:solidFill>
                  <a:srgbClr val="000000"/>
                </a:solidFill>
                <a:latin typeface="Consolas" panose="020B0609020204030204" pitchFamily="49" charset="0"/>
                <a:cs typeface="Consolas" panose="020B0609020204030204" pitchFamily="49" charset="0"/>
              </a:rPr>
              <a:t>         </a:t>
            </a:r>
            <a:r>
              <a:rPr lang="en-US" sz="1100" b="0" dirty="0">
                <a:solidFill>
                  <a:srgbClr val="7F0055"/>
                </a:solidFill>
                <a:latin typeface="Consolas" panose="020B0609020204030204" pitchFamily="49" charset="0"/>
                <a:cs typeface="Consolas" panose="020B0609020204030204" pitchFamily="49" charset="0"/>
              </a:rPr>
              <a:t>if</a:t>
            </a:r>
            <a:r>
              <a:rPr lang="en-US" sz="1100" b="0" dirty="0">
                <a:solidFill>
                  <a:srgbClr val="000000"/>
                </a:solidFill>
                <a:latin typeface="Consolas" panose="020B0609020204030204" pitchFamily="49" charset="0"/>
                <a:cs typeface="Consolas" panose="020B0609020204030204" pitchFamily="49" charset="0"/>
              </a:rPr>
              <a:t> (p &gt; 0) {</a:t>
            </a:r>
          </a:p>
          <a:p>
            <a:pPr algn="l"/>
            <a:r>
              <a:rPr lang="en-US" sz="1100" b="0" dirty="0">
                <a:solidFill>
                  <a:srgbClr val="000000"/>
                </a:solidFill>
                <a:latin typeface="Consolas" panose="020B0609020204030204" pitchFamily="49" charset="0"/>
                <a:cs typeface="Consolas" panose="020B0609020204030204" pitchFamily="49" charset="0"/>
              </a:rPr>
              <a:t>            Node leaf = </a:t>
            </a:r>
            <a:r>
              <a:rPr lang="en-US" sz="1100" b="0" dirty="0">
                <a:solidFill>
                  <a:srgbClr val="7F0055"/>
                </a:solidFill>
                <a:latin typeface="Consolas" panose="020B0609020204030204" pitchFamily="49" charset="0"/>
                <a:cs typeface="Consolas" panose="020B0609020204030204" pitchFamily="49" charset="0"/>
              </a:rPr>
              <a:t>new</a:t>
            </a:r>
            <a:r>
              <a:rPr lang="en-US" sz="1100" b="0" dirty="0">
                <a:solidFill>
                  <a:srgbClr val="000000"/>
                </a:solidFill>
                <a:latin typeface="Consolas" panose="020B0609020204030204" pitchFamily="49" charset="0"/>
                <a:cs typeface="Consolas" panose="020B0609020204030204" pitchFamily="49" charset="0"/>
              </a:rPr>
              <a:t> Node(</a:t>
            </a:r>
            <a:r>
              <a:rPr lang="en-US" sz="1100" b="0" dirty="0" err="1">
                <a:solidFill>
                  <a:srgbClr val="000000"/>
                </a:solidFill>
                <a:latin typeface="Consolas" panose="020B0609020204030204" pitchFamily="49" charset="0"/>
                <a:cs typeface="Consolas" panose="020B0609020204030204" pitchFamily="49" charset="0"/>
              </a:rPr>
              <a:t>ch</a:t>
            </a:r>
            <a:r>
              <a:rPr lang="en-US" sz="1100" b="0" dirty="0">
                <a:solidFill>
                  <a:srgbClr val="000000"/>
                </a:solidFill>
                <a:latin typeface="Consolas" panose="020B0609020204030204" pitchFamily="49" charset="0"/>
                <a:cs typeface="Consolas" panose="020B0609020204030204" pitchFamily="49" charset="0"/>
              </a:rPr>
              <a:t>, p);</a:t>
            </a:r>
          </a:p>
          <a:p>
            <a:pPr algn="l"/>
            <a:r>
              <a:rPr lang="en-US" sz="1100" b="0" dirty="0">
                <a:solidFill>
                  <a:srgbClr val="000000"/>
                </a:solidFill>
                <a:latin typeface="Consolas" panose="020B0609020204030204" pitchFamily="49" charset="0"/>
                <a:cs typeface="Consolas" panose="020B0609020204030204" pitchFamily="49" charset="0"/>
              </a:rPr>
              <a:t>            </a:t>
            </a:r>
            <a:r>
              <a:rPr lang="en-US" sz="1100" b="0" dirty="0" err="1">
                <a:solidFill>
                  <a:srgbClr val="000000"/>
                </a:solidFill>
                <a:latin typeface="Consolas" panose="020B0609020204030204" pitchFamily="49" charset="0"/>
                <a:cs typeface="Consolas" panose="020B0609020204030204" pitchFamily="49" charset="0"/>
              </a:rPr>
              <a:t>tree.add</a:t>
            </a:r>
            <a:r>
              <a:rPr lang="en-US" sz="1100" b="0" dirty="0">
                <a:solidFill>
                  <a:srgbClr val="000000"/>
                </a:solidFill>
                <a:latin typeface="Consolas" panose="020B0609020204030204" pitchFamily="49" charset="0"/>
                <a:cs typeface="Consolas" panose="020B0609020204030204" pitchFamily="49" charset="0"/>
              </a:rPr>
              <a:t>(leaf);</a:t>
            </a:r>
          </a:p>
          <a:p>
            <a:pPr algn="l"/>
            <a:r>
              <a:rPr lang="en-IL" sz="1100" b="0" dirty="0">
                <a:solidFill>
                  <a:srgbClr val="000000"/>
                </a:solidFill>
                <a:latin typeface="Consolas" panose="020B0609020204030204" pitchFamily="49" charset="0"/>
                <a:cs typeface="Consolas" panose="020B0609020204030204" pitchFamily="49" charset="0"/>
              </a:rPr>
              <a:t>         }</a:t>
            </a:r>
          </a:p>
          <a:p>
            <a:pPr algn="l"/>
            <a:r>
              <a:rPr lang="en-IL" sz="1100" b="0" dirty="0">
                <a:solidFill>
                  <a:srgbClr val="000000"/>
                </a:solidFill>
                <a:latin typeface="Consolas" panose="020B0609020204030204" pitchFamily="49" charset="0"/>
                <a:cs typeface="Consolas" panose="020B0609020204030204" pitchFamily="49" charset="0"/>
              </a:rPr>
              <a:t>      }</a:t>
            </a:r>
          </a:p>
          <a:p>
            <a:pPr algn="l"/>
            <a:endParaRPr lang="en-IL" sz="1100" b="0" dirty="0">
              <a:solidFill>
                <a:srgbClr val="000000"/>
              </a:solidFill>
              <a:latin typeface="Consolas" panose="020B0609020204030204" pitchFamily="49" charset="0"/>
              <a:cs typeface="Consolas" panose="020B0609020204030204" pitchFamily="49" charset="0"/>
            </a:endParaRPr>
          </a:p>
          <a:p>
            <a:pPr algn="l"/>
            <a:endParaRPr lang="en-US" sz="1100" b="0" dirty="0">
              <a:solidFill>
                <a:srgbClr val="000000"/>
              </a:solidFill>
              <a:latin typeface="Consolas" panose="020B0609020204030204" pitchFamily="49" charset="0"/>
              <a:ea typeface="Consolas"/>
              <a:cs typeface="Consolas" panose="020B0609020204030204" pitchFamily="49" charset="0"/>
            </a:endParaRPr>
          </a:p>
        </p:txBody>
      </p:sp>
      <p:sp>
        <p:nvSpPr>
          <p:cNvPr id="2" name="Title 1">
            <a:extLst>
              <a:ext uri="{FF2B5EF4-FFF2-40B4-BE49-F238E27FC236}">
                <a16:creationId xmlns:a16="http://schemas.microsoft.com/office/drawing/2014/main" id="{B48E29DF-072E-354E-8B5E-245D26B4315F}"/>
              </a:ext>
            </a:extLst>
          </p:cNvPr>
          <p:cNvSpPr>
            <a:spLocks noGrp="1"/>
          </p:cNvSpPr>
          <p:nvPr>
            <p:ph type="title"/>
          </p:nvPr>
        </p:nvSpPr>
        <p:spPr/>
        <p:txBody>
          <a:bodyPr/>
          <a:lstStyle/>
          <a:p>
            <a:pPr rtl="1"/>
            <a:r>
              <a:rPr lang="en-US" dirty="0"/>
              <a:t>Building the tree</a:t>
            </a:r>
          </a:p>
        </p:txBody>
      </p:sp>
      <p:pic>
        <p:nvPicPr>
          <p:cNvPr id="6" name="Picture 5">
            <a:extLst>
              <a:ext uri="{FF2B5EF4-FFF2-40B4-BE49-F238E27FC236}">
                <a16:creationId xmlns:a16="http://schemas.microsoft.com/office/drawing/2014/main" id="{E5137402-1053-7540-A328-A90274F075F9}"/>
              </a:ext>
            </a:extLst>
          </p:cNvPr>
          <p:cNvPicPr>
            <a:picLocks noChangeAspect="1"/>
          </p:cNvPicPr>
          <p:nvPr/>
        </p:nvPicPr>
        <p:blipFill>
          <a:blip r:embed="rId2"/>
          <a:stretch>
            <a:fillRect/>
          </a:stretch>
        </p:blipFill>
        <p:spPr>
          <a:xfrm>
            <a:off x="6873561" y="747973"/>
            <a:ext cx="1089831" cy="2581793"/>
          </a:xfrm>
          <a:prstGeom prst="rect">
            <a:avLst/>
          </a:prstGeom>
        </p:spPr>
      </p:pic>
      <p:sp>
        <p:nvSpPr>
          <p:cNvPr id="10" name="Down Arrow 9">
            <a:extLst>
              <a:ext uri="{FF2B5EF4-FFF2-40B4-BE49-F238E27FC236}">
                <a16:creationId xmlns:a16="http://schemas.microsoft.com/office/drawing/2014/main" id="{DF4B46B1-66D4-294C-9623-3F4749F9A75B}"/>
              </a:ext>
            </a:extLst>
          </p:cNvPr>
          <p:cNvSpPr/>
          <p:nvPr/>
        </p:nvSpPr>
        <p:spPr bwMode="auto">
          <a:xfrm>
            <a:off x="7276351" y="3528235"/>
            <a:ext cx="284249" cy="381008"/>
          </a:xfrm>
          <a:prstGeom prst="downArrow">
            <a:avLst/>
          </a:prstGeom>
          <a:solidFill>
            <a:srgbClr val="C00000"/>
          </a:solidFill>
          <a:ln w="9525" cap="flat" cmpd="sng" algn="ctr">
            <a:no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sz="3200" b="1" i="0" u="none" strike="noStrike" cap="none" normalizeH="0" baseline="0">
              <a:ln>
                <a:noFill/>
              </a:ln>
              <a:solidFill>
                <a:schemeClr val="tx1"/>
              </a:solidFill>
              <a:effectLst/>
              <a:latin typeface="Arial" pitchFamily="34" charset="0"/>
            </a:endParaRPr>
          </a:p>
        </p:txBody>
      </p:sp>
      <p:pic>
        <p:nvPicPr>
          <p:cNvPr id="12" name="Picture 11">
            <a:extLst>
              <a:ext uri="{FF2B5EF4-FFF2-40B4-BE49-F238E27FC236}">
                <a16:creationId xmlns:a16="http://schemas.microsoft.com/office/drawing/2014/main" id="{9F3B6696-49C1-9A43-865D-23CF9A5FF8E8}"/>
              </a:ext>
            </a:extLst>
          </p:cNvPr>
          <p:cNvPicPr>
            <a:picLocks noChangeAspect="1"/>
          </p:cNvPicPr>
          <p:nvPr/>
        </p:nvPicPr>
        <p:blipFill rotWithShape="1">
          <a:blip r:embed="rId4"/>
          <a:srcRect b="74875"/>
          <a:stretch/>
        </p:blipFill>
        <p:spPr>
          <a:xfrm>
            <a:off x="4708145" y="4191000"/>
            <a:ext cx="4330831" cy="381008"/>
          </a:xfrm>
          <a:prstGeom prst="rect">
            <a:avLst/>
          </a:prstGeom>
        </p:spPr>
      </p:pic>
    </p:spTree>
    <p:extLst>
      <p:ext uri="{BB962C8B-B14F-4D97-AF65-F5344CB8AC3E}">
        <p14:creationId xmlns:p14="http://schemas.microsoft.com/office/powerpoint/2010/main" val="265434734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xEl>
                                              <p:pRg st="4" end="4"/>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7">
                                            <p:txEl>
                                              <p:pRg st="5" end="5"/>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7">
                                            <p:txEl>
                                              <p:pRg st="6" end="6"/>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7">
                                            <p:txEl>
                                              <p:pRg st="7" end="7"/>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7">
                                            <p:txEl>
                                              <p:pRg st="8" end="8"/>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7">
                                            <p:txEl>
                                              <p:pRg st="9" end="9"/>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7">
                                            <p:txEl>
                                              <p:pRg st="10" end="10"/>
                                            </p:txEl>
                                          </p:spTgt>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7">
                                            <p:txEl>
                                              <p:pRg st="11" end="11"/>
                                            </p:txEl>
                                          </p:spTgt>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7">
                                            <p:txEl>
                                              <p:pRg st="12" end="1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8E29DF-072E-354E-8B5E-245D26B4315F}"/>
              </a:ext>
            </a:extLst>
          </p:cNvPr>
          <p:cNvSpPr>
            <a:spLocks noGrp="1"/>
          </p:cNvSpPr>
          <p:nvPr>
            <p:ph type="title"/>
          </p:nvPr>
        </p:nvSpPr>
        <p:spPr/>
        <p:txBody>
          <a:bodyPr/>
          <a:lstStyle/>
          <a:p>
            <a:pPr rtl="1"/>
            <a:r>
              <a:rPr lang="en-US" dirty="0"/>
              <a:t>Building the tree</a:t>
            </a:r>
          </a:p>
        </p:txBody>
      </p:sp>
      <p:sp>
        <p:nvSpPr>
          <p:cNvPr id="110" name="Rectangle 3">
            <a:extLst>
              <a:ext uri="{FF2B5EF4-FFF2-40B4-BE49-F238E27FC236}">
                <a16:creationId xmlns:a16="http://schemas.microsoft.com/office/drawing/2014/main" id="{83374A1E-5E36-E045-88D0-F47AE0C6C465}"/>
              </a:ext>
            </a:extLst>
          </p:cNvPr>
          <p:cNvSpPr>
            <a:spLocks noChangeArrowheads="1"/>
          </p:cNvSpPr>
          <p:nvPr/>
        </p:nvSpPr>
        <p:spPr bwMode="auto">
          <a:xfrm>
            <a:off x="241169" y="721105"/>
            <a:ext cx="5569061" cy="5298695"/>
          </a:xfrm>
          <a:prstGeom prst="rect">
            <a:avLst/>
          </a:prstGeom>
          <a:solidFill>
            <a:schemeClr val="bg1"/>
          </a:solidFill>
          <a:ln w="9525">
            <a:solidFill>
              <a:srgbClr val="293973"/>
            </a:solidFill>
            <a:miter lim="800000"/>
            <a:headEnd/>
            <a:tailEnd/>
          </a:ln>
          <a:effectLst>
            <a:outerShdw blurRad="50800" dist="38100" dir="2700000" algn="tl" rotWithShape="0">
              <a:prstClr val="black">
                <a:alpha val="40000"/>
              </a:prstClr>
            </a:outerShdw>
          </a:effectLst>
        </p:spPr>
        <p:txBody>
          <a:bodyPr lIns="129600" tIns="72000" rIns="0" bIns="0" anchor="t" anchorCtr="0"/>
          <a:lstStyle/>
          <a:p>
            <a:pPr algn="l"/>
            <a:r>
              <a:rPr lang="en-US" sz="1100" b="0" dirty="0">
                <a:solidFill>
                  <a:srgbClr val="7F0055"/>
                </a:solidFill>
                <a:latin typeface="Consolas" panose="020B0609020204030204" pitchFamily="49" charset="0"/>
                <a:cs typeface="Consolas" panose="020B0609020204030204" pitchFamily="49" charset="0"/>
              </a:rPr>
              <a:t>import</a:t>
            </a:r>
            <a:r>
              <a:rPr lang="en-US" sz="1100" b="0" dirty="0">
                <a:solidFill>
                  <a:srgbClr val="000000"/>
                </a:solidFill>
                <a:latin typeface="Consolas" panose="020B0609020204030204" pitchFamily="49" charset="0"/>
                <a:cs typeface="Consolas" panose="020B0609020204030204" pitchFamily="49" charset="0"/>
              </a:rPr>
              <a:t> </a:t>
            </a:r>
            <a:r>
              <a:rPr lang="en-US" sz="1100" b="0" dirty="0" err="1">
                <a:solidFill>
                  <a:srgbClr val="000000"/>
                </a:solidFill>
                <a:latin typeface="Consolas" panose="020B0609020204030204" pitchFamily="49" charset="0"/>
                <a:cs typeface="Consolas" panose="020B0609020204030204" pitchFamily="49" charset="0"/>
              </a:rPr>
              <a:t>java.util.LinkedList</a:t>
            </a:r>
            <a:r>
              <a:rPr lang="en-US" sz="1100" b="0" dirty="0">
                <a:solidFill>
                  <a:srgbClr val="000000"/>
                </a:solidFill>
                <a:latin typeface="Consolas" panose="020B0609020204030204" pitchFamily="49" charset="0"/>
                <a:cs typeface="Consolas" panose="020B0609020204030204" pitchFamily="49" charset="0"/>
              </a:rPr>
              <a:t>;</a:t>
            </a:r>
            <a:endParaRPr lang="en-US" sz="1100" b="0" dirty="0">
              <a:solidFill>
                <a:srgbClr val="7F0055"/>
              </a:solidFill>
              <a:latin typeface="Consolas" panose="020B0609020204030204" pitchFamily="49" charset="0"/>
              <a:cs typeface="Consolas" panose="020B0609020204030204" pitchFamily="49" charset="0"/>
            </a:endParaRPr>
          </a:p>
          <a:p>
            <a:pPr algn="l">
              <a:spcBef>
                <a:spcPts val="600"/>
              </a:spcBef>
            </a:pPr>
            <a:r>
              <a:rPr lang="en-US" sz="1100" b="0" dirty="0">
                <a:solidFill>
                  <a:srgbClr val="7F0055"/>
                </a:solidFill>
                <a:latin typeface="Consolas" panose="020B0609020204030204" pitchFamily="49" charset="0"/>
                <a:cs typeface="Consolas" panose="020B0609020204030204" pitchFamily="49" charset="0"/>
              </a:rPr>
              <a:t>class</a:t>
            </a:r>
            <a:r>
              <a:rPr lang="en-US" sz="1100" b="0" dirty="0">
                <a:solidFill>
                  <a:srgbClr val="000000"/>
                </a:solidFill>
                <a:latin typeface="Consolas" panose="020B0609020204030204" pitchFamily="49" charset="0"/>
                <a:cs typeface="Consolas" panose="020B0609020204030204" pitchFamily="49" charset="0"/>
              </a:rPr>
              <a:t> Compression {</a:t>
            </a:r>
            <a:r>
              <a:rPr lang="en-IL" sz="1100" b="0" dirty="0">
                <a:solidFill>
                  <a:srgbClr val="000000"/>
                </a:solidFill>
                <a:latin typeface="Consolas" panose="020B0609020204030204" pitchFamily="49" charset="0"/>
                <a:cs typeface="Consolas" panose="020B0609020204030204" pitchFamily="49" charset="0"/>
              </a:rPr>
              <a:t>    </a:t>
            </a:r>
          </a:p>
          <a:p>
            <a:pPr algn="l">
              <a:spcBef>
                <a:spcPts val="600"/>
              </a:spcBef>
            </a:pPr>
            <a:r>
              <a:rPr lang="en-US" sz="1100" b="0" dirty="0">
                <a:solidFill>
                  <a:srgbClr val="000000"/>
                </a:solidFill>
                <a:latin typeface="Consolas" panose="020B0609020204030204" pitchFamily="49" charset="0"/>
                <a:cs typeface="Consolas" panose="020B0609020204030204" pitchFamily="49" charset="0"/>
              </a:rPr>
              <a:t>   </a:t>
            </a:r>
            <a:r>
              <a:rPr lang="en-US" sz="1200" b="0" dirty="0">
                <a:solidFill>
                  <a:srgbClr val="3F7F5F"/>
                </a:solidFill>
                <a:latin typeface="Times New Roman" panose="02020603050405020304" pitchFamily="18" charset="0"/>
                <a:cs typeface="Times New Roman" panose="02020603050405020304" pitchFamily="18" charset="0"/>
              </a:rPr>
              <a:t>// Builds a Huffman tree from the given array of frequencies,  and returns the tree.</a:t>
            </a:r>
          </a:p>
          <a:p>
            <a:pPr algn="l"/>
            <a:r>
              <a:rPr lang="en-US" sz="1100" b="0" dirty="0">
                <a:solidFill>
                  <a:srgbClr val="000000"/>
                </a:solidFill>
                <a:latin typeface="Consolas" panose="020B0609020204030204" pitchFamily="49" charset="0"/>
                <a:cs typeface="Consolas" panose="020B0609020204030204" pitchFamily="49" charset="0"/>
              </a:rPr>
              <a:t>   </a:t>
            </a:r>
            <a:r>
              <a:rPr lang="en-US" sz="1100" b="0" dirty="0">
                <a:solidFill>
                  <a:srgbClr val="7F0055"/>
                </a:solidFill>
                <a:latin typeface="Consolas" panose="020B0609020204030204" pitchFamily="49" charset="0"/>
                <a:cs typeface="Consolas" panose="020B0609020204030204" pitchFamily="49" charset="0"/>
              </a:rPr>
              <a:t>private</a:t>
            </a:r>
            <a:r>
              <a:rPr lang="en-US" sz="1100" b="0" dirty="0">
                <a:solidFill>
                  <a:srgbClr val="000000"/>
                </a:solidFill>
                <a:latin typeface="Consolas" panose="020B0609020204030204" pitchFamily="49" charset="0"/>
                <a:cs typeface="Consolas" panose="020B0609020204030204" pitchFamily="49" charset="0"/>
              </a:rPr>
              <a:t> </a:t>
            </a:r>
            <a:r>
              <a:rPr lang="en-US" sz="1100" b="0" dirty="0">
                <a:solidFill>
                  <a:srgbClr val="7F0055"/>
                </a:solidFill>
                <a:latin typeface="Consolas" panose="020B0609020204030204" pitchFamily="49" charset="0"/>
                <a:cs typeface="Consolas" panose="020B0609020204030204" pitchFamily="49" charset="0"/>
              </a:rPr>
              <a:t>static</a:t>
            </a:r>
            <a:r>
              <a:rPr lang="en-US" sz="1100" b="0" dirty="0">
                <a:solidFill>
                  <a:srgbClr val="000000"/>
                </a:solidFill>
                <a:latin typeface="Consolas" panose="020B0609020204030204" pitchFamily="49" charset="0"/>
                <a:cs typeface="Consolas" panose="020B0609020204030204" pitchFamily="49" charset="0"/>
              </a:rPr>
              <a:t> Node </a:t>
            </a:r>
            <a:r>
              <a:rPr lang="en-US" sz="1100" b="0" dirty="0" err="1">
                <a:solidFill>
                  <a:srgbClr val="000000"/>
                </a:solidFill>
                <a:latin typeface="Consolas" panose="020B0609020204030204" pitchFamily="49" charset="0"/>
                <a:cs typeface="Consolas" panose="020B0609020204030204" pitchFamily="49" charset="0"/>
              </a:rPr>
              <a:t>buildTree</a:t>
            </a:r>
            <a:r>
              <a:rPr lang="en-US" sz="1100" b="0" dirty="0">
                <a:solidFill>
                  <a:srgbClr val="000000"/>
                </a:solidFill>
                <a:latin typeface="Consolas" panose="020B0609020204030204" pitchFamily="49" charset="0"/>
                <a:cs typeface="Consolas" panose="020B0609020204030204" pitchFamily="49" charset="0"/>
              </a:rPr>
              <a:t>(</a:t>
            </a:r>
            <a:r>
              <a:rPr lang="en-US" sz="1100" b="0" dirty="0">
                <a:solidFill>
                  <a:srgbClr val="7F0055"/>
                </a:solidFill>
                <a:latin typeface="Consolas" panose="020B0609020204030204" pitchFamily="49" charset="0"/>
                <a:cs typeface="Consolas" panose="020B0609020204030204" pitchFamily="49" charset="0"/>
              </a:rPr>
              <a:t>double</a:t>
            </a:r>
            <a:r>
              <a:rPr lang="en-US" sz="1100" b="0" dirty="0">
                <a:solidFill>
                  <a:srgbClr val="000000"/>
                </a:solidFill>
                <a:latin typeface="Consolas" panose="020B0609020204030204" pitchFamily="49" charset="0"/>
                <a:cs typeface="Consolas" panose="020B0609020204030204" pitchFamily="49" charset="0"/>
              </a:rPr>
              <a:t>[] </a:t>
            </a:r>
            <a:r>
              <a:rPr lang="en-US" sz="1100" b="0" dirty="0" err="1">
                <a:solidFill>
                  <a:srgbClr val="000000"/>
                </a:solidFill>
                <a:latin typeface="Consolas" panose="020B0609020204030204" pitchFamily="49" charset="0"/>
                <a:cs typeface="Consolas" panose="020B0609020204030204" pitchFamily="49" charset="0"/>
              </a:rPr>
              <a:t>freq</a:t>
            </a:r>
            <a:r>
              <a:rPr lang="en-US" sz="1100" b="0" dirty="0">
                <a:solidFill>
                  <a:srgbClr val="000000"/>
                </a:solidFill>
                <a:latin typeface="Consolas" panose="020B0609020204030204" pitchFamily="49" charset="0"/>
                <a:cs typeface="Consolas" panose="020B0609020204030204" pitchFamily="49" charset="0"/>
              </a:rPr>
              <a:t>) {</a:t>
            </a:r>
          </a:p>
          <a:p>
            <a:pPr algn="l"/>
            <a:r>
              <a:rPr lang="en-US" sz="1100" b="0" dirty="0">
                <a:solidFill>
                  <a:srgbClr val="000000"/>
                </a:solidFill>
                <a:latin typeface="Consolas" panose="020B0609020204030204" pitchFamily="49" charset="0"/>
                <a:cs typeface="Consolas" panose="020B0609020204030204" pitchFamily="49" charset="0"/>
              </a:rPr>
              <a:t>      LinkedList&lt;Node&gt; tree = </a:t>
            </a:r>
            <a:r>
              <a:rPr lang="en-US" sz="1100" b="0" dirty="0">
                <a:solidFill>
                  <a:srgbClr val="7F0055"/>
                </a:solidFill>
                <a:latin typeface="Consolas" panose="020B0609020204030204" pitchFamily="49" charset="0"/>
                <a:cs typeface="Consolas" panose="020B0609020204030204" pitchFamily="49" charset="0"/>
              </a:rPr>
              <a:t>new</a:t>
            </a:r>
            <a:r>
              <a:rPr lang="en-US" sz="1100" b="0" dirty="0">
                <a:solidFill>
                  <a:srgbClr val="000000"/>
                </a:solidFill>
                <a:latin typeface="Consolas" panose="020B0609020204030204" pitchFamily="49" charset="0"/>
                <a:cs typeface="Consolas" panose="020B0609020204030204" pitchFamily="49" charset="0"/>
              </a:rPr>
              <a:t> LinkedList&lt;Node&gt;();</a:t>
            </a:r>
          </a:p>
          <a:p>
            <a:pPr algn="l"/>
            <a:r>
              <a:rPr lang="en-US" sz="1100" b="0" dirty="0">
                <a:solidFill>
                  <a:srgbClr val="000000"/>
                </a:solidFill>
                <a:latin typeface="Consolas" panose="020B0609020204030204" pitchFamily="49" charset="0"/>
                <a:cs typeface="Consolas" panose="020B0609020204030204" pitchFamily="49" charset="0"/>
              </a:rPr>
              <a:t>      </a:t>
            </a:r>
            <a:r>
              <a:rPr lang="en-US" sz="1200" b="0" dirty="0">
                <a:solidFill>
                  <a:srgbClr val="3F7F5F"/>
                </a:solidFill>
                <a:latin typeface="Times New Roman" panose="02020603050405020304" pitchFamily="18" charset="0"/>
                <a:cs typeface="Times New Roman" panose="02020603050405020304" pitchFamily="18" charset="0"/>
              </a:rPr>
              <a:t>// If an array element (frequency) is greater than 0, adds a node to the list</a:t>
            </a:r>
          </a:p>
          <a:p>
            <a:pPr algn="l"/>
            <a:r>
              <a:rPr lang="en-US" sz="1100" b="0" dirty="0">
                <a:solidFill>
                  <a:srgbClr val="000000"/>
                </a:solidFill>
                <a:latin typeface="Consolas" panose="020B0609020204030204" pitchFamily="49" charset="0"/>
                <a:cs typeface="Consolas" panose="020B0609020204030204" pitchFamily="49" charset="0"/>
              </a:rPr>
              <a:t>      </a:t>
            </a:r>
            <a:r>
              <a:rPr lang="en-US" sz="1100" b="0" dirty="0">
                <a:solidFill>
                  <a:srgbClr val="7F0055"/>
                </a:solidFill>
                <a:latin typeface="Consolas" panose="020B0609020204030204" pitchFamily="49" charset="0"/>
                <a:cs typeface="Consolas" panose="020B0609020204030204" pitchFamily="49" charset="0"/>
              </a:rPr>
              <a:t>for</a:t>
            </a:r>
            <a:r>
              <a:rPr lang="en-US" sz="1100" b="0" dirty="0">
                <a:solidFill>
                  <a:srgbClr val="000000"/>
                </a:solidFill>
                <a:latin typeface="Consolas" panose="020B0609020204030204" pitchFamily="49" charset="0"/>
                <a:cs typeface="Consolas" panose="020B0609020204030204" pitchFamily="49" charset="0"/>
              </a:rPr>
              <a:t> (</a:t>
            </a:r>
            <a:r>
              <a:rPr lang="en-US" sz="1100" b="0" dirty="0">
                <a:solidFill>
                  <a:srgbClr val="7F0055"/>
                </a:solidFill>
                <a:latin typeface="Consolas" panose="020B0609020204030204" pitchFamily="49" charset="0"/>
                <a:cs typeface="Consolas" panose="020B0609020204030204" pitchFamily="49" charset="0"/>
              </a:rPr>
              <a:t>char</a:t>
            </a:r>
            <a:r>
              <a:rPr lang="en-US" sz="1100" b="0" dirty="0">
                <a:solidFill>
                  <a:srgbClr val="000000"/>
                </a:solidFill>
                <a:latin typeface="Consolas" panose="020B0609020204030204" pitchFamily="49" charset="0"/>
                <a:cs typeface="Consolas" panose="020B0609020204030204" pitchFamily="49" charset="0"/>
              </a:rPr>
              <a:t> </a:t>
            </a:r>
            <a:r>
              <a:rPr lang="en-US" sz="1100" b="0" dirty="0" err="1">
                <a:solidFill>
                  <a:srgbClr val="000000"/>
                </a:solidFill>
                <a:latin typeface="Consolas" panose="020B0609020204030204" pitchFamily="49" charset="0"/>
                <a:cs typeface="Consolas" panose="020B0609020204030204" pitchFamily="49" charset="0"/>
              </a:rPr>
              <a:t>ch</a:t>
            </a:r>
            <a:r>
              <a:rPr lang="en-US" sz="1100" b="0" dirty="0">
                <a:solidFill>
                  <a:srgbClr val="000000"/>
                </a:solidFill>
                <a:latin typeface="Consolas" panose="020B0609020204030204" pitchFamily="49" charset="0"/>
                <a:cs typeface="Consolas" panose="020B0609020204030204" pitchFamily="49" charset="0"/>
              </a:rPr>
              <a:t> = 0; </a:t>
            </a:r>
            <a:r>
              <a:rPr lang="en-US" sz="1100" b="0" dirty="0" err="1">
                <a:solidFill>
                  <a:srgbClr val="000000"/>
                </a:solidFill>
                <a:latin typeface="Consolas" panose="020B0609020204030204" pitchFamily="49" charset="0"/>
                <a:cs typeface="Consolas" panose="020B0609020204030204" pitchFamily="49" charset="0"/>
              </a:rPr>
              <a:t>ch</a:t>
            </a:r>
            <a:r>
              <a:rPr lang="en-US" sz="1100" b="0" dirty="0">
                <a:solidFill>
                  <a:srgbClr val="000000"/>
                </a:solidFill>
                <a:latin typeface="Consolas" panose="020B0609020204030204" pitchFamily="49" charset="0"/>
                <a:cs typeface="Consolas" panose="020B0609020204030204" pitchFamily="49" charset="0"/>
              </a:rPr>
              <a:t> &lt; </a:t>
            </a:r>
            <a:r>
              <a:rPr lang="en-US" sz="1100" b="0" dirty="0" err="1">
                <a:solidFill>
                  <a:srgbClr val="000000"/>
                </a:solidFill>
                <a:latin typeface="Consolas" panose="020B0609020204030204" pitchFamily="49" charset="0"/>
                <a:cs typeface="Consolas" panose="020B0609020204030204" pitchFamily="49" charset="0"/>
              </a:rPr>
              <a:t>freq.length</a:t>
            </a:r>
            <a:r>
              <a:rPr lang="en-US" sz="1100" b="0" dirty="0">
                <a:solidFill>
                  <a:srgbClr val="000000"/>
                </a:solidFill>
                <a:latin typeface="Consolas" panose="020B0609020204030204" pitchFamily="49" charset="0"/>
                <a:cs typeface="Consolas" panose="020B0609020204030204" pitchFamily="49" charset="0"/>
              </a:rPr>
              <a:t>; </a:t>
            </a:r>
            <a:r>
              <a:rPr lang="en-US" sz="1100" b="0" dirty="0" err="1">
                <a:solidFill>
                  <a:srgbClr val="000000"/>
                </a:solidFill>
                <a:latin typeface="Consolas" panose="020B0609020204030204" pitchFamily="49" charset="0"/>
                <a:cs typeface="Consolas" panose="020B0609020204030204" pitchFamily="49" charset="0"/>
              </a:rPr>
              <a:t>ch</a:t>
            </a:r>
            <a:r>
              <a:rPr lang="en-US" sz="1100" b="0" dirty="0">
                <a:solidFill>
                  <a:srgbClr val="000000"/>
                </a:solidFill>
                <a:latin typeface="Consolas" panose="020B0609020204030204" pitchFamily="49" charset="0"/>
                <a:cs typeface="Consolas" panose="020B0609020204030204" pitchFamily="49" charset="0"/>
              </a:rPr>
              <a:t>++) {</a:t>
            </a:r>
          </a:p>
          <a:p>
            <a:pPr algn="l"/>
            <a:r>
              <a:rPr lang="en-US" sz="1100" b="0" dirty="0">
                <a:solidFill>
                  <a:srgbClr val="000000"/>
                </a:solidFill>
                <a:latin typeface="Consolas" panose="020B0609020204030204" pitchFamily="49" charset="0"/>
                <a:cs typeface="Consolas" panose="020B0609020204030204" pitchFamily="49" charset="0"/>
              </a:rPr>
              <a:t>         </a:t>
            </a:r>
            <a:r>
              <a:rPr lang="en-US" sz="1100" b="0" dirty="0">
                <a:solidFill>
                  <a:srgbClr val="7F0055"/>
                </a:solidFill>
                <a:latin typeface="Consolas" panose="020B0609020204030204" pitchFamily="49" charset="0"/>
                <a:cs typeface="Consolas" panose="020B0609020204030204" pitchFamily="49" charset="0"/>
              </a:rPr>
              <a:t>double</a:t>
            </a:r>
            <a:r>
              <a:rPr lang="en-US" sz="1100" b="0" dirty="0">
                <a:solidFill>
                  <a:srgbClr val="000000"/>
                </a:solidFill>
                <a:latin typeface="Consolas" panose="020B0609020204030204" pitchFamily="49" charset="0"/>
                <a:cs typeface="Consolas" panose="020B0609020204030204" pitchFamily="49" charset="0"/>
              </a:rPr>
              <a:t> p = </a:t>
            </a:r>
            <a:r>
              <a:rPr lang="en-US" sz="1100" b="0" dirty="0" err="1">
                <a:solidFill>
                  <a:srgbClr val="000000"/>
                </a:solidFill>
                <a:latin typeface="Consolas" panose="020B0609020204030204" pitchFamily="49" charset="0"/>
                <a:cs typeface="Consolas" panose="020B0609020204030204" pitchFamily="49" charset="0"/>
              </a:rPr>
              <a:t>freq</a:t>
            </a:r>
            <a:r>
              <a:rPr lang="en-US" sz="1100" b="0" dirty="0">
                <a:solidFill>
                  <a:srgbClr val="000000"/>
                </a:solidFill>
                <a:latin typeface="Consolas" panose="020B0609020204030204" pitchFamily="49" charset="0"/>
                <a:cs typeface="Consolas" panose="020B0609020204030204" pitchFamily="49" charset="0"/>
              </a:rPr>
              <a:t>[</a:t>
            </a:r>
            <a:r>
              <a:rPr lang="en-US" sz="1100" b="0" dirty="0" err="1">
                <a:solidFill>
                  <a:srgbClr val="000000"/>
                </a:solidFill>
                <a:latin typeface="Consolas" panose="020B0609020204030204" pitchFamily="49" charset="0"/>
                <a:cs typeface="Consolas" panose="020B0609020204030204" pitchFamily="49" charset="0"/>
              </a:rPr>
              <a:t>ch</a:t>
            </a:r>
            <a:r>
              <a:rPr lang="en-US" sz="1100" b="0" dirty="0">
                <a:solidFill>
                  <a:srgbClr val="000000"/>
                </a:solidFill>
                <a:latin typeface="Consolas" panose="020B0609020204030204" pitchFamily="49" charset="0"/>
                <a:cs typeface="Consolas" panose="020B0609020204030204" pitchFamily="49" charset="0"/>
              </a:rPr>
              <a:t>];</a:t>
            </a:r>
          </a:p>
          <a:p>
            <a:pPr algn="l"/>
            <a:r>
              <a:rPr lang="en-US" sz="1100" b="0" dirty="0">
                <a:solidFill>
                  <a:srgbClr val="000000"/>
                </a:solidFill>
                <a:latin typeface="Consolas" panose="020B0609020204030204" pitchFamily="49" charset="0"/>
                <a:cs typeface="Consolas" panose="020B0609020204030204" pitchFamily="49" charset="0"/>
              </a:rPr>
              <a:t>         </a:t>
            </a:r>
            <a:r>
              <a:rPr lang="en-US" sz="1100" b="0" dirty="0">
                <a:solidFill>
                  <a:srgbClr val="7F0055"/>
                </a:solidFill>
                <a:latin typeface="Consolas" panose="020B0609020204030204" pitchFamily="49" charset="0"/>
                <a:cs typeface="Consolas" panose="020B0609020204030204" pitchFamily="49" charset="0"/>
              </a:rPr>
              <a:t>if</a:t>
            </a:r>
            <a:r>
              <a:rPr lang="en-US" sz="1100" b="0" dirty="0">
                <a:solidFill>
                  <a:srgbClr val="000000"/>
                </a:solidFill>
                <a:latin typeface="Consolas" panose="020B0609020204030204" pitchFamily="49" charset="0"/>
                <a:cs typeface="Consolas" panose="020B0609020204030204" pitchFamily="49" charset="0"/>
              </a:rPr>
              <a:t> (p &gt; 0) {</a:t>
            </a:r>
          </a:p>
          <a:p>
            <a:pPr algn="l"/>
            <a:r>
              <a:rPr lang="en-US" sz="1100" b="0" dirty="0">
                <a:solidFill>
                  <a:srgbClr val="000000"/>
                </a:solidFill>
                <a:latin typeface="Consolas" panose="020B0609020204030204" pitchFamily="49" charset="0"/>
                <a:cs typeface="Consolas" panose="020B0609020204030204" pitchFamily="49" charset="0"/>
              </a:rPr>
              <a:t>            Node leaf = </a:t>
            </a:r>
            <a:r>
              <a:rPr lang="en-US" sz="1100" b="0" dirty="0">
                <a:solidFill>
                  <a:srgbClr val="7F0055"/>
                </a:solidFill>
                <a:latin typeface="Consolas" panose="020B0609020204030204" pitchFamily="49" charset="0"/>
                <a:cs typeface="Consolas" panose="020B0609020204030204" pitchFamily="49" charset="0"/>
              </a:rPr>
              <a:t>new</a:t>
            </a:r>
            <a:r>
              <a:rPr lang="en-US" sz="1100" b="0" dirty="0">
                <a:solidFill>
                  <a:srgbClr val="000000"/>
                </a:solidFill>
                <a:latin typeface="Consolas" panose="020B0609020204030204" pitchFamily="49" charset="0"/>
                <a:cs typeface="Consolas" panose="020B0609020204030204" pitchFamily="49" charset="0"/>
              </a:rPr>
              <a:t> Node(</a:t>
            </a:r>
            <a:r>
              <a:rPr lang="en-US" sz="1100" b="0" dirty="0" err="1">
                <a:solidFill>
                  <a:srgbClr val="000000"/>
                </a:solidFill>
                <a:latin typeface="Consolas" panose="020B0609020204030204" pitchFamily="49" charset="0"/>
                <a:cs typeface="Consolas" panose="020B0609020204030204" pitchFamily="49" charset="0"/>
              </a:rPr>
              <a:t>ch</a:t>
            </a:r>
            <a:r>
              <a:rPr lang="en-US" sz="1100" b="0" dirty="0">
                <a:solidFill>
                  <a:srgbClr val="000000"/>
                </a:solidFill>
                <a:latin typeface="Consolas" panose="020B0609020204030204" pitchFamily="49" charset="0"/>
                <a:cs typeface="Consolas" panose="020B0609020204030204" pitchFamily="49" charset="0"/>
              </a:rPr>
              <a:t>, p);</a:t>
            </a:r>
          </a:p>
          <a:p>
            <a:pPr algn="l"/>
            <a:r>
              <a:rPr lang="en-US" sz="1100" b="0" dirty="0">
                <a:solidFill>
                  <a:srgbClr val="000000"/>
                </a:solidFill>
                <a:latin typeface="Consolas" panose="020B0609020204030204" pitchFamily="49" charset="0"/>
                <a:cs typeface="Consolas" panose="020B0609020204030204" pitchFamily="49" charset="0"/>
              </a:rPr>
              <a:t>            </a:t>
            </a:r>
            <a:r>
              <a:rPr lang="en-US" sz="1100" b="0" dirty="0" err="1">
                <a:solidFill>
                  <a:srgbClr val="000000"/>
                </a:solidFill>
                <a:latin typeface="Consolas" panose="020B0609020204030204" pitchFamily="49" charset="0"/>
                <a:cs typeface="Consolas" panose="020B0609020204030204" pitchFamily="49" charset="0"/>
              </a:rPr>
              <a:t>tree.add</a:t>
            </a:r>
            <a:r>
              <a:rPr lang="en-US" sz="1100" b="0" dirty="0">
                <a:solidFill>
                  <a:srgbClr val="000000"/>
                </a:solidFill>
                <a:latin typeface="Consolas" panose="020B0609020204030204" pitchFamily="49" charset="0"/>
                <a:cs typeface="Consolas" panose="020B0609020204030204" pitchFamily="49" charset="0"/>
              </a:rPr>
              <a:t>(leaf);</a:t>
            </a:r>
          </a:p>
          <a:p>
            <a:pPr algn="l"/>
            <a:r>
              <a:rPr lang="en-IL" sz="1100" b="0" dirty="0">
                <a:solidFill>
                  <a:srgbClr val="000000"/>
                </a:solidFill>
                <a:latin typeface="Consolas" panose="020B0609020204030204" pitchFamily="49" charset="0"/>
                <a:cs typeface="Consolas" panose="020B0609020204030204" pitchFamily="49" charset="0"/>
              </a:rPr>
              <a:t>         }</a:t>
            </a:r>
          </a:p>
          <a:p>
            <a:pPr algn="l"/>
            <a:r>
              <a:rPr lang="en-IL" sz="1100" b="0" dirty="0">
                <a:solidFill>
                  <a:srgbClr val="000000"/>
                </a:solidFill>
                <a:latin typeface="Consolas" panose="020B0609020204030204" pitchFamily="49" charset="0"/>
                <a:cs typeface="Consolas" panose="020B0609020204030204" pitchFamily="49" charset="0"/>
              </a:rPr>
              <a:t>      }</a:t>
            </a:r>
          </a:p>
          <a:p>
            <a:pPr algn="l"/>
            <a:endParaRPr lang="en-IL" sz="1100" b="0" dirty="0">
              <a:latin typeface="Consolas" panose="020B0609020204030204" pitchFamily="49" charset="0"/>
              <a:cs typeface="Consolas" panose="020B0609020204030204" pitchFamily="49" charset="0"/>
            </a:endParaRPr>
          </a:p>
          <a:p>
            <a:pPr algn="l"/>
            <a:r>
              <a:rPr lang="en-US" sz="1100" b="0" dirty="0">
                <a:solidFill>
                  <a:srgbClr val="000000"/>
                </a:solidFill>
                <a:latin typeface="Consolas" panose="020B0609020204030204" pitchFamily="49" charset="0"/>
                <a:cs typeface="Consolas" panose="020B0609020204030204" pitchFamily="49" charset="0"/>
              </a:rPr>
              <a:t>      </a:t>
            </a:r>
            <a:endParaRPr lang="en-US" sz="1100" b="0" dirty="0">
              <a:solidFill>
                <a:srgbClr val="000000"/>
              </a:solidFill>
              <a:latin typeface="Consolas" panose="020B0609020204030204" pitchFamily="49" charset="0"/>
              <a:ea typeface="Consolas"/>
              <a:cs typeface="Consolas" panose="020B0609020204030204" pitchFamily="49" charset="0"/>
            </a:endParaRPr>
          </a:p>
        </p:txBody>
      </p:sp>
      <p:pic>
        <p:nvPicPr>
          <p:cNvPr id="3" name="Picture 2">
            <a:extLst>
              <a:ext uri="{FF2B5EF4-FFF2-40B4-BE49-F238E27FC236}">
                <a16:creationId xmlns:a16="http://schemas.microsoft.com/office/drawing/2014/main" id="{4882BF46-5209-A94B-88BA-AD1E62D491D9}"/>
              </a:ext>
            </a:extLst>
          </p:cNvPr>
          <p:cNvPicPr>
            <a:picLocks noChangeAspect="1"/>
          </p:cNvPicPr>
          <p:nvPr/>
        </p:nvPicPr>
        <p:blipFill rotWithShape="1">
          <a:blip r:embed="rId2"/>
          <a:srcRect b="74947"/>
          <a:stretch/>
        </p:blipFill>
        <p:spPr>
          <a:xfrm>
            <a:off x="4788185" y="2363287"/>
            <a:ext cx="4330831" cy="379914"/>
          </a:xfrm>
          <a:prstGeom prst="rect">
            <a:avLst/>
          </a:prstGeom>
        </p:spPr>
      </p:pic>
    </p:spTree>
    <p:extLst>
      <p:ext uri="{BB962C8B-B14F-4D97-AF65-F5344CB8AC3E}">
        <p14:creationId xmlns:p14="http://schemas.microsoft.com/office/powerpoint/2010/main" val="550465660"/>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8E29DF-072E-354E-8B5E-245D26B4315F}"/>
              </a:ext>
            </a:extLst>
          </p:cNvPr>
          <p:cNvSpPr>
            <a:spLocks noGrp="1"/>
          </p:cNvSpPr>
          <p:nvPr>
            <p:ph type="title"/>
          </p:nvPr>
        </p:nvSpPr>
        <p:spPr/>
        <p:txBody>
          <a:bodyPr/>
          <a:lstStyle/>
          <a:p>
            <a:pPr rtl="1"/>
            <a:r>
              <a:rPr lang="en-US" dirty="0"/>
              <a:t>Building the tree</a:t>
            </a:r>
          </a:p>
        </p:txBody>
      </p:sp>
      <p:sp>
        <p:nvSpPr>
          <p:cNvPr id="110" name="Rectangle 3">
            <a:extLst>
              <a:ext uri="{FF2B5EF4-FFF2-40B4-BE49-F238E27FC236}">
                <a16:creationId xmlns:a16="http://schemas.microsoft.com/office/drawing/2014/main" id="{83374A1E-5E36-E045-88D0-F47AE0C6C465}"/>
              </a:ext>
            </a:extLst>
          </p:cNvPr>
          <p:cNvSpPr>
            <a:spLocks noChangeArrowheads="1"/>
          </p:cNvSpPr>
          <p:nvPr/>
        </p:nvSpPr>
        <p:spPr bwMode="auto">
          <a:xfrm>
            <a:off x="241169" y="721105"/>
            <a:ext cx="5569061" cy="5298695"/>
          </a:xfrm>
          <a:prstGeom prst="rect">
            <a:avLst/>
          </a:prstGeom>
          <a:solidFill>
            <a:schemeClr val="bg1"/>
          </a:solidFill>
          <a:ln w="9525">
            <a:solidFill>
              <a:srgbClr val="293973"/>
            </a:solidFill>
            <a:miter lim="800000"/>
            <a:headEnd/>
            <a:tailEnd/>
          </a:ln>
          <a:effectLst>
            <a:outerShdw blurRad="50800" dist="38100" dir="2700000" algn="tl" rotWithShape="0">
              <a:prstClr val="black">
                <a:alpha val="40000"/>
              </a:prstClr>
            </a:outerShdw>
          </a:effectLst>
        </p:spPr>
        <p:txBody>
          <a:bodyPr lIns="129600" tIns="72000" rIns="0" bIns="0" anchor="t" anchorCtr="0"/>
          <a:lstStyle/>
          <a:p>
            <a:pPr algn="l"/>
            <a:r>
              <a:rPr lang="en-US" sz="1100" b="0" dirty="0">
                <a:solidFill>
                  <a:srgbClr val="7F0055"/>
                </a:solidFill>
                <a:latin typeface="Consolas" panose="020B0609020204030204" pitchFamily="49" charset="0"/>
                <a:cs typeface="Consolas" panose="020B0609020204030204" pitchFamily="49" charset="0"/>
              </a:rPr>
              <a:t>import</a:t>
            </a:r>
            <a:r>
              <a:rPr lang="en-US" sz="1100" b="0" dirty="0">
                <a:solidFill>
                  <a:srgbClr val="000000"/>
                </a:solidFill>
                <a:latin typeface="Consolas" panose="020B0609020204030204" pitchFamily="49" charset="0"/>
                <a:cs typeface="Consolas" panose="020B0609020204030204" pitchFamily="49" charset="0"/>
              </a:rPr>
              <a:t> </a:t>
            </a:r>
            <a:r>
              <a:rPr lang="en-US" sz="1100" b="0" dirty="0" err="1">
                <a:solidFill>
                  <a:srgbClr val="000000"/>
                </a:solidFill>
                <a:latin typeface="Consolas" panose="020B0609020204030204" pitchFamily="49" charset="0"/>
                <a:cs typeface="Consolas" panose="020B0609020204030204" pitchFamily="49" charset="0"/>
              </a:rPr>
              <a:t>java.util.LinkedList</a:t>
            </a:r>
            <a:r>
              <a:rPr lang="en-US" sz="1100" b="0" dirty="0">
                <a:solidFill>
                  <a:srgbClr val="000000"/>
                </a:solidFill>
                <a:latin typeface="Consolas" panose="020B0609020204030204" pitchFamily="49" charset="0"/>
                <a:cs typeface="Consolas" panose="020B0609020204030204" pitchFamily="49" charset="0"/>
              </a:rPr>
              <a:t>;</a:t>
            </a:r>
            <a:endParaRPr lang="en-US" sz="1100" b="0" dirty="0">
              <a:solidFill>
                <a:srgbClr val="7F0055"/>
              </a:solidFill>
              <a:latin typeface="Consolas" panose="020B0609020204030204" pitchFamily="49" charset="0"/>
              <a:cs typeface="Consolas" panose="020B0609020204030204" pitchFamily="49" charset="0"/>
            </a:endParaRPr>
          </a:p>
          <a:p>
            <a:pPr algn="l">
              <a:spcBef>
                <a:spcPts val="600"/>
              </a:spcBef>
            </a:pPr>
            <a:r>
              <a:rPr lang="en-US" sz="1100" b="0" dirty="0">
                <a:solidFill>
                  <a:srgbClr val="7F0055"/>
                </a:solidFill>
                <a:latin typeface="Consolas" panose="020B0609020204030204" pitchFamily="49" charset="0"/>
                <a:cs typeface="Consolas" panose="020B0609020204030204" pitchFamily="49" charset="0"/>
              </a:rPr>
              <a:t>class</a:t>
            </a:r>
            <a:r>
              <a:rPr lang="en-US" sz="1100" b="0" dirty="0">
                <a:solidFill>
                  <a:srgbClr val="000000"/>
                </a:solidFill>
                <a:latin typeface="Consolas" panose="020B0609020204030204" pitchFamily="49" charset="0"/>
                <a:cs typeface="Consolas" panose="020B0609020204030204" pitchFamily="49" charset="0"/>
              </a:rPr>
              <a:t> Compression {</a:t>
            </a:r>
            <a:r>
              <a:rPr lang="en-IL" sz="1100" b="0" dirty="0">
                <a:solidFill>
                  <a:srgbClr val="000000"/>
                </a:solidFill>
                <a:latin typeface="Consolas" panose="020B0609020204030204" pitchFamily="49" charset="0"/>
                <a:cs typeface="Consolas" panose="020B0609020204030204" pitchFamily="49" charset="0"/>
              </a:rPr>
              <a:t>    </a:t>
            </a:r>
          </a:p>
          <a:p>
            <a:pPr algn="l">
              <a:spcBef>
                <a:spcPts val="600"/>
              </a:spcBef>
            </a:pPr>
            <a:r>
              <a:rPr lang="en-US" sz="1100" b="0" dirty="0">
                <a:solidFill>
                  <a:srgbClr val="000000"/>
                </a:solidFill>
                <a:latin typeface="Consolas" panose="020B0609020204030204" pitchFamily="49" charset="0"/>
                <a:cs typeface="Consolas" panose="020B0609020204030204" pitchFamily="49" charset="0"/>
              </a:rPr>
              <a:t>   </a:t>
            </a:r>
            <a:r>
              <a:rPr lang="en-US" sz="1200" b="0" dirty="0">
                <a:solidFill>
                  <a:srgbClr val="3F7F5F"/>
                </a:solidFill>
                <a:latin typeface="Times New Roman" panose="02020603050405020304" pitchFamily="18" charset="0"/>
                <a:cs typeface="Times New Roman" panose="02020603050405020304" pitchFamily="18" charset="0"/>
              </a:rPr>
              <a:t>// Builds a Huffman tree from the given array of frequencies,  and returns the tree.</a:t>
            </a:r>
          </a:p>
          <a:p>
            <a:pPr algn="l"/>
            <a:r>
              <a:rPr lang="en-US" sz="1100" b="0" dirty="0">
                <a:solidFill>
                  <a:srgbClr val="000000"/>
                </a:solidFill>
                <a:latin typeface="Consolas" panose="020B0609020204030204" pitchFamily="49" charset="0"/>
                <a:cs typeface="Consolas" panose="020B0609020204030204" pitchFamily="49" charset="0"/>
              </a:rPr>
              <a:t>   </a:t>
            </a:r>
            <a:r>
              <a:rPr lang="en-US" sz="1100" b="0" dirty="0">
                <a:solidFill>
                  <a:srgbClr val="7F0055"/>
                </a:solidFill>
                <a:latin typeface="Consolas" panose="020B0609020204030204" pitchFamily="49" charset="0"/>
                <a:cs typeface="Consolas" panose="020B0609020204030204" pitchFamily="49" charset="0"/>
              </a:rPr>
              <a:t>private</a:t>
            </a:r>
            <a:r>
              <a:rPr lang="en-US" sz="1100" b="0" dirty="0">
                <a:solidFill>
                  <a:srgbClr val="000000"/>
                </a:solidFill>
                <a:latin typeface="Consolas" panose="020B0609020204030204" pitchFamily="49" charset="0"/>
                <a:cs typeface="Consolas" panose="020B0609020204030204" pitchFamily="49" charset="0"/>
              </a:rPr>
              <a:t> </a:t>
            </a:r>
            <a:r>
              <a:rPr lang="en-US" sz="1100" b="0" dirty="0">
                <a:solidFill>
                  <a:srgbClr val="7F0055"/>
                </a:solidFill>
                <a:latin typeface="Consolas" panose="020B0609020204030204" pitchFamily="49" charset="0"/>
                <a:cs typeface="Consolas" panose="020B0609020204030204" pitchFamily="49" charset="0"/>
              </a:rPr>
              <a:t>static</a:t>
            </a:r>
            <a:r>
              <a:rPr lang="en-US" sz="1100" b="0" dirty="0">
                <a:solidFill>
                  <a:srgbClr val="000000"/>
                </a:solidFill>
                <a:latin typeface="Consolas" panose="020B0609020204030204" pitchFamily="49" charset="0"/>
                <a:cs typeface="Consolas" panose="020B0609020204030204" pitchFamily="49" charset="0"/>
              </a:rPr>
              <a:t> Node </a:t>
            </a:r>
            <a:r>
              <a:rPr lang="en-US" sz="1100" b="0" dirty="0" err="1">
                <a:solidFill>
                  <a:srgbClr val="000000"/>
                </a:solidFill>
                <a:latin typeface="Consolas" panose="020B0609020204030204" pitchFamily="49" charset="0"/>
                <a:cs typeface="Consolas" panose="020B0609020204030204" pitchFamily="49" charset="0"/>
              </a:rPr>
              <a:t>buildTree</a:t>
            </a:r>
            <a:r>
              <a:rPr lang="en-US" sz="1100" b="0" dirty="0">
                <a:solidFill>
                  <a:srgbClr val="000000"/>
                </a:solidFill>
                <a:latin typeface="Consolas" panose="020B0609020204030204" pitchFamily="49" charset="0"/>
                <a:cs typeface="Consolas" panose="020B0609020204030204" pitchFamily="49" charset="0"/>
              </a:rPr>
              <a:t>(</a:t>
            </a:r>
            <a:r>
              <a:rPr lang="en-US" sz="1100" b="0" dirty="0">
                <a:solidFill>
                  <a:srgbClr val="7F0055"/>
                </a:solidFill>
                <a:latin typeface="Consolas" panose="020B0609020204030204" pitchFamily="49" charset="0"/>
                <a:cs typeface="Consolas" panose="020B0609020204030204" pitchFamily="49" charset="0"/>
              </a:rPr>
              <a:t>double</a:t>
            </a:r>
            <a:r>
              <a:rPr lang="en-US" sz="1100" b="0" dirty="0">
                <a:solidFill>
                  <a:srgbClr val="000000"/>
                </a:solidFill>
                <a:latin typeface="Consolas" panose="020B0609020204030204" pitchFamily="49" charset="0"/>
                <a:cs typeface="Consolas" panose="020B0609020204030204" pitchFamily="49" charset="0"/>
              </a:rPr>
              <a:t>[] </a:t>
            </a:r>
            <a:r>
              <a:rPr lang="en-US" sz="1100" b="0" dirty="0" err="1">
                <a:solidFill>
                  <a:srgbClr val="000000"/>
                </a:solidFill>
                <a:latin typeface="Consolas" panose="020B0609020204030204" pitchFamily="49" charset="0"/>
                <a:cs typeface="Consolas" panose="020B0609020204030204" pitchFamily="49" charset="0"/>
              </a:rPr>
              <a:t>freq</a:t>
            </a:r>
            <a:r>
              <a:rPr lang="en-US" sz="1100" b="0" dirty="0">
                <a:solidFill>
                  <a:srgbClr val="000000"/>
                </a:solidFill>
                <a:latin typeface="Consolas" panose="020B0609020204030204" pitchFamily="49" charset="0"/>
                <a:cs typeface="Consolas" panose="020B0609020204030204" pitchFamily="49" charset="0"/>
              </a:rPr>
              <a:t>) {</a:t>
            </a:r>
          </a:p>
          <a:p>
            <a:pPr algn="l"/>
            <a:r>
              <a:rPr lang="en-US" sz="1100" b="0" dirty="0">
                <a:solidFill>
                  <a:srgbClr val="000000"/>
                </a:solidFill>
                <a:latin typeface="Consolas" panose="020B0609020204030204" pitchFamily="49" charset="0"/>
                <a:cs typeface="Consolas" panose="020B0609020204030204" pitchFamily="49" charset="0"/>
              </a:rPr>
              <a:t>      LinkedList&lt;Node&gt; tree = </a:t>
            </a:r>
            <a:r>
              <a:rPr lang="en-US" sz="1100" b="0" dirty="0">
                <a:solidFill>
                  <a:srgbClr val="7F0055"/>
                </a:solidFill>
                <a:latin typeface="Consolas" panose="020B0609020204030204" pitchFamily="49" charset="0"/>
                <a:cs typeface="Consolas" panose="020B0609020204030204" pitchFamily="49" charset="0"/>
              </a:rPr>
              <a:t>new</a:t>
            </a:r>
            <a:r>
              <a:rPr lang="en-US" sz="1100" b="0" dirty="0">
                <a:solidFill>
                  <a:srgbClr val="000000"/>
                </a:solidFill>
                <a:latin typeface="Consolas" panose="020B0609020204030204" pitchFamily="49" charset="0"/>
                <a:cs typeface="Consolas" panose="020B0609020204030204" pitchFamily="49" charset="0"/>
              </a:rPr>
              <a:t> LinkedList&lt;Node&gt;();</a:t>
            </a:r>
          </a:p>
          <a:p>
            <a:pPr algn="l"/>
            <a:r>
              <a:rPr lang="en-US" sz="1100" b="0" dirty="0">
                <a:solidFill>
                  <a:srgbClr val="000000"/>
                </a:solidFill>
                <a:latin typeface="Consolas" panose="020B0609020204030204" pitchFamily="49" charset="0"/>
                <a:cs typeface="Consolas" panose="020B0609020204030204" pitchFamily="49" charset="0"/>
              </a:rPr>
              <a:t>      </a:t>
            </a:r>
            <a:r>
              <a:rPr lang="en-US" sz="1200" b="0" dirty="0">
                <a:solidFill>
                  <a:srgbClr val="3F7F5F"/>
                </a:solidFill>
                <a:latin typeface="Times New Roman" panose="02020603050405020304" pitchFamily="18" charset="0"/>
                <a:cs typeface="Times New Roman" panose="02020603050405020304" pitchFamily="18" charset="0"/>
              </a:rPr>
              <a:t>// If an array element (frequency) is greater than 0, adds a node to the list</a:t>
            </a:r>
          </a:p>
          <a:p>
            <a:pPr algn="l"/>
            <a:r>
              <a:rPr lang="en-US" sz="1100" b="0" dirty="0">
                <a:solidFill>
                  <a:srgbClr val="000000"/>
                </a:solidFill>
                <a:latin typeface="Consolas" panose="020B0609020204030204" pitchFamily="49" charset="0"/>
                <a:cs typeface="Consolas" panose="020B0609020204030204" pitchFamily="49" charset="0"/>
              </a:rPr>
              <a:t>      </a:t>
            </a:r>
            <a:r>
              <a:rPr lang="en-US" sz="1100" b="0" dirty="0">
                <a:solidFill>
                  <a:srgbClr val="7F0055"/>
                </a:solidFill>
                <a:latin typeface="Consolas" panose="020B0609020204030204" pitchFamily="49" charset="0"/>
                <a:cs typeface="Consolas" panose="020B0609020204030204" pitchFamily="49" charset="0"/>
              </a:rPr>
              <a:t>for</a:t>
            </a:r>
            <a:r>
              <a:rPr lang="en-US" sz="1100" b="0" dirty="0">
                <a:solidFill>
                  <a:srgbClr val="000000"/>
                </a:solidFill>
                <a:latin typeface="Consolas" panose="020B0609020204030204" pitchFamily="49" charset="0"/>
                <a:cs typeface="Consolas" panose="020B0609020204030204" pitchFamily="49" charset="0"/>
              </a:rPr>
              <a:t> (</a:t>
            </a:r>
            <a:r>
              <a:rPr lang="en-US" sz="1100" b="0" dirty="0">
                <a:solidFill>
                  <a:srgbClr val="7F0055"/>
                </a:solidFill>
                <a:latin typeface="Consolas" panose="020B0609020204030204" pitchFamily="49" charset="0"/>
                <a:cs typeface="Consolas" panose="020B0609020204030204" pitchFamily="49" charset="0"/>
              </a:rPr>
              <a:t>char</a:t>
            </a:r>
            <a:r>
              <a:rPr lang="en-US" sz="1100" b="0" dirty="0">
                <a:solidFill>
                  <a:srgbClr val="000000"/>
                </a:solidFill>
                <a:latin typeface="Consolas" panose="020B0609020204030204" pitchFamily="49" charset="0"/>
                <a:cs typeface="Consolas" panose="020B0609020204030204" pitchFamily="49" charset="0"/>
              </a:rPr>
              <a:t> </a:t>
            </a:r>
            <a:r>
              <a:rPr lang="en-US" sz="1100" b="0" dirty="0" err="1">
                <a:solidFill>
                  <a:srgbClr val="000000"/>
                </a:solidFill>
                <a:latin typeface="Consolas" panose="020B0609020204030204" pitchFamily="49" charset="0"/>
                <a:cs typeface="Consolas" panose="020B0609020204030204" pitchFamily="49" charset="0"/>
              </a:rPr>
              <a:t>ch</a:t>
            </a:r>
            <a:r>
              <a:rPr lang="en-US" sz="1100" b="0" dirty="0">
                <a:solidFill>
                  <a:srgbClr val="000000"/>
                </a:solidFill>
                <a:latin typeface="Consolas" panose="020B0609020204030204" pitchFamily="49" charset="0"/>
                <a:cs typeface="Consolas" panose="020B0609020204030204" pitchFamily="49" charset="0"/>
              </a:rPr>
              <a:t> = 0; </a:t>
            </a:r>
            <a:r>
              <a:rPr lang="en-US" sz="1100" b="0" dirty="0" err="1">
                <a:solidFill>
                  <a:srgbClr val="000000"/>
                </a:solidFill>
                <a:latin typeface="Consolas" panose="020B0609020204030204" pitchFamily="49" charset="0"/>
                <a:cs typeface="Consolas" panose="020B0609020204030204" pitchFamily="49" charset="0"/>
              </a:rPr>
              <a:t>ch</a:t>
            </a:r>
            <a:r>
              <a:rPr lang="en-US" sz="1100" b="0" dirty="0">
                <a:solidFill>
                  <a:srgbClr val="000000"/>
                </a:solidFill>
                <a:latin typeface="Consolas" panose="020B0609020204030204" pitchFamily="49" charset="0"/>
                <a:cs typeface="Consolas" panose="020B0609020204030204" pitchFamily="49" charset="0"/>
              </a:rPr>
              <a:t> &lt; </a:t>
            </a:r>
            <a:r>
              <a:rPr lang="en-US" sz="1100" b="0" dirty="0" err="1">
                <a:solidFill>
                  <a:srgbClr val="000000"/>
                </a:solidFill>
                <a:latin typeface="Consolas" panose="020B0609020204030204" pitchFamily="49" charset="0"/>
                <a:cs typeface="Consolas" panose="020B0609020204030204" pitchFamily="49" charset="0"/>
              </a:rPr>
              <a:t>freq.length</a:t>
            </a:r>
            <a:r>
              <a:rPr lang="en-US" sz="1100" b="0" dirty="0">
                <a:solidFill>
                  <a:srgbClr val="000000"/>
                </a:solidFill>
                <a:latin typeface="Consolas" panose="020B0609020204030204" pitchFamily="49" charset="0"/>
                <a:cs typeface="Consolas" panose="020B0609020204030204" pitchFamily="49" charset="0"/>
              </a:rPr>
              <a:t>; </a:t>
            </a:r>
            <a:r>
              <a:rPr lang="en-US" sz="1100" b="0" dirty="0" err="1">
                <a:solidFill>
                  <a:srgbClr val="000000"/>
                </a:solidFill>
                <a:latin typeface="Consolas" panose="020B0609020204030204" pitchFamily="49" charset="0"/>
                <a:cs typeface="Consolas" panose="020B0609020204030204" pitchFamily="49" charset="0"/>
              </a:rPr>
              <a:t>ch</a:t>
            </a:r>
            <a:r>
              <a:rPr lang="en-US" sz="1100" b="0" dirty="0">
                <a:solidFill>
                  <a:srgbClr val="000000"/>
                </a:solidFill>
                <a:latin typeface="Consolas" panose="020B0609020204030204" pitchFamily="49" charset="0"/>
                <a:cs typeface="Consolas" panose="020B0609020204030204" pitchFamily="49" charset="0"/>
              </a:rPr>
              <a:t>++) {</a:t>
            </a:r>
          </a:p>
          <a:p>
            <a:pPr algn="l"/>
            <a:r>
              <a:rPr lang="en-US" sz="1100" b="0" dirty="0">
                <a:solidFill>
                  <a:srgbClr val="000000"/>
                </a:solidFill>
                <a:latin typeface="Consolas" panose="020B0609020204030204" pitchFamily="49" charset="0"/>
                <a:cs typeface="Consolas" panose="020B0609020204030204" pitchFamily="49" charset="0"/>
              </a:rPr>
              <a:t>         </a:t>
            </a:r>
            <a:r>
              <a:rPr lang="en-US" sz="1100" b="0" dirty="0">
                <a:solidFill>
                  <a:srgbClr val="7F0055"/>
                </a:solidFill>
                <a:latin typeface="Consolas" panose="020B0609020204030204" pitchFamily="49" charset="0"/>
                <a:cs typeface="Consolas" panose="020B0609020204030204" pitchFamily="49" charset="0"/>
              </a:rPr>
              <a:t>double</a:t>
            </a:r>
            <a:r>
              <a:rPr lang="en-US" sz="1100" b="0" dirty="0">
                <a:solidFill>
                  <a:srgbClr val="000000"/>
                </a:solidFill>
                <a:latin typeface="Consolas" panose="020B0609020204030204" pitchFamily="49" charset="0"/>
                <a:cs typeface="Consolas" panose="020B0609020204030204" pitchFamily="49" charset="0"/>
              </a:rPr>
              <a:t> p = </a:t>
            </a:r>
            <a:r>
              <a:rPr lang="en-US" sz="1100" b="0" dirty="0" err="1">
                <a:solidFill>
                  <a:srgbClr val="000000"/>
                </a:solidFill>
                <a:latin typeface="Consolas" panose="020B0609020204030204" pitchFamily="49" charset="0"/>
                <a:cs typeface="Consolas" panose="020B0609020204030204" pitchFamily="49" charset="0"/>
              </a:rPr>
              <a:t>freq</a:t>
            </a:r>
            <a:r>
              <a:rPr lang="en-US" sz="1100" b="0" dirty="0">
                <a:solidFill>
                  <a:srgbClr val="000000"/>
                </a:solidFill>
                <a:latin typeface="Consolas" panose="020B0609020204030204" pitchFamily="49" charset="0"/>
                <a:cs typeface="Consolas" panose="020B0609020204030204" pitchFamily="49" charset="0"/>
              </a:rPr>
              <a:t>[</a:t>
            </a:r>
            <a:r>
              <a:rPr lang="en-US" sz="1100" b="0" dirty="0" err="1">
                <a:solidFill>
                  <a:srgbClr val="000000"/>
                </a:solidFill>
                <a:latin typeface="Consolas" panose="020B0609020204030204" pitchFamily="49" charset="0"/>
                <a:cs typeface="Consolas" panose="020B0609020204030204" pitchFamily="49" charset="0"/>
              </a:rPr>
              <a:t>ch</a:t>
            </a:r>
            <a:r>
              <a:rPr lang="en-US" sz="1100" b="0" dirty="0">
                <a:solidFill>
                  <a:srgbClr val="000000"/>
                </a:solidFill>
                <a:latin typeface="Consolas" panose="020B0609020204030204" pitchFamily="49" charset="0"/>
                <a:cs typeface="Consolas" panose="020B0609020204030204" pitchFamily="49" charset="0"/>
              </a:rPr>
              <a:t>];</a:t>
            </a:r>
          </a:p>
          <a:p>
            <a:pPr algn="l"/>
            <a:r>
              <a:rPr lang="en-US" sz="1100" b="0" dirty="0">
                <a:solidFill>
                  <a:srgbClr val="000000"/>
                </a:solidFill>
                <a:latin typeface="Consolas" panose="020B0609020204030204" pitchFamily="49" charset="0"/>
                <a:cs typeface="Consolas" panose="020B0609020204030204" pitchFamily="49" charset="0"/>
              </a:rPr>
              <a:t>         </a:t>
            </a:r>
            <a:r>
              <a:rPr lang="en-US" sz="1100" b="0" dirty="0">
                <a:solidFill>
                  <a:srgbClr val="7F0055"/>
                </a:solidFill>
                <a:latin typeface="Consolas" panose="020B0609020204030204" pitchFamily="49" charset="0"/>
                <a:cs typeface="Consolas" panose="020B0609020204030204" pitchFamily="49" charset="0"/>
              </a:rPr>
              <a:t>if</a:t>
            </a:r>
            <a:r>
              <a:rPr lang="en-US" sz="1100" b="0" dirty="0">
                <a:solidFill>
                  <a:srgbClr val="000000"/>
                </a:solidFill>
                <a:latin typeface="Consolas" panose="020B0609020204030204" pitchFamily="49" charset="0"/>
                <a:cs typeface="Consolas" panose="020B0609020204030204" pitchFamily="49" charset="0"/>
              </a:rPr>
              <a:t> (p &gt; 0) {</a:t>
            </a:r>
          </a:p>
          <a:p>
            <a:pPr algn="l"/>
            <a:r>
              <a:rPr lang="en-US" sz="1100" b="0" dirty="0">
                <a:solidFill>
                  <a:srgbClr val="000000"/>
                </a:solidFill>
                <a:latin typeface="Consolas" panose="020B0609020204030204" pitchFamily="49" charset="0"/>
                <a:cs typeface="Consolas" panose="020B0609020204030204" pitchFamily="49" charset="0"/>
              </a:rPr>
              <a:t>            Node leaf = </a:t>
            </a:r>
            <a:r>
              <a:rPr lang="en-US" sz="1100" b="0" dirty="0">
                <a:solidFill>
                  <a:srgbClr val="7F0055"/>
                </a:solidFill>
                <a:latin typeface="Consolas" panose="020B0609020204030204" pitchFamily="49" charset="0"/>
                <a:cs typeface="Consolas" panose="020B0609020204030204" pitchFamily="49" charset="0"/>
              </a:rPr>
              <a:t>new</a:t>
            </a:r>
            <a:r>
              <a:rPr lang="en-US" sz="1100" b="0" dirty="0">
                <a:solidFill>
                  <a:srgbClr val="000000"/>
                </a:solidFill>
                <a:latin typeface="Consolas" panose="020B0609020204030204" pitchFamily="49" charset="0"/>
                <a:cs typeface="Consolas" panose="020B0609020204030204" pitchFamily="49" charset="0"/>
              </a:rPr>
              <a:t> Node(</a:t>
            </a:r>
            <a:r>
              <a:rPr lang="en-US" sz="1100" b="0" dirty="0" err="1">
                <a:solidFill>
                  <a:srgbClr val="000000"/>
                </a:solidFill>
                <a:latin typeface="Consolas" panose="020B0609020204030204" pitchFamily="49" charset="0"/>
                <a:cs typeface="Consolas" panose="020B0609020204030204" pitchFamily="49" charset="0"/>
              </a:rPr>
              <a:t>ch</a:t>
            </a:r>
            <a:r>
              <a:rPr lang="en-US" sz="1100" b="0" dirty="0">
                <a:solidFill>
                  <a:srgbClr val="000000"/>
                </a:solidFill>
                <a:latin typeface="Consolas" panose="020B0609020204030204" pitchFamily="49" charset="0"/>
                <a:cs typeface="Consolas" panose="020B0609020204030204" pitchFamily="49" charset="0"/>
              </a:rPr>
              <a:t>, p);</a:t>
            </a:r>
          </a:p>
          <a:p>
            <a:pPr algn="l"/>
            <a:r>
              <a:rPr lang="en-US" sz="1100" b="0" dirty="0">
                <a:solidFill>
                  <a:srgbClr val="000000"/>
                </a:solidFill>
                <a:latin typeface="Consolas" panose="020B0609020204030204" pitchFamily="49" charset="0"/>
                <a:cs typeface="Consolas" panose="020B0609020204030204" pitchFamily="49" charset="0"/>
              </a:rPr>
              <a:t>            </a:t>
            </a:r>
            <a:r>
              <a:rPr lang="en-US" sz="1100" b="0" dirty="0" err="1">
                <a:solidFill>
                  <a:srgbClr val="000000"/>
                </a:solidFill>
                <a:latin typeface="Consolas" panose="020B0609020204030204" pitchFamily="49" charset="0"/>
                <a:cs typeface="Consolas" panose="020B0609020204030204" pitchFamily="49" charset="0"/>
              </a:rPr>
              <a:t>tree.add</a:t>
            </a:r>
            <a:r>
              <a:rPr lang="en-US" sz="1100" b="0" dirty="0">
                <a:solidFill>
                  <a:srgbClr val="000000"/>
                </a:solidFill>
                <a:latin typeface="Consolas" panose="020B0609020204030204" pitchFamily="49" charset="0"/>
                <a:cs typeface="Consolas" panose="020B0609020204030204" pitchFamily="49" charset="0"/>
              </a:rPr>
              <a:t>(leaf);</a:t>
            </a:r>
          </a:p>
          <a:p>
            <a:pPr algn="l"/>
            <a:r>
              <a:rPr lang="en-IL" sz="1100" b="0" dirty="0">
                <a:solidFill>
                  <a:srgbClr val="000000"/>
                </a:solidFill>
                <a:latin typeface="Consolas" panose="020B0609020204030204" pitchFamily="49" charset="0"/>
                <a:cs typeface="Consolas" panose="020B0609020204030204" pitchFamily="49" charset="0"/>
              </a:rPr>
              <a:t>         }</a:t>
            </a:r>
          </a:p>
          <a:p>
            <a:pPr algn="l"/>
            <a:r>
              <a:rPr lang="en-IL" sz="1100" b="0" dirty="0">
                <a:solidFill>
                  <a:srgbClr val="000000"/>
                </a:solidFill>
                <a:latin typeface="Consolas" panose="020B0609020204030204" pitchFamily="49" charset="0"/>
                <a:cs typeface="Consolas" panose="020B0609020204030204" pitchFamily="49" charset="0"/>
              </a:rPr>
              <a:t>      }</a:t>
            </a:r>
          </a:p>
          <a:p>
            <a:pPr algn="l"/>
            <a:endParaRPr lang="en-IL" sz="1100" b="0" dirty="0">
              <a:latin typeface="Consolas" panose="020B0609020204030204" pitchFamily="49" charset="0"/>
              <a:cs typeface="Consolas" panose="020B0609020204030204" pitchFamily="49" charset="0"/>
            </a:endParaRPr>
          </a:p>
          <a:p>
            <a:pPr algn="l"/>
            <a:r>
              <a:rPr lang="en-US" sz="1100" b="0" dirty="0">
                <a:solidFill>
                  <a:srgbClr val="000000"/>
                </a:solidFill>
                <a:latin typeface="Consolas" panose="020B0609020204030204" pitchFamily="49" charset="0"/>
                <a:cs typeface="Consolas" panose="020B0609020204030204" pitchFamily="49" charset="0"/>
              </a:rPr>
              <a:t>      </a:t>
            </a:r>
            <a:endParaRPr lang="en-US" sz="1100" b="0" dirty="0">
              <a:solidFill>
                <a:srgbClr val="000000"/>
              </a:solidFill>
              <a:latin typeface="Consolas" panose="020B0609020204030204" pitchFamily="49" charset="0"/>
              <a:ea typeface="Consolas"/>
              <a:cs typeface="Consolas" panose="020B0609020204030204" pitchFamily="49" charset="0"/>
            </a:endParaRPr>
          </a:p>
        </p:txBody>
      </p:sp>
      <p:pic>
        <p:nvPicPr>
          <p:cNvPr id="3" name="Picture 2">
            <a:extLst>
              <a:ext uri="{FF2B5EF4-FFF2-40B4-BE49-F238E27FC236}">
                <a16:creationId xmlns:a16="http://schemas.microsoft.com/office/drawing/2014/main" id="{4882BF46-5209-A94B-88BA-AD1E62D491D9}"/>
              </a:ext>
            </a:extLst>
          </p:cNvPr>
          <p:cNvPicPr>
            <a:picLocks noChangeAspect="1"/>
          </p:cNvPicPr>
          <p:nvPr/>
        </p:nvPicPr>
        <p:blipFill>
          <a:blip r:embed="rId2"/>
          <a:stretch>
            <a:fillRect/>
          </a:stretch>
        </p:blipFill>
        <p:spPr>
          <a:xfrm>
            <a:off x="4788185" y="2363286"/>
            <a:ext cx="4330831" cy="1516421"/>
          </a:xfrm>
          <a:prstGeom prst="rect">
            <a:avLst/>
          </a:prstGeom>
        </p:spPr>
      </p:pic>
    </p:spTree>
    <p:extLst>
      <p:ext uri="{BB962C8B-B14F-4D97-AF65-F5344CB8AC3E}">
        <p14:creationId xmlns:p14="http://schemas.microsoft.com/office/powerpoint/2010/main" val="2460207855"/>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3">
            <a:extLst>
              <a:ext uri="{FF2B5EF4-FFF2-40B4-BE49-F238E27FC236}">
                <a16:creationId xmlns:a16="http://schemas.microsoft.com/office/drawing/2014/main" id="{FECE40AF-B13E-744B-9C72-0D73335BDA60}"/>
              </a:ext>
            </a:extLst>
          </p:cNvPr>
          <p:cNvSpPr>
            <a:spLocks noChangeArrowheads="1"/>
          </p:cNvSpPr>
          <p:nvPr/>
        </p:nvSpPr>
        <p:spPr bwMode="auto">
          <a:xfrm>
            <a:off x="241169" y="721105"/>
            <a:ext cx="5569061" cy="5298695"/>
          </a:xfrm>
          <a:prstGeom prst="rect">
            <a:avLst/>
          </a:prstGeom>
          <a:solidFill>
            <a:schemeClr val="bg1"/>
          </a:solidFill>
          <a:ln w="9525">
            <a:solidFill>
              <a:srgbClr val="293973"/>
            </a:solidFill>
            <a:miter lim="800000"/>
            <a:headEnd/>
            <a:tailEnd/>
          </a:ln>
          <a:effectLst>
            <a:outerShdw blurRad="50800" dist="38100" dir="2700000" algn="tl" rotWithShape="0">
              <a:prstClr val="black">
                <a:alpha val="40000"/>
              </a:prstClr>
            </a:outerShdw>
          </a:effectLst>
        </p:spPr>
        <p:txBody>
          <a:bodyPr lIns="129600" tIns="72000" rIns="0" bIns="0" anchor="t" anchorCtr="0"/>
          <a:lstStyle/>
          <a:p>
            <a:pPr algn="l"/>
            <a:r>
              <a:rPr lang="en-US" sz="1100" b="0" dirty="0">
                <a:solidFill>
                  <a:srgbClr val="7F0055"/>
                </a:solidFill>
                <a:latin typeface="Consolas" panose="020B0609020204030204" pitchFamily="49" charset="0"/>
                <a:cs typeface="Consolas" panose="020B0609020204030204" pitchFamily="49" charset="0"/>
              </a:rPr>
              <a:t>import</a:t>
            </a:r>
            <a:r>
              <a:rPr lang="en-US" sz="1100" b="0" dirty="0">
                <a:solidFill>
                  <a:srgbClr val="000000"/>
                </a:solidFill>
                <a:latin typeface="Consolas" panose="020B0609020204030204" pitchFamily="49" charset="0"/>
                <a:cs typeface="Consolas" panose="020B0609020204030204" pitchFamily="49" charset="0"/>
              </a:rPr>
              <a:t> </a:t>
            </a:r>
            <a:r>
              <a:rPr lang="en-US" sz="1100" b="0" dirty="0" err="1">
                <a:solidFill>
                  <a:srgbClr val="000000"/>
                </a:solidFill>
                <a:latin typeface="Consolas" panose="020B0609020204030204" pitchFamily="49" charset="0"/>
                <a:cs typeface="Consolas" panose="020B0609020204030204" pitchFamily="49" charset="0"/>
              </a:rPr>
              <a:t>java.util.LinkedList</a:t>
            </a:r>
            <a:r>
              <a:rPr lang="en-US" sz="1100" b="0" dirty="0">
                <a:solidFill>
                  <a:srgbClr val="000000"/>
                </a:solidFill>
                <a:latin typeface="Consolas" panose="020B0609020204030204" pitchFamily="49" charset="0"/>
                <a:cs typeface="Consolas" panose="020B0609020204030204" pitchFamily="49" charset="0"/>
              </a:rPr>
              <a:t>;</a:t>
            </a:r>
            <a:endParaRPr lang="en-US" sz="1100" b="0" dirty="0">
              <a:solidFill>
                <a:srgbClr val="7F0055"/>
              </a:solidFill>
              <a:latin typeface="Consolas" panose="020B0609020204030204" pitchFamily="49" charset="0"/>
              <a:cs typeface="Consolas" panose="020B0609020204030204" pitchFamily="49" charset="0"/>
            </a:endParaRPr>
          </a:p>
          <a:p>
            <a:pPr algn="l">
              <a:spcBef>
                <a:spcPts val="600"/>
              </a:spcBef>
            </a:pPr>
            <a:r>
              <a:rPr lang="en-US" sz="1100" b="0" dirty="0">
                <a:solidFill>
                  <a:srgbClr val="7F0055"/>
                </a:solidFill>
                <a:latin typeface="Consolas" panose="020B0609020204030204" pitchFamily="49" charset="0"/>
                <a:cs typeface="Consolas" panose="020B0609020204030204" pitchFamily="49" charset="0"/>
              </a:rPr>
              <a:t>class</a:t>
            </a:r>
            <a:r>
              <a:rPr lang="en-US" sz="1100" b="0" dirty="0">
                <a:solidFill>
                  <a:srgbClr val="000000"/>
                </a:solidFill>
                <a:latin typeface="Consolas" panose="020B0609020204030204" pitchFamily="49" charset="0"/>
                <a:cs typeface="Consolas" panose="020B0609020204030204" pitchFamily="49" charset="0"/>
              </a:rPr>
              <a:t> Compression {</a:t>
            </a:r>
            <a:r>
              <a:rPr lang="en-IL" sz="1100" b="0" dirty="0">
                <a:solidFill>
                  <a:srgbClr val="000000"/>
                </a:solidFill>
                <a:latin typeface="Consolas" panose="020B0609020204030204" pitchFamily="49" charset="0"/>
                <a:cs typeface="Consolas" panose="020B0609020204030204" pitchFamily="49" charset="0"/>
              </a:rPr>
              <a:t>    </a:t>
            </a:r>
          </a:p>
          <a:p>
            <a:pPr algn="l">
              <a:spcBef>
                <a:spcPts val="600"/>
              </a:spcBef>
            </a:pPr>
            <a:r>
              <a:rPr lang="en-US" sz="1100" b="0" dirty="0">
                <a:solidFill>
                  <a:srgbClr val="000000"/>
                </a:solidFill>
                <a:latin typeface="Consolas" panose="020B0609020204030204" pitchFamily="49" charset="0"/>
                <a:cs typeface="Consolas" panose="020B0609020204030204" pitchFamily="49" charset="0"/>
              </a:rPr>
              <a:t>   </a:t>
            </a:r>
            <a:r>
              <a:rPr lang="en-US" sz="1200" b="0" dirty="0">
                <a:solidFill>
                  <a:srgbClr val="3F7F5F"/>
                </a:solidFill>
                <a:latin typeface="Times New Roman" panose="02020603050405020304" pitchFamily="18" charset="0"/>
                <a:cs typeface="Times New Roman" panose="02020603050405020304" pitchFamily="18" charset="0"/>
              </a:rPr>
              <a:t>// Builds a Huffman tree from the given array of frequencies,  and returns the tree.</a:t>
            </a:r>
          </a:p>
          <a:p>
            <a:pPr algn="l"/>
            <a:r>
              <a:rPr lang="en-US" sz="1100" b="0" dirty="0">
                <a:solidFill>
                  <a:srgbClr val="000000"/>
                </a:solidFill>
                <a:latin typeface="Consolas" panose="020B0609020204030204" pitchFamily="49" charset="0"/>
                <a:cs typeface="Consolas" panose="020B0609020204030204" pitchFamily="49" charset="0"/>
              </a:rPr>
              <a:t>   </a:t>
            </a:r>
            <a:r>
              <a:rPr lang="en-US" sz="1100" b="0" dirty="0">
                <a:solidFill>
                  <a:srgbClr val="7F0055"/>
                </a:solidFill>
                <a:latin typeface="Consolas" panose="020B0609020204030204" pitchFamily="49" charset="0"/>
                <a:cs typeface="Consolas" panose="020B0609020204030204" pitchFamily="49" charset="0"/>
              </a:rPr>
              <a:t>private</a:t>
            </a:r>
            <a:r>
              <a:rPr lang="en-US" sz="1100" b="0" dirty="0">
                <a:solidFill>
                  <a:srgbClr val="000000"/>
                </a:solidFill>
                <a:latin typeface="Consolas" panose="020B0609020204030204" pitchFamily="49" charset="0"/>
                <a:cs typeface="Consolas" panose="020B0609020204030204" pitchFamily="49" charset="0"/>
              </a:rPr>
              <a:t> </a:t>
            </a:r>
            <a:r>
              <a:rPr lang="en-US" sz="1100" b="0" dirty="0">
                <a:solidFill>
                  <a:srgbClr val="7F0055"/>
                </a:solidFill>
                <a:latin typeface="Consolas" panose="020B0609020204030204" pitchFamily="49" charset="0"/>
                <a:cs typeface="Consolas" panose="020B0609020204030204" pitchFamily="49" charset="0"/>
              </a:rPr>
              <a:t>static</a:t>
            </a:r>
            <a:r>
              <a:rPr lang="en-US" sz="1100" b="0" dirty="0">
                <a:solidFill>
                  <a:srgbClr val="000000"/>
                </a:solidFill>
                <a:latin typeface="Consolas" panose="020B0609020204030204" pitchFamily="49" charset="0"/>
                <a:cs typeface="Consolas" panose="020B0609020204030204" pitchFamily="49" charset="0"/>
              </a:rPr>
              <a:t> Node </a:t>
            </a:r>
            <a:r>
              <a:rPr lang="en-US" sz="1100" b="0" dirty="0" err="1">
                <a:solidFill>
                  <a:srgbClr val="000000"/>
                </a:solidFill>
                <a:latin typeface="Consolas" panose="020B0609020204030204" pitchFamily="49" charset="0"/>
                <a:cs typeface="Consolas" panose="020B0609020204030204" pitchFamily="49" charset="0"/>
              </a:rPr>
              <a:t>buildTree</a:t>
            </a:r>
            <a:r>
              <a:rPr lang="en-US" sz="1100" b="0" dirty="0">
                <a:solidFill>
                  <a:srgbClr val="000000"/>
                </a:solidFill>
                <a:latin typeface="Consolas" panose="020B0609020204030204" pitchFamily="49" charset="0"/>
                <a:cs typeface="Consolas" panose="020B0609020204030204" pitchFamily="49" charset="0"/>
              </a:rPr>
              <a:t>(</a:t>
            </a:r>
            <a:r>
              <a:rPr lang="en-US" sz="1100" b="0" dirty="0">
                <a:solidFill>
                  <a:srgbClr val="7F0055"/>
                </a:solidFill>
                <a:latin typeface="Consolas" panose="020B0609020204030204" pitchFamily="49" charset="0"/>
                <a:cs typeface="Consolas" panose="020B0609020204030204" pitchFamily="49" charset="0"/>
              </a:rPr>
              <a:t>double</a:t>
            </a:r>
            <a:r>
              <a:rPr lang="en-US" sz="1100" b="0" dirty="0">
                <a:solidFill>
                  <a:srgbClr val="000000"/>
                </a:solidFill>
                <a:latin typeface="Consolas" panose="020B0609020204030204" pitchFamily="49" charset="0"/>
                <a:cs typeface="Consolas" panose="020B0609020204030204" pitchFamily="49" charset="0"/>
              </a:rPr>
              <a:t>[] </a:t>
            </a:r>
            <a:r>
              <a:rPr lang="en-US" sz="1100" b="0" dirty="0" err="1">
                <a:solidFill>
                  <a:srgbClr val="000000"/>
                </a:solidFill>
                <a:latin typeface="Consolas" panose="020B0609020204030204" pitchFamily="49" charset="0"/>
                <a:cs typeface="Consolas" panose="020B0609020204030204" pitchFamily="49" charset="0"/>
              </a:rPr>
              <a:t>freq</a:t>
            </a:r>
            <a:r>
              <a:rPr lang="en-US" sz="1100" b="0" dirty="0">
                <a:solidFill>
                  <a:srgbClr val="000000"/>
                </a:solidFill>
                <a:latin typeface="Consolas" panose="020B0609020204030204" pitchFamily="49" charset="0"/>
                <a:cs typeface="Consolas" panose="020B0609020204030204" pitchFamily="49" charset="0"/>
              </a:rPr>
              <a:t>) {</a:t>
            </a:r>
          </a:p>
          <a:p>
            <a:pPr algn="l"/>
            <a:r>
              <a:rPr lang="en-US" sz="1100" b="0" dirty="0">
                <a:solidFill>
                  <a:srgbClr val="000000"/>
                </a:solidFill>
                <a:latin typeface="Consolas" panose="020B0609020204030204" pitchFamily="49" charset="0"/>
                <a:cs typeface="Consolas" panose="020B0609020204030204" pitchFamily="49" charset="0"/>
              </a:rPr>
              <a:t>      LinkedList&lt;Node&gt; tree = </a:t>
            </a:r>
            <a:r>
              <a:rPr lang="en-US" sz="1100" b="0" dirty="0">
                <a:solidFill>
                  <a:srgbClr val="7F0055"/>
                </a:solidFill>
                <a:latin typeface="Consolas" panose="020B0609020204030204" pitchFamily="49" charset="0"/>
                <a:cs typeface="Consolas" panose="020B0609020204030204" pitchFamily="49" charset="0"/>
              </a:rPr>
              <a:t>new</a:t>
            </a:r>
            <a:r>
              <a:rPr lang="en-US" sz="1100" b="0" dirty="0">
                <a:solidFill>
                  <a:srgbClr val="000000"/>
                </a:solidFill>
                <a:latin typeface="Consolas" panose="020B0609020204030204" pitchFamily="49" charset="0"/>
                <a:cs typeface="Consolas" panose="020B0609020204030204" pitchFamily="49" charset="0"/>
              </a:rPr>
              <a:t> LinkedList&lt;Node&gt;();</a:t>
            </a:r>
          </a:p>
          <a:p>
            <a:pPr algn="l"/>
            <a:r>
              <a:rPr lang="en-US" sz="1100" b="0" dirty="0">
                <a:solidFill>
                  <a:srgbClr val="000000"/>
                </a:solidFill>
                <a:latin typeface="Consolas" panose="020B0609020204030204" pitchFamily="49" charset="0"/>
                <a:cs typeface="Consolas" panose="020B0609020204030204" pitchFamily="49" charset="0"/>
              </a:rPr>
              <a:t>      </a:t>
            </a:r>
            <a:r>
              <a:rPr lang="en-US" sz="1200" b="0" dirty="0">
                <a:solidFill>
                  <a:srgbClr val="3F7F5F"/>
                </a:solidFill>
                <a:latin typeface="Times New Roman" panose="02020603050405020304" pitchFamily="18" charset="0"/>
                <a:cs typeface="Times New Roman" panose="02020603050405020304" pitchFamily="18" charset="0"/>
              </a:rPr>
              <a:t>// If an array element (frequency) is greater than 0, adds a node to the list</a:t>
            </a:r>
          </a:p>
          <a:p>
            <a:pPr algn="l"/>
            <a:r>
              <a:rPr lang="en-US" sz="1100" b="0" dirty="0">
                <a:solidFill>
                  <a:srgbClr val="000000"/>
                </a:solidFill>
                <a:latin typeface="Consolas" panose="020B0609020204030204" pitchFamily="49" charset="0"/>
                <a:cs typeface="Consolas" panose="020B0609020204030204" pitchFamily="49" charset="0"/>
              </a:rPr>
              <a:t>      </a:t>
            </a:r>
            <a:r>
              <a:rPr lang="en-US" sz="1100" b="0" dirty="0">
                <a:solidFill>
                  <a:srgbClr val="7F0055"/>
                </a:solidFill>
                <a:latin typeface="Consolas" panose="020B0609020204030204" pitchFamily="49" charset="0"/>
                <a:cs typeface="Consolas" panose="020B0609020204030204" pitchFamily="49" charset="0"/>
              </a:rPr>
              <a:t>for</a:t>
            </a:r>
            <a:r>
              <a:rPr lang="en-US" sz="1100" b="0" dirty="0">
                <a:solidFill>
                  <a:srgbClr val="000000"/>
                </a:solidFill>
                <a:latin typeface="Consolas" panose="020B0609020204030204" pitchFamily="49" charset="0"/>
                <a:cs typeface="Consolas" panose="020B0609020204030204" pitchFamily="49" charset="0"/>
              </a:rPr>
              <a:t> (</a:t>
            </a:r>
            <a:r>
              <a:rPr lang="en-US" sz="1100" b="0" dirty="0">
                <a:solidFill>
                  <a:srgbClr val="7F0055"/>
                </a:solidFill>
                <a:latin typeface="Consolas" panose="020B0609020204030204" pitchFamily="49" charset="0"/>
                <a:cs typeface="Consolas" panose="020B0609020204030204" pitchFamily="49" charset="0"/>
              </a:rPr>
              <a:t>char</a:t>
            </a:r>
            <a:r>
              <a:rPr lang="en-US" sz="1100" b="0" dirty="0">
                <a:solidFill>
                  <a:srgbClr val="000000"/>
                </a:solidFill>
                <a:latin typeface="Consolas" panose="020B0609020204030204" pitchFamily="49" charset="0"/>
                <a:cs typeface="Consolas" panose="020B0609020204030204" pitchFamily="49" charset="0"/>
              </a:rPr>
              <a:t> </a:t>
            </a:r>
            <a:r>
              <a:rPr lang="en-US" sz="1100" b="0" dirty="0" err="1">
                <a:solidFill>
                  <a:srgbClr val="000000"/>
                </a:solidFill>
                <a:latin typeface="Consolas" panose="020B0609020204030204" pitchFamily="49" charset="0"/>
                <a:cs typeface="Consolas" panose="020B0609020204030204" pitchFamily="49" charset="0"/>
              </a:rPr>
              <a:t>ch</a:t>
            </a:r>
            <a:r>
              <a:rPr lang="en-US" sz="1100" b="0" dirty="0">
                <a:solidFill>
                  <a:srgbClr val="000000"/>
                </a:solidFill>
                <a:latin typeface="Consolas" panose="020B0609020204030204" pitchFamily="49" charset="0"/>
                <a:cs typeface="Consolas" panose="020B0609020204030204" pitchFamily="49" charset="0"/>
              </a:rPr>
              <a:t> = 0; </a:t>
            </a:r>
            <a:r>
              <a:rPr lang="en-US" sz="1100" b="0" dirty="0" err="1">
                <a:solidFill>
                  <a:srgbClr val="000000"/>
                </a:solidFill>
                <a:latin typeface="Consolas" panose="020B0609020204030204" pitchFamily="49" charset="0"/>
                <a:cs typeface="Consolas" panose="020B0609020204030204" pitchFamily="49" charset="0"/>
              </a:rPr>
              <a:t>ch</a:t>
            </a:r>
            <a:r>
              <a:rPr lang="en-US" sz="1100" b="0" dirty="0">
                <a:solidFill>
                  <a:srgbClr val="000000"/>
                </a:solidFill>
                <a:latin typeface="Consolas" panose="020B0609020204030204" pitchFamily="49" charset="0"/>
                <a:cs typeface="Consolas" panose="020B0609020204030204" pitchFamily="49" charset="0"/>
              </a:rPr>
              <a:t> &lt; </a:t>
            </a:r>
            <a:r>
              <a:rPr lang="en-US" sz="1100" b="0" dirty="0" err="1">
                <a:solidFill>
                  <a:srgbClr val="000000"/>
                </a:solidFill>
                <a:latin typeface="Consolas" panose="020B0609020204030204" pitchFamily="49" charset="0"/>
                <a:cs typeface="Consolas" panose="020B0609020204030204" pitchFamily="49" charset="0"/>
              </a:rPr>
              <a:t>freq.length</a:t>
            </a:r>
            <a:r>
              <a:rPr lang="en-US" sz="1100" b="0" dirty="0">
                <a:solidFill>
                  <a:srgbClr val="000000"/>
                </a:solidFill>
                <a:latin typeface="Consolas" panose="020B0609020204030204" pitchFamily="49" charset="0"/>
                <a:cs typeface="Consolas" panose="020B0609020204030204" pitchFamily="49" charset="0"/>
              </a:rPr>
              <a:t>; </a:t>
            </a:r>
            <a:r>
              <a:rPr lang="en-US" sz="1100" b="0" dirty="0" err="1">
                <a:solidFill>
                  <a:srgbClr val="000000"/>
                </a:solidFill>
                <a:latin typeface="Consolas" panose="020B0609020204030204" pitchFamily="49" charset="0"/>
                <a:cs typeface="Consolas" panose="020B0609020204030204" pitchFamily="49" charset="0"/>
              </a:rPr>
              <a:t>ch</a:t>
            </a:r>
            <a:r>
              <a:rPr lang="en-US" sz="1100" b="0" dirty="0">
                <a:solidFill>
                  <a:srgbClr val="000000"/>
                </a:solidFill>
                <a:latin typeface="Consolas" panose="020B0609020204030204" pitchFamily="49" charset="0"/>
                <a:cs typeface="Consolas" panose="020B0609020204030204" pitchFamily="49" charset="0"/>
              </a:rPr>
              <a:t>++) {</a:t>
            </a:r>
          </a:p>
          <a:p>
            <a:pPr algn="l"/>
            <a:r>
              <a:rPr lang="en-US" sz="1100" b="0" dirty="0">
                <a:solidFill>
                  <a:srgbClr val="000000"/>
                </a:solidFill>
                <a:latin typeface="Consolas" panose="020B0609020204030204" pitchFamily="49" charset="0"/>
                <a:cs typeface="Consolas" panose="020B0609020204030204" pitchFamily="49" charset="0"/>
              </a:rPr>
              <a:t>         </a:t>
            </a:r>
            <a:r>
              <a:rPr lang="en-US" sz="1100" b="0" dirty="0">
                <a:solidFill>
                  <a:srgbClr val="7F0055"/>
                </a:solidFill>
                <a:latin typeface="Consolas" panose="020B0609020204030204" pitchFamily="49" charset="0"/>
                <a:cs typeface="Consolas" panose="020B0609020204030204" pitchFamily="49" charset="0"/>
              </a:rPr>
              <a:t>double</a:t>
            </a:r>
            <a:r>
              <a:rPr lang="en-US" sz="1100" b="0" dirty="0">
                <a:solidFill>
                  <a:srgbClr val="000000"/>
                </a:solidFill>
                <a:latin typeface="Consolas" panose="020B0609020204030204" pitchFamily="49" charset="0"/>
                <a:cs typeface="Consolas" panose="020B0609020204030204" pitchFamily="49" charset="0"/>
              </a:rPr>
              <a:t> p = </a:t>
            </a:r>
            <a:r>
              <a:rPr lang="en-US" sz="1100" b="0" dirty="0" err="1">
                <a:solidFill>
                  <a:srgbClr val="000000"/>
                </a:solidFill>
                <a:latin typeface="Consolas" panose="020B0609020204030204" pitchFamily="49" charset="0"/>
                <a:cs typeface="Consolas" panose="020B0609020204030204" pitchFamily="49" charset="0"/>
              </a:rPr>
              <a:t>freq</a:t>
            </a:r>
            <a:r>
              <a:rPr lang="en-US" sz="1100" b="0" dirty="0">
                <a:solidFill>
                  <a:srgbClr val="000000"/>
                </a:solidFill>
                <a:latin typeface="Consolas" panose="020B0609020204030204" pitchFamily="49" charset="0"/>
                <a:cs typeface="Consolas" panose="020B0609020204030204" pitchFamily="49" charset="0"/>
              </a:rPr>
              <a:t>[</a:t>
            </a:r>
            <a:r>
              <a:rPr lang="en-US" sz="1100" b="0" dirty="0" err="1">
                <a:solidFill>
                  <a:srgbClr val="000000"/>
                </a:solidFill>
                <a:latin typeface="Consolas" panose="020B0609020204030204" pitchFamily="49" charset="0"/>
                <a:cs typeface="Consolas" panose="020B0609020204030204" pitchFamily="49" charset="0"/>
              </a:rPr>
              <a:t>ch</a:t>
            </a:r>
            <a:r>
              <a:rPr lang="en-US" sz="1100" b="0" dirty="0">
                <a:solidFill>
                  <a:srgbClr val="000000"/>
                </a:solidFill>
                <a:latin typeface="Consolas" panose="020B0609020204030204" pitchFamily="49" charset="0"/>
                <a:cs typeface="Consolas" panose="020B0609020204030204" pitchFamily="49" charset="0"/>
              </a:rPr>
              <a:t>];</a:t>
            </a:r>
          </a:p>
          <a:p>
            <a:pPr algn="l"/>
            <a:r>
              <a:rPr lang="en-US" sz="1100" b="0" dirty="0">
                <a:solidFill>
                  <a:srgbClr val="000000"/>
                </a:solidFill>
                <a:latin typeface="Consolas" panose="020B0609020204030204" pitchFamily="49" charset="0"/>
                <a:cs typeface="Consolas" panose="020B0609020204030204" pitchFamily="49" charset="0"/>
              </a:rPr>
              <a:t>         </a:t>
            </a:r>
            <a:r>
              <a:rPr lang="en-US" sz="1100" b="0" dirty="0">
                <a:solidFill>
                  <a:srgbClr val="7F0055"/>
                </a:solidFill>
                <a:latin typeface="Consolas" panose="020B0609020204030204" pitchFamily="49" charset="0"/>
                <a:cs typeface="Consolas" panose="020B0609020204030204" pitchFamily="49" charset="0"/>
              </a:rPr>
              <a:t>if</a:t>
            </a:r>
            <a:r>
              <a:rPr lang="en-US" sz="1100" b="0" dirty="0">
                <a:solidFill>
                  <a:srgbClr val="000000"/>
                </a:solidFill>
                <a:latin typeface="Consolas" panose="020B0609020204030204" pitchFamily="49" charset="0"/>
                <a:cs typeface="Consolas" panose="020B0609020204030204" pitchFamily="49" charset="0"/>
              </a:rPr>
              <a:t> (p &gt; 0) {</a:t>
            </a:r>
          </a:p>
          <a:p>
            <a:pPr algn="l"/>
            <a:r>
              <a:rPr lang="en-US" sz="1100" b="0" dirty="0">
                <a:solidFill>
                  <a:srgbClr val="000000"/>
                </a:solidFill>
                <a:latin typeface="Consolas" panose="020B0609020204030204" pitchFamily="49" charset="0"/>
                <a:cs typeface="Consolas" panose="020B0609020204030204" pitchFamily="49" charset="0"/>
              </a:rPr>
              <a:t>            Node leaf = </a:t>
            </a:r>
            <a:r>
              <a:rPr lang="en-US" sz="1100" b="0" dirty="0">
                <a:solidFill>
                  <a:srgbClr val="7F0055"/>
                </a:solidFill>
                <a:latin typeface="Consolas" panose="020B0609020204030204" pitchFamily="49" charset="0"/>
                <a:cs typeface="Consolas" panose="020B0609020204030204" pitchFamily="49" charset="0"/>
              </a:rPr>
              <a:t>new</a:t>
            </a:r>
            <a:r>
              <a:rPr lang="en-US" sz="1100" b="0" dirty="0">
                <a:solidFill>
                  <a:srgbClr val="000000"/>
                </a:solidFill>
                <a:latin typeface="Consolas" panose="020B0609020204030204" pitchFamily="49" charset="0"/>
                <a:cs typeface="Consolas" panose="020B0609020204030204" pitchFamily="49" charset="0"/>
              </a:rPr>
              <a:t> Node(</a:t>
            </a:r>
            <a:r>
              <a:rPr lang="en-US" sz="1100" b="0" dirty="0" err="1">
                <a:solidFill>
                  <a:srgbClr val="000000"/>
                </a:solidFill>
                <a:latin typeface="Consolas" panose="020B0609020204030204" pitchFamily="49" charset="0"/>
                <a:cs typeface="Consolas" panose="020B0609020204030204" pitchFamily="49" charset="0"/>
              </a:rPr>
              <a:t>ch</a:t>
            </a:r>
            <a:r>
              <a:rPr lang="en-US" sz="1100" b="0" dirty="0">
                <a:solidFill>
                  <a:srgbClr val="000000"/>
                </a:solidFill>
                <a:latin typeface="Consolas" panose="020B0609020204030204" pitchFamily="49" charset="0"/>
                <a:cs typeface="Consolas" panose="020B0609020204030204" pitchFamily="49" charset="0"/>
              </a:rPr>
              <a:t>, p);</a:t>
            </a:r>
          </a:p>
          <a:p>
            <a:pPr algn="l"/>
            <a:r>
              <a:rPr lang="en-US" sz="1100" b="0" dirty="0">
                <a:solidFill>
                  <a:srgbClr val="000000"/>
                </a:solidFill>
                <a:latin typeface="Consolas" panose="020B0609020204030204" pitchFamily="49" charset="0"/>
                <a:cs typeface="Consolas" panose="020B0609020204030204" pitchFamily="49" charset="0"/>
              </a:rPr>
              <a:t>            </a:t>
            </a:r>
            <a:r>
              <a:rPr lang="en-US" sz="1100" b="0" dirty="0" err="1">
                <a:solidFill>
                  <a:srgbClr val="000000"/>
                </a:solidFill>
                <a:latin typeface="Consolas" panose="020B0609020204030204" pitchFamily="49" charset="0"/>
                <a:cs typeface="Consolas" panose="020B0609020204030204" pitchFamily="49" charset="0"/>
              </a:rPr>
              <a:t>tree.add</a:t>
            </a:r>
            <a:r>
              <a:rPr lang="en-US" sz="1100" b="0" dirty="0">
                <a:solidFill>
                  <a:srgbClr val="000000"/>
                </a:solidFill>
                <a:latin typeface="Consolas" panose="020B0609020204030204" pitchFamily="49" charset="0"/>
                <a:cs typeface="Consolas" panose="020B0609020204030204" pitchFamily="49" charset="0"/>
              </a:rPr>
              <a:t>(leaf);</a:t>
            </a:r>
          </a:p>
          <a:p>
            <a:pPr algn="l"/>
            <a:r>
              <a:rPr lang="en-IL" sz="1100" b="0" dirty="0">
                <a:solidFill>
                  <a:srgbClr val="000000"/>
                </a:solidFill>
                <a:latin typeface="Consolas" panose="020B0609020204030204" pitchFamily="49" charset="0"/>
                <a:cs typeface="Consolas" panose="020B0609020204030204" pitchFamily="49" charset="0"/>
              </a:rPr>
              <a:t>         }</a:t>
            </a:r>
          </a:p>
          <a:p>
            <a:pPr algn="l"/>
            <a:r>
              <a:rPr lang="en-IL" sz="1100" b="0" dirty="0">
                <a:solidFill>
                  <a:srgbClr val="000000"/>
                </a:solidFill>
                <a:latin typeface="Consolas" panose="020B0609020204030204" pitchFamily="49" charset="0"/>
                <a:cs typeface="Consolas" panose="020B0609020204030204" pitchFamily="49" charset="0"/>
              </a:rPr>
              <a:t>      }</a:t>
            </a:r>
          </a:p>
          <a:p>
            <a:pPr algn="l"/>
            <a:endParaRPr lang="en-IL" sz="1100" b="0" dirty="0">
              <a:latin typeface="Consolas" panose="020B0609020204030204" pitchFamily="49" charset="0"/>
              <a:cs typeface="Consolas" panose="020B0609020204030204" pitchFamily="49" charset="0"/>
            </a:endParaRPr>
          </a:p>
          <a:p>
            <a:pPr algn="l"/>
            <a:r>
              <a:rPr lang="en-US" sz="1100" b="0" dirty="0">
                <a:solidFill>
                  <a:srgbClr val="000000"/>
                </a:solidFill>
                <a:latin typeface="Consolas" panose="020B0609020204030204" pitchFamily="49" charset="0"/>
                <a:cs typeface="Consolas" panose="020B0609020204030204" pitchFamily="49" charset="0"/>
              </a:rPr>
              <a:t>      </a:t>
            </a:r>
            <a:r>
              <a:rPr lang="en-US" sz="1200" b="0" dirty="0">
                <a:solidFill>
                  <a:srgbClr val="3F7F5F"/>
                </a:solidFill>
                <a:latin typeface="Times New Roman" panose="02020603050405020304" pitchFamily="18" charset="0"/>
                <a:cs typeface="Times New Roman" panose="02020603050405020304" pitchFamily="18" charset="0"/>
              </a:rPr>
              <a:t>// Removes the two nodes with the minimal frequencies, </a:t>
            </a:r>
          </a:p>
          <a:p>
            <a:pPr algn="l"/>
            <a:r>
              <a:rPr lang="en-US" sz="1200" b="0" dirty="0">
                <a:solidFill>
                  <a:srgbClr val="000000"/>
                </a:solidFill>
                <a:latin typeface="Times New Roman" panose="02020603050405020304" pitchFamily="18" charset="0"/>
                <a:cs typeface="Times New Roman" panose="02020603050405020304" pitchFamily="18" charset="0"/>
              </a:rPr>
              <a:t>            </a:t>
            </a:r>
            <a:r>
              <a:rPr lang="en-US" sz="1200" b="0" dirty="0">
                <a:solidFill>
                  <a:srgbClr val="3F7F5F"/>
                </a:solidFill>
                <a:latin typeface="Times New Roman" panose="02020603050405020304" pitchFamily="18" charset="0"/>
                <a:cs typeface="Times New Roman" panose="02020603050405020304" pitchFamily="18" charset="0"/>
              </a:rPr>
              <a:t>// merges them into a new node, and adds the new node to</a:t>
            </a:r>
          </a:p>
          <a:p>
            <a:pPr algn="l"/>
            <a:r>
              <a:rPr lang="en-US" sz="1200" b="0" dirty="0">
                <a:solidFill>
                  <a:srgbClr val="000000"/>
                </a:solidFill>
                <a:latin typeface="Times New Roman" panose="02020603050405020304" pitchFamily="18" charset="0"/>
                <a:cs typeface="Times New Roman" panose="02020603050405020304" pitchFamily="18" charset="0"/>
              </a:rPr>
              <a:t>            </a:t>
            </a:r>
            <a:r>
              <a:rPr lang="en-US" sz="1200" b="0" dirty="0">
                <a:solidFill>
                  <a:srgbClr val="3F7F5F"/>
                </a:solidFill>
                <a:latin typeface="Times New Roman" panose="02020603050405020304" pitchFamily="18" charset="0"/>
                <a:cs typeface="Times New Roman" panose="02020603050405020304" pitchFamily="18" charset="0"/>
              </a:rPr>
              <a:t>// the tree. Keeps doing this until the tree has only one element.</a:t>
            </a:r>
          </a:p>
          <a:p>
            <a:pPr algn="l"/>
            <a:r>
              <a:rPr lang="en-US" sz="1100" b="0" dirty="0">
                <a:solidFill>
                  <a:srgbClr val="000000"/>
                </a:solidFill>
                <a:latin typeface="Consolas" panose="020B0609020204030204" pitchFamily="49" charset="0"/>
                <a:cs typeface="Consolas" panose="020B0609020204030204" pitchFamily="49" charset="0"/>
              </a:rPr>
              <a:t>      </a:t>
            </a:r>
            <a:r>
              <a:rPr lang="en-US" sz="1100" b="0" dirty="0">
                <a:solidFill>
                  <a:srgbClr val="7F0055"/>
                </a:solidFill>
                <a:latin typeface="Consolas" panose="020B0609020204030204" pitchFamily="49" charset="0"/>
                <a:cs typeface="Consolas" panose="020B0609020204030204" pitchFamily="49" charset="0"/>
              </a:rPr>
              <a:t>while</a:t>
            </a:r>
            <a:r>
              <a:rPr lang="en-US" sz="1100" b="0" dirty="0">
                <a:solidFill>
                  <a:srgbClr val="000000"/>
                </a:solidFill>
                <a:latin typeface="Consolas" panose="020B0609020204030204" pitchFamily="49" charset="0"/>
                <a:cs typeface="Consolas" panose="020B0609020204030204" pitchFamily="49" charset="0"/>
              </a:rPr>
              <a:t> (</a:t>
            </a:r>
            <a:r>
              <a:rPr lang="en-US" sz="1100" b="0" dirty="0" err="1">
                <a:solidFill>
                  <a:srgbClr val="000000"/>
                </a:solidFill>
                <a:latin typeface="Consolas" panose="020B0609020204030204" pitchFamily="49" charset="0"/>
                <a:cs typeface="Consolas" panose="020B0609020204030204" pitchFamily="49" charset="0"/>
              </a:rPr>
              <a:t>tree.size</a:t>
            </a:r>
            <a:r>
              <a:rPr lang="en-US" sz="1100" b="0" dirty="0">
                <a:solidFill>
                  <a:srgbClr val="000000"/>
                </a:solidFill>
                <a:latin typeface="Consolas" panose="020B0609020204030204" pitchFamily="49" charset="0"/>
                <a:cs typeface="Consolas" panose="020B0609020204030204" pitchFamily="49" charset="0"/>
              </a:rPr>
              <a:t>() &gt; 1) {</a:t>
            </a:r>
          </a:p>
          <a:p>
            <a:pPr algn="l"/>
            <a:r>
              <a:rPr lang="en-US" sz="1100" b="0" dirty="0">
                <a:solidFill>
                  <a:srgbClr val="000000"/>
                </a:solidFill>
                <a:latin typeface="Consolas" panose="020B0609020204030204" pitchFamily="49" charset="0"/>
                <a:cs typeface="Consolas" panose="020B0609020204030204" pitchFamily="49" charset="0"/>
              </a:rPr>
              <a:t>         Node min1 = </a:t>
            </a:r>
            <a:r>
              <a:rPr lang="en-US" sz="1100" b="0" dirty="0" err="1">
                <a:solidFill>
                  <a:srgbClr val="000000"/>
                </a:solidFill>
                <a:latin typeface="Consolas" panose="020B0609020204030204" pitchFamily="49" charset="0"/>
                <a:cs typeface="Consolas" panose="020B0609020204030204" pitchFamily="49" charset="0"/>
              </a:rPr>
              <a:t>removeMin</a:t>
            </a:r>
            <a:r>
              <a:rPr lang="en-US" sz="1100" b="0" dirty="0">
                <a:solidFill>
                  <a:srgbClr val="000000"/>
                </a:solidFill>
                <a:latin typeface="Consolas" panose="020B0609020204030204" pitchFamily="49" charset="0"/>
                <a:cs typeface="Consolas" panose="020B0609020204030204" pitchFamily="49" charset="0"/>
              </a:rPr>
              <a:t>(tree);</a:t>
            </a:r>
          </a:p>
          <a:p>
            <a:pPr algn="l"/>
            <a:r>
              <a:rPr lang="en-US" sz="1100" b="0" dirty="0">
                <a:solidFill>
                  <a:srgbClr val="000000"/>
                </a:solidFill>
                <a:latin typeface="Consolas" panose="020B0609020204030204" pitchFamily="49" charset="0"/>
                <a:cs typeface="Consolas" panose="020B0609020204030204" pitchFamily="49" charset="0"/>
              </a:rPr>
              <a:t>         Node min2 = </a:t>
            </a:r>
            <a:r>
              <a:rPr lang="en-US" sz="1100" b="0" dirty="0" err="1">
                <a:solidFill>
                  <a:srgbClr val="000000"/>
                </a:solidFill>
                <a:latin typeface="Consolas" panose="020B0609020204030204" pitchFamily="49" charset="0"/>
                <a:cs typeface="Consolas" panose="020B0609020204030204" pitchFamily="49" charset="0"/>
              </a:rPr>
              <a:t>removeMin</a:t>
            </a:r>
            <a:r>
              <a:rPr lang="en-US" sz="1100" b="0" dirty="0">
                <a:solidFill>
                  <a:srgbClr val="000000"/>
                </a:solidFill>
                <a:latin typeface="Consolas" panose="020B0609020204030204" pitchFamily="49" charset="0"/>
                <a:cs typeface="Consolas" panose="020B0609020204030204" pitchFamily="49" charset="0"/>
              </a:rPr>
              <a:t>(tree);</a:t>
            </a:r>
          </a:p>
          <a:p>
            <a:pPr algn="l"/>
            <a:r>
              <a:rPr lang="en-US" sz="1100" b="0" dirty="0">
                <a:solidFill>
                  <a:srgbClr val="000000"/>
                </a:solidFill>
                <a:latin typeface="Consolas" panose="020B0609020204030204" pitchFamily="49" charset="0"/>
                <a:cs typeface="Consolas" panose="020B0609020204030204" pitchFamily="49" charset="0"/>
              </a:rPr>
              <a:t>         Node branch = </a:t>
            </a:r>
            <a:r>
              <a:rPr lang="en-US" sz="1100" b="0" dirty="0">
                <a:solidFill>
                  <a:srgbClr val="7F0055"/>
                </a:solidFill>
                <a:latin typeface="Consolas" panose="020B0609020204030204" pitchFamily="49" charset="0"/>
                <a:cs typeface="Consolas" panose="020B0609020204030204" pitchFamily="49" charset="0"/>
              </a:rPr>
              <a:t>new</a:t>
            </a:r>
            <a:r>
              <a:rPr lang="en-US" sz="1100" b="0" dirty="0">
                <a:solidFill>
                  <a:srgbClr val="000000"/>
                </a:solidFill>
                <a:latin typeface="Consolas" panose="020B0609020204030204" pitchFamily="49" charset="0"/>
                <a:cs typeface="Consolas" panose="020B0609020204030204" pitchFamily="49" charset="0"/>
              </a:rPr>
              <a:t> Node(</a:t>
            </a:r>
            <a:r>
              <a:rPr lang="en-US" sz="1100" b="0" dirty="0">
                <a:solidFill>
                  <a:srgbClr val="2A00FF"/>
                </a:solidFill>
                <a:latin typeface="Consolas" panose="020B0609020204030204" pitchFamily="49" charset="0"/>
                <a:cs typeface="Consolas" panose="020B0609020204030204" pitchFamily="49" charset="0"/>
              </a:rPr>
              <a:t>' '</a:t>
            </a:r>
            <a:r>
              <a:rPr lang="en-US" sz="1100" b="0" dirty="0">
                <a:solidFill>
                  <a:srgbClr val="000000"/>
                </a:solidFill>
                <a:latin typeface="Consolas" panose="020B0609020204030204" pitchFamily="49" charset="0"/>
                <a:cs typeface="Consolas" panose="020B0609020204030204" pitchFamily="49" charset="0"/>
              </a:rPr>
              <a:t>, min1.p + min2.p, min1, min2);</a:t>
            </a:r>
          </a:p>
          <a:p>
            <a:pPr algn="l"/>
            <a:r>
              <a:rPr lang="en-US" sz="1100" b="0" dirty="0">
                <a:solidFill>
                  <a:srgbClr val="000000"/>
                </a:solidFill>
                <a:latin typeface="Consolas" panose="020B0609020204030204" pitchFamily="49" charset="0"/>
                <a:cs typeface="Consolas" panose="020B0609020204030204" pitchFamily="49" charset="0"/>
              </a:rPr>
              <a:t>         </a:t>
            </a:r>
            <a:r>
              <a:rPr lang="en-US" sz="1100" b="0" dirty="0" err="1">
                <a:solidFill>
                  <a:srgbClr val="000000"/>
                </a:solidFill>
                <a:latin typeface="Consolas" panose="020B0609020204030204" pitchFamily="49" charset="0"/>
                <a:cs typeface="Consolas" panose="020B0609020204030204" pitchFamily="49" charset="0"/>
              </a:rPr>
              <a:t>tree.add</a:t>
            </a:r>
            <a:r>
              <a:rPr lang="en-US" sz="1100" b="0" dirty="0">
                <a:solidFill>
                  <a:srgbClr val="000000"/>
                </a:solidFill>
                <a:latin typeface="Consolas" panose="020B0609020204030204" pitchFamily="49" charset="0"/>
                <a:cs typeface="Consolas" panose="020B0609020204030204" pitchFamily="49" charset="0"/>
              </a:rPr>
              <a:t>(branch);</a:t>
            </a:r>
          </a:p>
          <a:p>
            <a:pPr algn="l"/>
            <a:r>
              <a:rPr lang="en-IL" sz="1100" b="0" dirty="0">
                <a:solidFill>
                  <a:srgbClr val="000000"/>
                </a:solidFill>
                <a:latin typeface="Consolas" panose="020B0609020204030204" pitchFamily="49" charset="0"/>
                <a:cs typeface="Consolas" panose="020B0609020204030204" pitchFamily="49" charset="0"/>
              </a:rPr>
              <a:t>      }</a:t>
            </a:r>
            <a:endParaRPr lang="en-IL" sz="1100" b="0" dirty="0">
              <a:latin typeface="Consolas" panose="020B0609020204030204" pitchFamily="49" charset="0"/>
              <a:cs typeface="Consolas" panose="020B0609020204030204" pitchFamily="49" charset="0"/>
            </a:endParaRPr>
          </a:p>
          <a:p>
            <a:pPr algn="l">
              <a:spcBef>
                <a:spcPts val="600"/>
              </a:spcBef>
            </a:pPr>
            <a:r>
              <a:rPr lang="en-US" sz="1100" b="0" dirty="0">
                <a:solidFill>
                  <a:srgbClr val="000000"/>
                </a:solidFill>
                <a:latin typeface="Consolas" panose="020B0609020204030204" pitchFamily="49" charset="0"/>
                <a:cs typeface="Consolas" panose="020B0609020204030204" pitchFamily="49" charset="0"/>
              </a:rPr>
              <a:t>      </a:t>
            </a:r>
            <a:r>
              <a:rPr lang="en-US" sz="1100" b="0" dirty="0">
                <a:solidFill>
                  <a:srgbClr val="3F7F5F"/>
                </a:solidFill>
                <a:latin typeface="Consolas" panose="020B0609020204030204" pitchFamily="49" charset="0"/>
                <a:cs typeface="Consolas" panose="020B0609020204030204" pitchFamily="49" charset="0"/>
              </a:rPr>
              <a:t>// Returns the tree's root.</a:t>
            </a:r>
          </a:p>
          <a:p>
            <a:pPr algn="l"/>
            <a:r>
              <a:rPr lang="en-US" sz="1100" b="0" dirty="0">
                <a:solidFill>
                  <a:srgbClr val="000000"/>
                </a:solidFill>
                <a:latin typeface="Consolas" panose="020B0609020204030204" pitchFamily="49" charset="0"/>
                <a:cs typeface="Consolas" panose="020B0609020204030204" pitchFamily="49" charset="0"/>
              </a:rPr>
              <a:t>      </a:t>
            </a:r>
            <a:r>
              <a:rPr lang="en-US" sz="1100" b="0" dirty="0">
                <a:solidFill>
                  <a:srgbClr val="7F0055"/>
                </a:solidFill>
                <a:latin typeface="Consolas" panose="020B0609020204030204" pitchFamily="49" charset="0"/>
                <a:cs typeface="Consolas" panose="020B0609020204030204" pitchFamily="49" charset="0"/>
              </a:rPr>
              <a:t>return</a:t>
            </a:r>
            <a:r>
              <a:rPr lang="en-US" sz="1100" b="0" dirty="0">
                <a:solidFill>
                  <a:srgbClr val="000000"/>
                </a:solidFill>
                <a:latin typeface="Consolas" panose="020B0609020204030204" pitchFamily="49" charset="0"/>
                <a:cs typeface="Consolas" panose="020B0609020204030204" pitchFamily="49" charset="0"/>
              </a:rPr>
              <a:t> </a:t>
            </a:r>
            <a:r>
              <a:rPr lang="en-US" sz="1100" b="0" dirty="0" err="1">
                <a:solidFill>
                  <a:srgbClr val="000000"/>
                </a:solidFill>
                <a:latin typeface="Consolas" panose="020B0609020204030204" pitchFamily="49" charset="0"/>
                <a:cs typeface="Consolas" panose="020B0609020204030204" pitchFamily="49" charset="0"/>
              </a:rPr>
              <a:t>tree.getFirst</a:t>
            </a:r>
            <a:r>
              <a:rPr lang="en-US" sz="1100" b="0" dirty="0">
                <a:solidFill>
                  <a:srgbClr val="000000"/>
                </a:solidFill>
                <a:latin typeface="Consolas" panose="020B0609020204030204" pitchFamily="49" charset="0"/>
                <a:cs typeface="Consolas" panose="020B0609020204030204" pitchFamily="49" charset="0"/>
              </a:rPr>
              <a:t>();</a:t>
            </a:r>
          </a:p>
          <a:p>
            <a:pPr algn="l"/>
            <a:r>
              <a:rPr lang="en-IL" sz="1100" b="0" dirty="0">
                <a:solidFill>
                  <a:srgbClr val="000000"/>
                </a:solidFill>
                <a:latin typeface="Consolas" panose="020B0609020204030204" pitchFamily="49" charset="0"/>
                <a:cs typeface="Consolas" panose="020B0609020204030204" pitchFamily="49" charset="0"/>
              </a:rPr>
              <a:t>   }</a:t>
            </a:r>
          </a:p>
          <a:p>
            <a:pPr algn="l">
              <a:spcBef>
                <a:spcPts val="0"/>
              </a:spcBef>
              <a:spcAft>
                <a:spcPts val="0"/>
              </a:spcAft>
            </a:pPr>
            <a:r>
              <a:rPr lang="en-IL" sz="1100" b="0" dirty="0">
                <a:solidFill>
                  <a:srgbClr val="000000"/>
                </a:solidFill>
                <a:latin typeface="Consolas" panose="020B0609020204030204" pitchFamily="49" charset="0"/>
                <a:cs typeface="Consolas" panose="020B0609020204030204" pitchFamily="49" charset="0"/>
              </a:rPr>
              <a:t>   ...</a:t>
            </a:r>
          </a:p>
          <a:p>
            <a:pPr algn="l"/>
            <a:r>
              <a:rPr lang="en-IL" sz="1100" b="0" dirty="0">
                <a:solidFill>
                  <a:srgbClr val="000000"/>
                </a:solidFill>
                <a:latin typeface="Consolas" panose="020B0609020204030204" pitchFamily="49" charset="0"/>
                <a:cs typeface="Consolas" panose="020B0609020204030204" pitchFamily="49" charset="0"/>
              </a:rPr>
              <a:t>}</a:t>
            </a:r>
          </a:p>
          <a:p>
            <a:pPr algn="l"/>
            <a:endParaRPr lang="en-US" sz="1100" b="0" dirty="0">
              <a:solidFill>
                <a:srgbClr val="000000"/>
              </a:solidFill>
              <a:latin typeface="Consolas" panose="020B0609020204030204" pitchFamily="49" charset="0"/>
              <a:ea typeface="Consolas"/>
              <a:cs typeface="Consolas" panose="020B0609020204030204" pitchFamily="49" charset="0"/>
            </a:endParaRPr>
          </a:p>
        </p:txBody>
      </p:sp>
      <p:sp>
        <p:nvSpPr>
          <p:cNvPr id="2" name="Title 1">
            <a:extLst>
              <a:ext uri="{FF2B5EF4-FFF2-40B4-BE49-F238E27FC236}">
                <a16:creationId xmlns:a16="http://schemas.microsoft.com/office/drawing/2014/main" id="{B48E29DF-072E-354E-8B5E-245D26B4315F}"/>
              </a:ext>
            </a:extLst>
          </p:cNvPr>
          <p:cNvSpPr>
            <a:spLocks noGrp="1"/>
          </p:cNvSpPr>
          <p:nvPr>
            <p:ph type="title"/>
          </p:nvPr>
        </p:nvSpPr>
        <p:spPr/>
        <p:txBody>
          <a:bodyPr/>
          <a:lstStyle/>
          <a:p>
            <a:pPr rtl="1"/>
            <a:r>
              <a:rPr lang="en-US" dirty="0"/>
              <a:t>Building the tree</a:t>
            </a:r>
          </a:p>
        </p:txBody>
      </p:sp>
      <p:pic>
        <p:nvPicPr>
          <p:cNvPr id="3" name="Picture 2">
            <a:extLst>
              <a:ext uri="{FF2B5EF4-FFF2-40B4-BE49-F238E27FC236}">
                <a16:creationId xmlns:a16="http://schemas.microsoft.com/office/drawing/2014/main" id="{4882BF46-5209-A94B-88BA-AD1E62D491D9}"/>
              </a:ext>
            </a:extLst>
          </p:cNvPr>
          <p:cNvPicPr>
            <a:picLocks noChangeAspect="1"/>
          </p:cNvPicPr>
          <p:nvPr/>
        </p:nvPicPr>
        <p:blipFill>
          <a:blip r:embed="rId2"/>
          <a:stretch>
            <a:fillRect/>
          </a:stretch>
        </p:blipFill>
        <p:spPr>
          <a:xfrm>
            <a:off x="4788185" y="2363286"/>
            <a:ext cx="4330831" cy="1516421"/>
          </a:xfrm>
          <a:prstGeom prst="rect">
            <a:avLst/>
          </a:prstGeom>
        </p:spPr>
      </p:pic>
    </p:spTree>
    <p:extLst>
      <p:ext uri="{BB962C8B-B14F-4D97-AF65-F5344CB8AC3E}">
        <p14:creationId xmlns:p14="http://schemas.microsoft.com/office/powerpoint/2010/main" val="1260309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
                                            <p:txEl>
                                              <p:pRg st="18" end="18"/>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8">
                                            <p:txEl>
                                              <p:pRg st="19" end="19"/>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8">
                                            <p:txEl>
                                              <p:pRg st="20" end="20"/>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8">
                                            <p:txEl>
                                              <p:pRg st="21" end="21"/>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8">
                                            <p:txEl>
                                              <p:pRg st="22" end="22"/>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8">
                                            <p:txEl>
                                              <p:pRg st="23" end="23"/>
                                            </p:txEl>
                                          </p:spTgt>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8">
                                            <p:txEl>
                                              <p:pRg st="24" end="24"/>
                                            </p:txEl>
                                          </p:spTgt>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8">
                                            <p:txEl>
                                              <p:pRg st="25" end="2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8">
                                            <p:txEl>
                                              <p:pRg st="26" end="26"/>
                                            </p:txEl>
                                          </p:spTgt>
                                        </p:tgtEl>
                                        <p:attrNameLst>
                                          <p:attrName>style.visibility</p:attrName>
                                        </p:attrNameLst>
                                      </p:cBhvr>
                                      <p:to>
                                        <p:strVal val="visible"/>
                                      </p:to>
                                    </p:set>
                                  </p:childTnLst>
                                </p:cTn>
                              </p:par>
                              <p:par>
                                <p:cTn id="31" presetID="1" presetClass="entr" presetSubtype="0" fill="hold" nodeType="withEffect">
                                  <p:stCondLst>
                                    <p:cond delay="0"/>
                                  </p:stCondLst>
                                  <p:childTnLst>
                                    <p:set>
                                      <p:cBhvr>
                                        <p:cTn id="32" dur="1" fill="hold">
                                          <p:stCondLst>
                                            <p:cond delay="0"/>
                                          </p:stCondLst>
                                        </p:cTn>
                                        <p:tgtEl>
                                          <p:spTgt spid="8">
                                            <p:txEl>
                                              <p:pRg st="27" end="2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8E29DF-072E-354E-8B5E-245D26B4315F}"/>
              </a:ext>
            </a:extLst>
          </p:cNvPr>
          <p:cNvSpPr>
            <a:spLocks noGrp="1"/>
          </p:cNvSpPr>
          <p:nvPr>
            <p:ph type="title"/>
          </p:nvPr>
        </p:nvSpPr>
        <p:spPr/>
        <p:txBody>
          <a:bodyPr/>
          <a:lstStyle/>
          <a:p>
            <a:pPr rtl="1"/>
            <a:r>
              <a:rPr lang="en-US" dirty="0"/>
              <a:t>Building the tree</a:t>
            </a:r>
          </a:p>
        </p:txBody>
      </p:sp>
      <p:sp>
        <p:nvSpPr>
          <p:cNvPr id="110" name="Rectangle 3">
            <a:extLst>
              <a:ext uri="{FF2B5EF4-FFF2-40B4-BE49-F238E27FC236}">
                <a16:creationId xmlns:a16="http://schemas.microsoft.com/office/drawing/2014/main" id="{83374A1E-5E36-E045-88D0-F47AE0C6C465}"/>
              </a:ext>
            </a:extLst>
          </p:cNvPr>
          <p:cNvSpPr>
            <a:spLocks noChangeArrowheads="1"/>
          </p:cNvSpPr>
          <p:nvPr/>
        </p:nvSpPr>
        <p:spPr bwMode="auto">
          <a:xfrm>
            <a:off x="241169" y="721105"/>
            <a:ext cx="5569061" cy="5298695"/>
          </a:xfrm>
          <a:prstGeom prst="rect">
            <a:avLst/>
          </a:prstGeom>
          <a:solidFill>
            <a:schemeClr val="bg1"/>
          </a:solidFill>
          <a:ln w="9525">
            <a:solidFill>
              <a:srgbClr val="293973"/>
            </a:solidFill>
            <a:miter lim="800000"/>
            <a:headEnd/>
            <a:tailEnd/>
          </a:ln>
          <a:effectLst>
            <a:outerShdw blurRad="50800" dist="38100" dir="2700000" algn="tl" rotWithShape="0">
              <a:prstClr val="black">
                <a:alpha val="40000"/>
              </a:prstClr>
            </a:outerShdw>
          </a:effectLst>
        </p:spPr>
        <p:txBody>
          <a:bodyPr lIns="129600" tIns="72000" rIns="0" bIns="0" anchor="t" anchorCtr="0"/>
          <a:lstStyle/>
          <a:p>
            <a:pPr algn="l"/>
            <a:r>
              <a:rPr lang="en-US" sz="1100" b="0" dirty="0">
                <a:solidFill>
                  <a:srgbClr val="7F0055"/>
                </a:solidFill>
                <a:latin typeface="Consolas" panose="020B0609020204030204" pitchFamily="49" charset="0"/>
                <a:cs typeface="Consolas" panose="020B0609020204030204" pitchFamily="49" charset="0"/>
              </a:rPr>
              <a:t>import</a:t>
            </a:r>
            <a:r>
              <a:rPr lang="en-US" sz="1100" b="0" dirty="0">
                <a:solidFill>
                  <a:srgbClr val="000000"/>
                </a:solidFill>
                <a:latin typeface="Consolas" panose="020B0609020204030204" pitchFamily="49" charset="0"/>
                <a:cs typeface="Consolas" panose="020B0609020204030204" pitchFamily="49" charset="0"/>
              </a:rPr>
              <a:t> </a:t>
            </a:r>
            <a:r>
              <a:rPr lang="en-US" sz="1100" b="0" dirty="0" err="1">
                <a:solidFill>
                  <a:srgbClr val="000000"/>
                </a:solidFill>
                <a:latin typeface="Consolas" panose="020B0609020204030204" pitchFamily="49" charset="0"/>
                <a:cs typeface="Consolas" panose="020B0609020204030204" pitchFamily="49" charset="0"/>
              </a:rPr>
              <a:t>java.util.LinkedList</a:t>
            </a:r>
            <a:r>
              <a:rPr lang="en-US" sz="1100" b="0" dirty="0">
                <a:solidFill>
                  <a:srgbClr val="000000"/>
                </a:solidFill>
                <a:latin typeface="Consolas" panose="020B0609020204030204" pitchFamily="49" charset="0"/>
                <a:cs typeface="Consolas" panose="020B0609020204030204" pitchFamily="49" charset="0"/>
              </a:rPr>
              <a:t>;</a:t>
            </a:r>
            <a:endParaRPr lang="en-US" sz="1100" b="0" dirty="0">
              <a:solidFill>
                <a:srgbClr val="7F0055"/>
              </a:solidFill>
              <a:latin typeface="Consolas" panose="020B0609020204030204" pitchFamily="49" charset="0"/>
              <a:cs typeface="Consolas" panose="020B0609020204030204" pitchFamily="49" charset="0"/>
            </a:endParaRPr>
          </a:p>
          <a:p>
            <a:pPr algn="l">
              <a:spcBef>
                <a:spcPts val="600"/>
              </a:spcBef>
            </a:pPr>
            <a:r>
              <a:rPr lang="en-US" sz="1100" b="0" dirty="0">
                <a:solidFill>
                  <a:srgbClr val="7F0055"/>
                </a:solidFill>
                <a:latin typeface="Consolas" panose="020B0609020204030204" pitchFamily="49" charset="0"/>
                <a:cs typeface="Consolas" panose="020B0609020204030204" pitchFamily="49" charset="0"/>
              </a:rPr>
              <a:t>class</a:t>
            </a:r>
            <a:r>
              <a:rPr lang="en-US" sz="1100" b="0" dirty="0">
                <a:solidFill>
                  <a:srgbClr val="000000"/>
                </a:solidFill>
                <a:latin typeface="Consolas" panose="020B0609020204030204" pitchFamily="49" charset="0"/>
                <a:cs typeface="Consolas" panose="020B0609020204030204" pitchFamily="49" charset="0"/>
              </a:rPr>
              <a:t> Compression {</a:t>
            </a:r>
            <a:r>
              <a:rPr lang="en-IL" sz="1100" b="0" dirty="0">
                <a:solidFill>
                  <a:srgbClr val="000000"/>
                </a:solidFill>
                <a:latin typeface="Consolas" panose="020B0609020204030204" pitchFamily="49" charset="0"/>
                <a:cs typeface="Consolas" panose="020B0609020204030204" pitchFamily="49" charset="0"/>
              </a:rPr>
              <a:t>    </a:t>
            </a:r>
          </a:p>
          <a:p>
            <a:pPr algn="l">
              <a:spcBef>
                <a:spcPts val="600"/>
              </a:spcBef>
            </a:pPr>
            <a:r>
              <a:rPr lang="en-US" sz="1100" b="0" dirty="0">
                <a:solidFill>
                  <a:srgbClr val="000000"/>
                </a:solidFill>
                <a:latin typeface="Consolas" panose="020B0609020204030204" pitchFamily="49" charset="0"/>
                <a:cs typeface="Consolas" panose="020B0609020204030204" pitchFamily="49" charset="0"/>
              </a:rPr>
              <a:t>   </a:t>
            </a:r>
            <a:r>
              <a:rPr lang="en-US" sz="1200" b="0" dirty="0">
                <a:solidFill>
                  <a:srgbClr val="3F7F5F"/>
                </a:solidFill>
                <a:latin typeface="Times New Roman" panose="02020603050405020304" pitchFamily="18" charset="0"/>
                <a:cs typeface="Times New Roman" panose="02020603050405020304" pitchFamily="18" charset="0"/>
              </a:rPr>
              <a:t>// Builds a Huffman tree from the given array of frequencies,  and returns the tree.</a:t>
            </a:r>
          </a:p>
          <a:p>
            <a:pPr algn="l"/>
            <a:r>
              <a:rPr lang="en-US" sz="1100" b="0" dirty="0">
                <a:solidFill>
                  <a:srgbClr val="000000"/>
                </a:solidFill>
                <a:latin typeface="Consolas" panose="020B0609020204030204" pitchFamily="49" charset="0"/>
                <a:cs typeface="Consolas" panose="020B0609020204030204" pitchFamily="49" charset="0"/>
              </a:rPr>
              <a:t>   </a:t>
            </a:r>
            <a:r>
              <a:rPr lang="en-US" sz="1100" b="0" dirty="0">
                <a:solidFill>
                  <a:srgbClr val="7F0055"/>
                </a:solidFill>
                <a:latin typeface="Consolas" panose="020B0609020204030204" pitchFamily="49" charset="0"/>
                <a:cs typeface="Consolas" panose="020B0609020204030204" pitchFamily="49" charset="0"/>
              </a:rPr>
              <a:t>private</a:t>
            </a:r>
            <a:r>
              <a:rPr lang="en-US" sz="1100" b="0" dirty="0">
                <a:solidFill>
                  <a:srgbClr val="000000"/>
                </a:solidFill>
                <a:latin typeface="Consolas" panose="020B0609020204030204" pitchFamily="49" charset="0"/>
                <a:cs typeface="Consolas" panose="020B0609020204030204" pitchFamily="49" charset="0"/>
              </a:rPr>
              <a:t> </a:t>
            </a:r>
            <a:r>
              <a:rPr lang="en-US" sz="1100" b="0" dirty="0">
                <a:solidFill>
                  <a:srgbClr val="7F0055"/>
                </a:solidFill>
                <a:latin typeface="Consolas" panose="020B0609020204030204" pitchFamily="49" charset="0"/>
                <a:cs typeface="Consolas" panose="020B0609020204030204" pitchFamily="49" charset="0"/>
              </a:rPr>
              <a:t>static</a:t>
            </a:r>
            <a:r>
              <a:rPr lang="en-US" sz="1100" b="0" dirty="0">
                <a:solidFill>
                  <a:srgbClr val="000000"/>
                </a:solidFill>
                <a:latin typeface="Consolas" panose="020B0609020204030204" pitchFamily="49" charset="0"/>
                <a:cs typeface="Consolas" panose="020B0609020204030204" pitchFamily="49" charset="0"/>
              </a:rPr>
              <a:t> Node </a:t>
            </a:r>
            <a:r>
              <a:rPr lang="en-US" sz="1100" b="0" dirty="0" err="1">
                <a:solidFill>
                  <a:srgbClr val="000000"/>
                </a:solidFill>
                <a:latin typeface="Consolas" panose="020B0609020204030204" pitchFamily="49" charset="0"/>
                <a:cs typeface="Consolas" panose="020B0609020204030204" pitchFamily="49" charset="0"/>
              </a:rPr>
              <a:t>buildTree</a:t>
            </a:r>
            <a:r>
              <a:rPr lang="en-US" sz="1100" b="0" dirty="0">
                <a:solidFill>
                  <a:srgbClr val="000000"/>
                </a:solidFill>
                <a:latin typeface="Consolas" panose="020B0609020204030204" pitchFamily="49" charset="0"/>
                <a:cs typeface="Consolas" panose="020B0609020204030204" pitchFamily="49" charset="0"/>
              </a:rPr>
              <a:t>(</a:t>
            </a:r>
            <a:r>
              <a:rPr lang="en-US" sz="1100" b="0" dirty="0">
                <a:solidFill>
                  <a:srgbClr val="7F0055"/>
                </a:solidFill>
                <a:latin typeface="Consolas" panose="020B0609020204030204" pitchFamily="49" charset="0"/>
                <a:cs typeface="Consolas" panose="020B0609020204030204" pitchFamily="49" charset="0"/>
              </a:rPr>
              <a:t>double</a:t>
            </a:r>
            <a:r>
              <a:rPr lang="en-US" sz="1100" b="0" dirty="0">
                <a:solidFill>
                  <a:srgbClr val="000000"/>
                </a:solidFill>
                <a:latin typeface="Consolas" panose="020B0609020204030204" pitchFamily="49" charset="0"/>
                <a:cs typeface="Consolas" panose="020B0609020204030204" pitchFamily="49" charset="0"/>
              </a:rPr>
              <a:t>[] </a:t>
            </a:r>
            <a:r>
              <a:rPr lang="en-US" sz="1100" b="0" dirty="0" err="1">
                <a:solidFill>
                  <a:srgbClr val="000000"/>
                </a:solidFill>
                <a:latin typeface="Consolas" panose="020B0609020204030204" pitchFamily="49" charset="0"/>
                <a:cs typeface="Consolas" panose="020B0609020204030204" pitchFamily="49" charset="0"/>
              </a:rPr>
              <a:t>freq</a:t>
            </a:r>
            <a:r>
              <a:rPr lang="en-US" sz="1100" b="0" dirty="0">
                <a:solidFill>
                  <a:srgbClr val="000000"/>
                </a:solidFill>
                <a:latin typeface="Consolas" panose="020B0609020204030204" pitchFamily="49" charset="0"/>
                <a:cs typeface="Consolas" panose="020B0609020204030204" pitchFamily="49" charset="0"/>
              </a:rPr>
              <a:t>) {</a:t>
            </a:r>
          </a:p>
          <a:p>
            <a:pPr algn="l"/>
            <a:r>
              <a:rPr lang="en-US" sz="1100" b="0" dirty="0">
                <a:solidFill>
                  <a:srgbClr val="000000"/>
                </a:solidFill>
                <a:latin typeface="Consolas" panose="020B0609020204030204" pitchFamily="49" charset="0"/>
                <a:cs typeface="Consolas" panose="020B0609020204030204" pitchFamily="49" charset="0"/>
              </a:rPr>
              <a:t>      LinkedList&lt;Node&gt; tree = </a:t>
            </a:r>
            <a:r>
              <a:rPr lang="en-US" sz="1100" b="0" dirty="0">
                <a:solidFill>
                  <a:srgbClr val="7F0055"/>
                </a:solidFill>
                <a:latin typeface="Consolas" panose="020B0609020204030204" pitchFamily="49" charset="0"/>
                <a:cs typeface="Consolas" panose="020B0609020204030204" pitchFamily="49" charset="0"/>
              </a:rPr>
              <a:t>new</a:t>
            </a:r>
            <a:r>
              <a:rPr lang="en-US" sz="1100" b="0" dirty="0">
                <a:solidFill>
                  <a:srgbClr val="000000"/>
                </a:solidFill>
                <a:latin typeface="Consolas" panose="020B0609020204030204" pitchFamily="49" charset="0"/>
                <a:cs typeface="Consolas" panose="020B0609020204030204" pitchFamily="49" charset="0"/>
              </a:rPr>
              <a:t> LinkedList&lt;Node&gt;();</a:t>
            </a:r>
          </a:p>
          <a:p>
            <a:pPr algn="l"/>
            <a:r>
              <a:rPr lang="en-US" sz="1100" b="0" dirty="0">
                <a:solidFill>
                  <a:srgbClr val="000000"/>
                </a:solidFill>
                <a:latin typeface="Consolas" panose="020B0609020204030204" pitchFamily="49" charset="0"/>
                <a:cs typeface="Consolas" panose="020B0609020204030204" pitchFamily="49" charset="0"/>
              </a:rPr>
              <a:t>      </a:t>
            </a:r>
            <a:r>
              <a:rPr lang="en-US" sz="1200" b="0" dirty="0">
                <a:solidFill>
                  <a:srgbClr val="3F7F5F"/>
                </a:solidFill>
                <a:latin typeface="Times New Roman" panose="02020603050405020304" pitchFamily="18" charset="0"/>
                <a:cs typeface="Times New Roman" panose="02020603050405020304" pitchFamily="18" charset="0"/>
              </a:rPr>
              <a:t>// If an array element (frequency) is greater than 0, adds a node to the list</a:t>
            </a:r>
          </a:p>
          <a:p>
            <a:pPr algn="l"/>
            <a:r>
              <a:rPr lang="en-US" sz="1100" b="0" dirty="0">
                <a:solidFill>
                  <a:srgbClr val="000000"/>
                </a:solidFill>
                <a:latin typeface="Consolas" panose="020B0609020204030204" pitchFamily="49" charset="0"/>
                <a:cs typeface="Consolas" panose="020B0609020204030204" pitchFamily="49" charset="0"/>
              </a:rPr>
              <a:t>      </a:t>
            </a:r>
            <a:r>
              <a:rPr lang="en-US" sz="1100" b="0" dirty="0">
                <a:solidFill>
                  <a:srgbClr val="7F0055"/>
                </a:solidFill>
                <a:latin typeface="Consolas" panose="020B0609020204030204" pitchFamily="49" charset="0"/>
                <a:cs typeface="Consolas" panose="020B0609020204030204" pitchFamily="49" charset="0"/>
              </a:rPr>
              <a:t>for</a:t>
            </a:r>
            <a:r>
              <a:rPr lang="en-US" sz="1100" b="0" dirty="0">
                <a:solidFill>
                  <a:srgbClr val="000000"/>
                </a:solidFill>
                <a:latin typeface="Consolas" panose="020B0609020204030204" pitchFamily="49" charset="0"/>
                <a:cs typeface="Consolas" panose="020B0609020204030204" pitchFamily="49" charset="0"/>
              </a:rPr>
              <a:t> (</a:t>
            </a:r>
            <a:r>
              <a:rPr lang="en-US" sz="1100" b="0" dirty="0">
                <a:solidFill>
                  <a:srgbClr val="7F0055"/>
                </a:solidFill>
                <a:latin typeface="Consolas" panose="020B0609020204030204" pitchFamily="49" charset="0"/>
                <a:cs typeface="Consolas" panose="020B0609020204030204" pitchFamily="49" charset="0"/>
              </a:rPr>
              <a:t>char</a:t>
            </a:r>
            <a:r>
              <a:rPr lang="en-US" sz="1100" b="0" dirty="0">
                <a:solidFill>
                  <a:srgbClr val="000000"/>
                </a:solidFill>
                <a:latin typeface="Consolas" panose="020B0609020204030204" pitchFamily="49" charset="0"/>
                <a:cs typeface="Consolas" panose="020B0609020204030204" pitchFamily="49" charset="0"/>
              </a:rPr>
              <a:t> </a:t>
            </a:r>
            <a:r>
              <a:rPr lang="en-US" sz="1100" b="0" dirty="0" err="1">
                <a:solidFill>
                  <a:srgbClr val="000000"/>
                </a:solidFill>
                <a:latin typeface="Consolas" panose="020B0609020204030204" pitchFamily="49" charset="0"/>
                <a:cs typeface="Consolas" panose="020B0609020204030204" pitchFamily="49" charset="0"/>
              </a:rPr>
              <a:t>ch</a:t>
            </a:r>
            <a:r>
              <a:rPr lang="en-US" sz="1100" b="0" dirty="0">
                <a:solidFill>
                  <a:srgbClr val="000000"/>
                </a:solidFill>
                <a:latin typeface="Consolas" panose="020B0609020204030204" pitchFamily="49" charset="0"/>
                <a:cs typeface="Consolas" panose="020B0609020204030204" pitchFamily="49" charset="0"/>
              </a:rPr>
              <a:t> = 0; </a:t>
            </a:r>
            <a:r>
              <a:rPr lang="en-US" sz="1100" b="0" dirty="0" err="1">
                <a:solidFill>
                  <a:srgbClr val="000000"/>
                </a:solidFill>
                <a:latin typeface="Consolas" panose="020B0609020204030204" pitchFamily="49" charset="0"/>
                <a:cs typeface="Consolas" panose="020B0609020204030204" pitchFamily="49" charset="0"/>
              </a:rPr>
              <a:t>ch</a:t>
            </a:r>
            <a:r>
              <a:rPr lang="en-US" sz="1100" b="0" dirty="0">
                <a:solidFill>
                  <a:srgbClr val="000000"/>
                </a:solidFill>
                <a:latin typeface="Consolas" panose="020B0609020204030204" pitchFamily="49" charset="0"/>
                <a:cs typeface="Consolas" panose="020B0609020204030204" pitchFamily="49" charset="0"/>
              </a:rPr>
              <a:t> &lt; </a:t>
            </a:r>
            <a:r>
              <a:rPr lang="en-US" sz="1100" b="0" dirty="0" err="1">
                <a:solidFill>
                  <a:srgbClr val="000000"/>
                </a:solidFill>
                <a:latin typeface="Consolas" panose="020B0609020204030204" pitchFamily="49" charset="0"/>
                <a:cs typeface="Consolas" panose="020B0609020204030204" pitchFamily="49" charset="0"/>
              </a:rPr>
              <a:t>freq.length</a:t>
            </a:r>
            <a:r>
              <a:rPr lang="en-US" sz="1100" b="0" dirty="0">
                <a:solidFill>
                  <a:srgbClr val="000000"/>
                </a:solidFill>
                <a:latin typeface="Consolas" panose="020B0609020204030204" pitchFamily="49" charset="0"/>
                <a:cs typeface="Consolas" panose="020B0609020204030204" pitchFamily="49" charset="0"/>
              </a:rPr>
              <a:t>; </a:t>
            </a:r>
            <a:r>
              <a:rPr lang="en-US" sz="1100" b="0" dirty="0" err="1">
                <a:solidFill>
                  <a:srgbClr val="000000"/>
                </a:solidFill>
                <a:latin typeface="Consolas" panose="020B0609020204030204" pitchFamily="49" charset="0"/>
                <a:cs typeface="Consolas" panose="020B0609020204030204" pitchFamily="49" charset="0"/>
              </a:rPr>
              <a:t>ch</a:t>
            </a:r>
            <a:r>
              <a:rPr lang="en-US" sz="1100" b="0" dirty="0">
                <a:solidFill>
                  <a:srgbClr val="000000"/>
                </a:solidFill>
                <a:latin typeface="Consolas" panose="020B0609020204030204" pitchFamily="49" charset="0"/>
                <a:cs typeface="Consolas" panose="020B0609020204030204" pitchFamily="49" charset="0"/>
              </a:rPr>
              <a:t>++) {</a:t>
            </a:r>
          </a:p>
          <a:p>
            <a:pPr algn="l"/>
            <a:r>
              <a:rPr lang="en-US" sz="1100" b="0" dirty="0">
                <a:solidFill>
                  <a:srgbClr val="000000"/>
                </a:solidFill>
                <a:latin typeface="Consolas" panose="020B0609020204030204" pitchFamily="49" charset="0"/>
                <a:cs typeface="Consolas" panose="020B0609020204030204" pitchFamily="49" charset="0"/>
              </a:rPr>
              <a:t>         </a:t>
            </a:r>
            <a:r>
              <a:rPr lang="en-US" sz="1100" b="0" dirty="0">
                <a:solidFill>
                  <a:srgbClr val="7F0055"/>
                </a:solidFill>
                <a:latin typeface="Consolas" panose="020B0609020204030204" pitchFamily="49" charset="0"/>
                <a:cs typeface="Consolas" panose="020B0609020204030204" pitchFamily="49" charset="0"/>
              </a:rPr>
              <a:t>double</a:t>
            </a:r>
            <a:r>
              <a:rPr lang="en-US" sz="1100" b="0" dirty="0">
                <a:solidFill>
                  <a:srgbClr val="000000"/>
                </a:solidFill>
                <a:latin typeface="Consolas" panose="020B0609020204030204" pitchFamily="49" charset="0"/>
                <a:cs typeface="Consolas" panose="020B0609020204030204" pitchFamily="49" charset="0"/>
              </a:rPr>
              <a:t> p = </a:t>
            </a:r>
            <a:r>
              <a:rPr lang="en-US" sz="1100" b="0" dirty="0" err="1">
                <a:solidFill>
                  <a:srgbClr val="000000"/>
                </a:solidFill>
                <a:latin typeface="Consolas" panose="020B0609020204030204" pitchFamily="49" charset="0"/>
                <a:cs typeface="Consolas" panose="020B0609020204030204" pitchFamily="49" charset="0"/>
              </a:rPr>
              <a:t>freq</a:t>
            </a:r>
            <a:r>
              <a:rPr lang="en-US" sz="1100" b="0" dirty="0">
                <a:solidFill>
                  <a:srgbClr val="000000"/>
                </a:solidFill>
                <a:latin typeface="Consolas" panose="020B0609020204030204" pitchFamily="49" charset="0"/>
                <a:cs typeface="Consolas" panose="020B0609020204030204" pitchFamily="49" charset="0"/>
              </a:rPr>
              <a:t>[</a:t>
            </a:r>
            <a:r>
              <a:rPr lang="en-US" sz="1100" b="0" dirty="0" err="1">
                <a:solidFill>
                  <a:srgbClr val="000000"/>
                </a:solidFill>
                <a:latin typeface="Consolas" panose="020B0609020204030204" pitchFamily="49" charset="0"/>
                <a:cs typeface="Consolas" panose="020B0609020204030204" pitchFamily="49" charset="0"/>
              </a:rPr>
              <a:t>ch</a:t>
            </a:r>
            <a:r>
              <a:rPr lang="en-US" sz="1100" b="0" dirty="0">
                <a:solidFill>
                  <a:srgbClr val="000000"/>
                </a:solidFill>
                <a:latin typeface="Consolas" panose="020B0609020204030204" pitchFamily="49" charset="0"/>
                <a:cs typeface="Consolas" panose="020B0609020204030204" pitchFamily="49" charset="0"/>
              </a:rPr>
              <a:t>];</a:t>
            </a:r>
          </a:p>
          <a:p>
            <a:pPr algn="l"/>
            <a:r>
              <a:rPr lang="en-US" sz="1100" b="0" dirty="0">
                <a:solidFill>
                  <a:srgbClr val="000000"/>
                </a:solidFill>
                <a:latin typeface="Consolas" panose="020B0609020204030204" pitchFamily="49" charset="0"/>
                <a:cs typeface="Consolas" panose="020B0609020204030204" pitchFamily="49" charset="0"/>
              </a:rPr>
              <a:t>         </a:t>
            </a:r>
            <a:r>
              <a:rPr lang="en-US" sz="1100" b="0" dirty="0">
                <a:solidFill>
                  <a:srgbClr val="7F0055"/>
                </a:solidFill>
                <a:latin typeface="Consolas" panose="020B0609020204030204" pitchFamily="49" charset="0"/>
                <a:cs typeface="Consolas" panose="020B0609020204030204" pitchFamily="49" charset="0"/>
              </a:rPr>
              <a:t>if</a:t>
            </a:r>
            <a:r>
              <a:rPr lang="en-US" sz="1100" b="0" dirty="0">
                <a:solidFill>
                  <a:srgbClr val="000000"/>
                </a:solidFill>
                <a:latin typeface="Consolas" panose="020B0609020204030204" pitchFamily="49" charset="0"/>
                <a:cs typeface="Consolas" panose="020B0609020204030204" pitchFamily="49" charset="0"/>
              </a:rPr>
              <a:t> (p &gt; 0) {</a:t>
            </a:r>
          </a:p>
          <a:p>
            <a:pPr algn="l"/>
            <a:r>
              <a:rPr lang="en-US" sz="1100" b="0" dirty="0">
                <a:solidFill>
                  <a:srgbClr val="000000"/>
                </a:solidFill>
                <a:latin typeface="Consolas" panose="020B0609020204030204" pitchFamily="49" charset="0"/>
                <a:cs typeface="Consolas" panose="020B0609020204030204" pitchFamily="49" charset="0"/>
              </a:rPr>
              <a:t>            Node leaf = </a:t>
            </a:r>
            <a:r>
              <a:rPr lang="en-US" sz="1100" b="0" dirty="0">
                <a:solidFill>
                  <a:srgbClr val="7F0055"/>
                </a:solidFill>
                <a:latin typeface="Consolas" panose="020B0609020204030204" pitchFamily="49" charset="0"/>
                <a:cs typeface="Consolas" panose="020B0609020204030204" pitchFamily="49" charset="0"/>
              </a:rPr>
              <a:t>new</a:t>
            </a:r>
            <a:r>
              <a:rPr lang="en-US" sz="1100" b="0" dirty="0">
                <a:solidFill>
                  <a:srgbClr val="000000"/>
                </a:solidFill>
                <a:latin typeface="Consolas" panose="020B0609020204030204" pitchFamily="49" charset="0"/>
                <a:cs typeface="Consolas" panose="020B0609020204030204" pitchFamily="49" charset="0"/>
              </a:rPr>
              <a:t> Node(</a:t>
            </a:r>
            <a:r>
              <a:rPr lang="en-US" sz="1100" b="0" dirty="0" err="1">
                <a:solidFill>
                  <a:srgbClr val="000000"/>
                </a:solidFill>
                <a:latin typeface="Consolas" panose="020B0609020204030204" pitchFamily="49" charset="0"/>
                <a:cs typeface="Consolas" panose="020B0609020204030204" pitchFamily="49" charset="0"/>
              </a:rPr>
              <a:t>ch</a:t>
            </a:r>
            <a:r>
              <a:rPr lang="en-US" sz="1100" b="0" dirty="0">
                <a:solidFill>
                  <a:srgbClr val="000000"/>
                </a:solidFill>
                <a:latin typeface="Consolas" panose="020B0609020204030204" pitchFamily="49" charset="0"/>
                <a:cs typeface="Consolas" panose="020B0609020204030204" pitchFamily="49" charset="0"/>
              </a:rPr>
              <a:t>, p);</a:t>
            </a:r>
          </a:p>
          <a:p>
            <a:pPr algn="l"/>
            <a:r>
              <a:rPr lang="en-US" sz="1100" b="0" dirty="0">
                <a:solidFill>
                  <a:srgbClr val="000000"/>
                </a:solidFill>
                <a:latin typeface="Consolas" panose="020B0609020204030204" pitchFamily="49" charset="0"/>
                <a:cs typeface="Consolas" panose="020B0609020204030204" pitchFamily="49" charset="0"/>
              </a:rPr>
              <a:t>            </a:t>
            </a:r>
            <a:r>
              <a:rPr lang="en-US" sz="1100" b="0" dirty="0" err="1">
                <a:solidFill>
                  <a:srgbClr val="000000"/>
                </a:solidFill>
                <a:latin typeface="Consolas" panose="020B0609020204030204" pitchFamily="49" charset="0"/>
                <a:cs typeface="Consolas" panose="020B0609020204030204" pitchFamily="49" charset="0"/>
              </a:rPr>
              <a:t>tree.add</a:t>
            </a:r>
            <a:r>
              <a:rPr lang="en-US" sz="1100" b="0" dirty="0">
                <a:solidFill>
                  <a:srgbClr val="000000"/>
                </a:solidFill>
                <a:latin typeface="Consolas" panose="020B0609020204030204" pitchFamily="49" charset="0"/>
                <a:cs typeface="Consolas" panose="020B0609020204030204" pitchFamily="49" charset="0"/>
              </a:rPr>
              <a:t>(leaf);</a:t>
            </a:r>
          </a:p>
          <a:p>
            <a:pPr algn="l"/>
            <a:r>
              <a:rPr lang="en-IL" sz="1100" b="0" dirty="0">
                <a:solidFill>
                  <a:srgbClr val="000000"/>
                </a:solidFill>
                <a:latin typeface="Consolas" panose="020B0609020204030204" pitchFamily="49" charset="0"/>
                <a:cs typeface="Consolas" panose="020B0609020204030204" pitchFamily="49" charset="0"/>
              </a:rPr>
              <a:t>         }</a:t>
            </a:r>
          </a:p>
          <a:p>
            <a:pPr algn="l"/>
            <a:r>
              <a:rPr lang="en-IL" sz="1100" b="0" dirty="0">
                <a:solidFill>
                  <a:srgbClr val="000000"/>
                </a:solidFill>
                <a:latin typeface="Consolas" panose="020B0609020204030204" pitchFamily="49" charset="0"/>
                <a:cs typeface="Consolas" panose="020B0609020204030204" pitchFamily="49" charset="0"/>
              </a:rPr>
              <a:t>      }</a:t>
            </a:r>
          </a:p>
          <a:p>
            <a:pPr algn="l"/>
            <a:endParaRPr lang="en-IL" sz="1100" b="0" dirty="0">
              <a:latin typeface="Consolas" panose="020B0609020204030204" pitchFamily="49" charset="0"/>
              <a:cs typeface="Consolas" panose="020B0609020204030204" pitchFamily="49" charset="0"/>
            </a:endParaRPr>
          </a:p>
          <a:p>
            <a:pPr algn="l"/>
            <a:r>
              <a:rPr lang="en-US" sz="1100" b="0" dirty="0">
                <a:solidFill>
                  <a:srgbClr val="000000"/>
                </a:solidFill>
                <a:latin typeface="Consolas" panose="020B0609020204030204" pitchFamily="49" charset="0"/>
                <a:cs typeface="Consolas" panose="020B0609020204030204" pitchFamily="49" charset="0"/>
              </a:rPr>
              <a:t>      </a:t>
            </a:r>
            <a:r>
              <a:rPr lang="en-US" sz="1200" b="0" dirty="0">
                <a:solidFill>
                  <a:srgbClr val="3F7F5F"/>
                </a:solidFill>
                <a:latin typeface="Times New Roman" panose="02020603050405020304" pitchFamily="18" charset="0"/>
                <a:cs typeface="Times New Roman" panose="02020603050405020304" pitchFamily="18" charset="0"/>
              </a:rPr>
              <a:t>// Removes the two nodes with the minimal frequencies, </a:t>
            </a:r>
          </a:p>
          <a:p>
            <a:pPr algn="l"/>
            <a:r>
              <a:rPr lang="en-US" sz="1200" b="0" dirty="0">
                <a:solidFill>
                  <a:srgbClr val="000000"/>
                </a:solidFill>
                <a:latin typeface="Times New Roman" panose="02020603050405020304" pitchFamily="18" charset="0"/>
                <a:cs typeface="Times New Roman" panose="02020603050405020304" pitchFamily="18" charset="0"/>
              </a:rPr>
              <a:t>            </a:t>
            </a:r>
            <a:r>
              <a:rPr lang="en-US" sz="1200" b="0" dirty="0">
                <a:solidFill>
                  <a:srgbClr val="3F7F5F"/>
                </a:solidFill>
                <a:latin typeface="Times New Roman" panose="02020603050405020304" pitchFamily="18" charset="0"/>
                <a:cs typeface="Times New Roman" panose="02020603050405020304" pitchFamily="18" charset="0"/>
              </a:rPr>
              <a:t>// merges them into a new node, and adds the new node to</a:t>
            </a:r>
          </a:p>
          <a:p>
            <a:pPr algn="l"/>
            <a:r>
              <a:rPr lang="en-US" sz="1200" b="0" dirty="0">
                <a:solidFill>
                  <a:srgbClr val="000000"/>
                </a:solidFill>
                <a:latin typeface="Times New Roman" panose="02020603050405020304" pitchFamily="18" charset="0"/>
                <a:cs typeface="Times New Roman" panose="02020603050405020304" pitchFamily="18" charset="0"/>
              </a:rPr>
              <a:t>            </a:t>
            </a:r>
            <a:r>
              <a:rPr lang="en-US" sz="1200" b="0" dirty="0">
                <a:solidFill>
                  <a:srgbClr val="3F7F5F"/>
                </a:solidFill>
                <a:latin typeface="Times New Roman" panose="02020603050405020304" pitchFamily="18" charset="0"/>
                <a:cs typeface="Times New Roman" panose="02020603050405020304" pitchFamily="18" charset="0"/>
              </a:rPr>
              <a:t>// the tree. Keeps doing this until the tree has only one element.</a:t>
            </a:r>
          </a:p>
          <a:p>
            <a:pPr algn="l"/>
            <a:r>
              <a:rPr lang="en-US" sz="1100" b="0" dirty="0">
                <a:solidFill>
                  <a:srgbClr val="000000"/>
                </a:solidFill>
                <a:latin typeface="Consolas" panose="020B0609020204030204" pitchFamily="49" charset="0"/>
                <a:cs typeface="Consolas" panose="020B0609020204030204" pitchFamily="49" charset="0"/>
              </a:rPr>
              <a:t>      </a:t>
            </a:r>
            <a:r>
              <a:rPr lang="en-US" sz="1100" b="0" dirty="0">
                <a:solidFill>
                  <a:srgbClr val="7F0055"/>
                </a:solidFill>
                <a:latin typeface="Consolas" panose="020B0609020204030204" pitchFamily="49" charset="0"/>
                <a:cs typeface="Consolas" panose="020B0609020204030204" pitchFamily="49" charset="0"/>
              </a:rPr>
              <a:t>while</a:t>
            </a:r>
            <a:r>
              <a:rPr lang="en-US" sz="1100" b="0" dirty="0">
                <a:solidFill>
                  <a:srgbClr val="000000"/>
                </a:solidFill>
                <a:latin typeface="Consolas" panose="020B0609020204030204" pitchFamily="49" charset="0"/>
                <a:cs typeface="Consolas" panose="020B0609020204030204" pitchFamily="49" charset="0"/>
              </a:rPr>
              <a:t> (</a:t>
            </a:r>
            <a:r>
              <a:rPr lang="en-US" sz="1100" b="0" dirty="0" err="1">
                <a:solidFill>
                  <a:srgbClr val="000000"/>
                </a:solidFill>
                <a:latin typeface="Consolas" panose="020B0609020204030204" pitchFamily="49" charset="0"/>
                <a:cs typeface="Consolas" panose="020B0609020204030204" pitchFamily="49" charset="0"/>
              </a:rPr>
              <a:t>tree.size</a:t>
            </a:r>
            <a:r>
              <a:rPr lang="en-US" sz="1100" b="0" dirty="0">
                <a:solidFill>
                  <a:srgbClr val="000000"/>
                </a:solidFill>
                <a:latin typeface="Consolas" panose="020B0609020204030204" pitchFamily="49" charset="0"/>
                <a:cs typeface="Consolas" panose="020B0609020204030204" pitchFamily="49" charset="0"/>
              </a:rPr>
              <a:t>() &gt; 1) {</a:t>
            </a:r>
          </a:p>
          <a:p>
            <a:pPr algn="l"/>
            <a:r>
              <a:rPr lang="en-US" sz="1100" b="0" dirty="0">
                <a:solidFill>
                  <a:srgbClr val="000000"/>
                </a:solidFill>
                <a:latin typeface="Consolas" panose="020B0609020204030204" pitchFamily="49" charset="0"/>
                <a:cs typeface="Consolas" panose="020B0609020204030204" pitchFamily="49" charset="0"/>
              </a:rPr>
              <a:t>         Node min1 = </a:t>
            </a:r>
            <a:r>
              <a:rPr lang="en-US" sz="1100" b="0" dirty="0" err="1">
                <a:solidFill>
                  <a:srgbClr val="000000"/>
                </a:solidFill>
                <a:latin typeface="Consolas" panose="020B0609020204030204" pitchFamily="49" charset="0"/>
                <a:cs typeface="Consolas" panose="020B0609020204030204" pitchFamily="49" charset="0"/>
              </a:rPr>
              <a:t>removeMin</a:t>
            </a:r>
            <a:r>
              <a:rPr lang="en-US" sz="1100" b="0" dirty="0">
                <a:solidFill>
                  <a:srgbClr val="000000"/>
                </a:solidFill>
                <a:latin typeface="Consolas" panose="020B0609020204030204" pitchFamily="49" charset="0"/>
                <a:cs typeface="Consolas" panose="020B0609020204030204" pitchFamily="49" charset="0"/>
              </a:rPr>
              <a:t>(tree);</a:t>
            </a:r>
          </a:p>
          <a:p>
            <a:pPr algn="l"/>
            <a:r>
              <a:rPr lang="en-US" sz="1100" b="0" dirty="0">
                <a:solidFill>
                  <a:srgbClr val="000000"/>
                </a:solidFill>
                <a:latin typeface="Consolas" panose="020B0609020204030204" pitchFamily="49" charset="0"/>
                <a:cs typeface="Consolas" panose="020B0609020204030204" pitchFamily="49" charset="0"/>
              </a:rPr>
              <a:t>         Node min2 = </a:t>
            </a:r>
            <a:r>
              <a:rPr lang="en-US" sz="1100" b="0" dirty="0" err="1">
                <a:solidFill>
                  <a:srgbClr val="000000"/>
                </a:solidFill>
                <a:latin typeface="Consolas" panose="020B0609020204030204" pitchFamily="49" charset="0"/>
                <a:cs typeface="Consolas" panose="020B0609020204030204" pitchFamily="49" charset="0"/>
              </a:rPr>
              <a:t>removeMin</a:t>
            </a:r>
            <a:r>
              <a:rPr lang="en-US" sz="1100" b="0" dirty="0">
                <a:solidFill>
                  <a:srgbClr val="000000"/>
                </a:solidFill>
                <a:latin typeface="Consolas" panose="020B0609020204030204" pitchFamily="49" charset="0"/>
                <a:cs typeface="Consolas" panose="020B0609020204030204" pitchFamily="49" charset="0"/>
              </a:rPr>
              <a:t>(tree);</a:t>
            </a:r>
          </a:p>
          <a:p>
            <a:pPr algn="l"/>
            <a:r>
              <a:rPr lang="en-US" sz="1100" b="0" dirty="0">
                <a:solidFill>
                  <a:srgbClr val="000000"/>
                </a:solidFill>
                <a:latin typeface="Consolas" panose="020B0609020204030204" pitchFamily="49" charset="0"/>
                <a:cs typeface="Consolas" panose="020B0609020204030204" pitchFamily="49" charset="0"/>
              </a:rPr>
              <a:t>         Node branch = </a:t>
            </a:r>
            <a:r>
              <a:rPr lang="en-US" sz="1100" b="0" dirty="0">
                <a:solidFill>
                  <a:srgbClr val="7F0055"/>
                </a:solidFill>
                <a:latin typeface="Consolas" panose="020B0609020204030204" pitchFamily="49" charset="0"/>
                <a:cs typeface="Consolas" panose="020B0609020204030204" pitchFamily="49" charset="0"/>
              </a:rPr>
              <a:t>new</a:t>
            </a:r>
            <a:r>
              <a:rPr lang="en-US" sz="1100" b="0" dirty="0">
                <a:solidFill>
                  <a:srgbClr val="000000"/>
                </a:solidFill>
                <a:latin typeface="Consolas" panose="020B0609020204030204" pitchFamily="49" charset="0"/>
                <a:cs typeface="Consolas" panose="020B0609020204030204" pitchFamily="49" charset="0"/>
              </a:rPr>
              <a:t> Node(</a:t>
            </a:r>
            <a:r>
              <a:rPr lang="en-US" sz="1100" b="0" dirty="0">
                <a:solidFill>
                  <a:srgbClr val="2A00FF"/>
                </a:solidFill>
                <a:latin typeface="Consolas" panose="020B0609020204030204" pitchFamily="49" charset="0"/>
                <a:cs typeface="Consolas" panose="020B0609020204030204" pitchFamily="49" charset="0"/>
              </a:rPr>
              <a:t>' '</a:t>
            </a:r>
            <a:r>
              <a:rPr lang="en-US" sz="1100" b="0" dirty="0">
                <a:solidFill>
                  <a:srgbClr val="000000"/>
                </a:solidFill>
                <a:latin typeface="Consolas" panose="020B0609020204030204" pitchFamily="49" charset="0"/>
                <a:cs typeface="Consolas" panose="020B0609020204030204" pitchFamily="49" charset="0"/>
              </a:rPr>
              <a:t>, min1.p + min2.p, min1, min2);</a:t>
            </a:r>
          </a:p>
          <a:p>
            <a:pPr algn="l"/>
            <a:r>
              <a:rPr lang="en-US" sz="1100" b="0" dirty="0">
                <a:solidFill>
                  <a:srgbClr val="000000"/>
                </a:solidFill>
                <a:latin typeface="Consolas" panose="020B0609020204030204" pitchFamily="49" charset="0"/>
                <a:cs typeface="Consolas" panose="020B0609020204030204" pitchFamily="49" charset="0"/>
              </a:rPr>
              <a:t>         </a:t>
            </a:r>
            <a:r>
              <a:rPr lang="en-US" sz="1100" b="0" dirty="0" err="1">
                <a:solidFill>
                  <a:srgbClr val="000000"/>
                </a:solidFill>
                <a:latin typeface="Consolas" panose="020B0609020204030204" pitchFamily="49" charset="0"/>
                <a:cs typeface="Consolas" panose="020B0609020204030204" pitchFamily="49" charset="0"/>
              </a:rPr>
              <a:t>tree.add</a:t>
            </a:r>
            <a:r>
              <a:rPr lang="en-US" sz="1100" b="0" dirty="0">
                <a:solidFill>
                  <a:srgbClr val="000000"/>
                </a:solidFill>
                <a:latin typeface="Consolas" panose="020B0609020204030204" pitchFamily="49" charset="0"/>
                <a:cs typeface="Consolas" panose="020B0609020204030204" pitchFamily="49" charset="0"/>
              </a:rPr>
              <a:t>(branch);</a:t>
            </a:r>
          </a:p>
          <a:p>
            <a:pPr algn="l"/>
            <a:r>
              <a:rPr lang="en-IL" sz="1100" b="0" dirty="0">
                <a:solidFill>
                  <a:srgbClr val="000000"/>
                </a:solidFill>
                <a:latin typeface="Consolas" panose="020B0609020204030204" pitchFamily="49" charset="0"/>
                <a:cs typeface="Consolas" panose="020B0609020204030204" pitchFamily="49" charset="0"/>
              </a:rPr>
              <a:t>      }</a:t>
            </a:r>
            <a:endParaRPr lang="en-IL" sz="1100" b="0" dirty="0">
              <a:latin typeface="Consolas" panose="020B0609020204030204" pitchFamily="49" charset="0"/>
              <a:cs typeface="Consolas" panose="020B0609020204030204" pitchFamily="49" charset="0"/>
            </a:endParaRPr>
          </a:p>
          <a:p>
            <a:pPr algn="l">
              <a:spcBef>
                <a:spcPts val="600"/>
              </a:spcBef>
            </a:pPr>
            <a:r>
              <a:rPr lang="en-US" sz="1100" b="0" dirty="0">
                <a:solidFill>
                  <a:srgbClr val="000000"/>
                </a:solidFill>
                <a:latin typeface="Consolas" panose="020B0609020204030204" pitchFamily="49" charset="0"/>
                <a:cs typeface="Consolas" panose="020B0609020204030204" pitchFamily="49" charset="0"/>
              </a:rPr>
              <a:t>      </a:t>
            </a:r>
            <a:r>
              <a:rPr lang="en-US" sz="1100" b="0" dirty="0">
                <a:solidFill>
                  <a:srgbClr val="3F7F5F"/>
                </a:solidFill>
                <a:latin typeface="Consolas" panose="020B0609020204030204" pitchFamily="49" charset="0"/>
                <a:cs typeface="Consolas" panose="020B0609020204030204" pitchFamily="49" charset="0"/>
              </a:rPr>
              <a:t>// Returns the tree's root.</a:t>
            </a:r>
          </a:p>
          <a:p>
            <a:pPr algn="l"/>
            <a:r>
              <a:rPr lang="en-US" sz="1100" b="0" dirty="0">
                <a:solidFill>
                  <a:srgbClr val="000000"/>
                </a:solidFill>
                <a:latin typeface="Consolas" panose="020B0609020204030204" pitchFamily="49" charset="0"/>
                <a:cs typeface="Consolas" panose="020B0609020204030204" pitchFamily="49" charset="0"/>
              </a:rPr>
              <a:t>      </a:t>
            </a:r>
            <a:r>
              <a:rPr lang="en-US" sz="1100" b="0" dirty="0">
                <a:solidFill>
                  <a:srgbClr val="7F0055"/>
                </a:solidFill>
                <a:latin typeface="Consolas" panose="020B0609020204030204" pitchFamily="49" charset="0"/>
                <a:cs typeface="Consolas" panose="020B0609020204030204" pitchFamily="49" charset="0"/>
              </a:rPr>
              <a:t>return</a:t>
            </a:r>
            <a:r>
              <a:rPr lang="en-US" sz="1100" b="0" dirty="0">
                <a:solidFill>
                  <a:srgbClr val="000000"/>
                </a:solidFill>
                <a:latin typeface="Consolas" panose="020B0609020204030204" pitchFamily="49" charset="0"/>
                <a:cs typeface="Consolas" panose="020B0609020204030204" pitchFamily="49" charset="0"/>
              </a:rPr>
              <a:t> </a:t>
            </a:r>
            <a:r>
              <a:rPr lang="en-US" sz="1100" b="0" dirty="0" err="1">
                <a:solidFill>
                  <a:srgbClr val="000000"/>
                </a:solidFill>
                <a:latin typeface="Consolas" panose="020B0609020204030204" pitchFamily="49" charset="0"/>
                <a:cs typeface="Consolas" panose="020B0609020204030204" pitchFamily="49" charset="0"/>
              </a:rPr>
              <a:t>tree.getFirst</a:t>
            </a:r>
            <a:r>
              <a:rPr lang="en-US" sz="1100" b="0" dirty="0">
                <a:solidFill>
                  <a:srgbClr val="000000"/>
                </a:solidFill>
                <a:latin typeface="Consolas" panose="020B0609020204030204" pitchFamily="49" charset="0"/>
                <a:cs typeface="Consolas" panose="020B0609020204030204" pitchFamily="49" charset="0"/>
              </a:rPr>
              <a:t>();</a:t>
            </a:r>
          </a:p>
          <a:p>
            <a:pPr algn="l"/>
            <a:r>
              <a:rPr lang="en-IL" sz="1100" b="0" dirty="0">
                <a:solidFill>
                  <a:srgbClr val="000000"/>
                </a:solidFill>
                <a:latin typeface="Consolas" panose="020B0609020204030204" pitchFamily="49" charset="0"/>
                <a:cs typeface="Consolas" panose="020B0609020204030204" pitchFamily="49" charset="0"/>
              </a:rPr>
              <a:t>   }</a:t>
            </a:r>
          </a:p>
          <a:p>
            <a:pPr algn="l">
              <a:spcBef>
                <a:spcPts val="0"/>
              </a:spcBef>
              <a:spcAft>
                <a:spcPts val="0"/>
              </a:spcAft>
            </a:pPr>
            <a:r>
              <a:rPr lang="en-IL" sz="1100" b="0" dirty="0">
                <a:solidFill>
                  <a:srgbClr val="000000"/>
                </a:solidFill>
                <a:latin typeface="Consolas" panose="020B0609020204030204" pitchFamily="49" charset="0"/>
                <a:cs typeface="Consolas" panose="020B0609020204030204" pitchFamily="49" charset="0"/>
              </a:rPr>
              <a:t>   ...</a:t>
            </a:r>
          </a:p>
          <a:p>
            <a:pPr algn="l"/>
            <a:r>
              <a:rPr lang="en-IL" sz="1100" b="0" dirty="0">
                <a:solidFill>
                  <a:srgbClr val="000000"/>
                </a:solidFill>
                <a:latin typeface="Consolas" panose="020B0609020204030204" pitchFamily="49" charset="0"/>
                <a:cs typeface="Consolas" panose="020B0609020204030204" pitchFamily="49" charset="0"/>
              </a:rPr>
              <a:t>}</a:t>
            </a:r>
          </a:p>
          <a:p>
            <a:pPr algn="l"/>
            <a:endParaRPr lang="en-US" sz="1100" b="0" dirty="0">
              <a:solidFill>
                <a:srgbClr val="000000"/>
              </a:solidFill>
              <a:latin typeface="Consolas" panose="020B0609020204030204" pitchFamily="49" charset="0"/>
              <a:ea typeface="Consolas"/>
              <a:cs typeface="Consolas" panose="020B0609020204030204" pitchFamily="49" charset="0"/>
            </a:endParaRPr>
          </a:p>
        </p:txBody>
      </p:sp>
      <p:sp>
        <p:nvSpPr>
          <p:cNvPr id="5" name="Rectangle 3">
            <a:extLst>
              <a:ext uri="{FF2B5EF4-FFF2-40B4-BE49-F238E27FC236}">
                <a16:creationId xmlns:a16="http://schemas.microsoft.com/office/drawing/2014/main" id="{39654CF3-5D5C-7D4B-90D1-783FC0D3C370}"/>
              </a:ext>
            </a:extLst>
          </p:cNvPr>
          <p:cNvSpPr>
            <a:spLocks noChangeArrowheads="1"/>
          </p:cNvSpPr>
          <p:nvPr/>
        </p:nvSpPr>
        <p:spPr bwMode="auto">
          <a:xfrm>
            <a:off x="3886200" y="4693670"/>
            <a:ext cx="4854011" cy="1972052"/>
          </a:xfrm>
          <a:prstGeom prst="rect">
            <a:avLst/>
          </a:prstGeom>
          <a:solidFill>
            <a:schemeClr val="bg1"/>
          </a:solidFill>
          <a:ln w="9525">
            <a:solidFill>
              <a:srgbClr val="293973"/>
            </a:solidFill>
            <a:miter lim="800000"/>
            <a:headEnd/>
            <a:tailEnd/>
          </a:ln>
          <a:effectLst>
            <a:outerShdw blurRad="50800" dist="38100" dir="2700000" algn="tl" rotWithShape="0">
              <a:prstClr val="black">
                <a:alpha val="40000"/>
              </a:prstClr>
            </a:outerShdw>
          </a:effectLst>
        </p:spPr>
        <p:txBody>
          <a:bodyPr lIns="129600" tIns="72000" rIns="0" bIns="0" anchor="t" anchorCtr="0"/>
          <a:lstStyle/>
          <a:p>
            <a:pPr algn="l"/>
            <a:r>
              <a:rPr lang="en-US" sz="1200" b="0" dirty="0">
                <a:solidFill>
                  <a:srgbClr val="3F7F5F"/>
                </a:solidFill>
                <a:latin typeface="Times New Roman" panose="02020603050405020304" pitchFamily="18" charset="0"/>
                <a:cs typeface="Times New Roman" panose="02020603050405020304" pitchFamily="18" charset="0"/>
              </a:rPr>
              <a:t>   // Finds the node with the minimal frequency in the list,</a:t>
            </a:r>
          </a:p>
          <a:p>
            <a:pPr algn="l"/>
            <a:r>
              <a:rPr lang="en-US" sz="1200" b="0" dirty="0">
                <a:solidFill>
                  <a:srgbClr val="000000"/>
                </a:solidFill>
                <a:latin typeface="Times New Roman" panose="02020603050405020304" pitchFamily="18" charset="0"/>
                <a:cs typeface="Times New Roman" panose="02020603050405020304" pitchFamily="18" charset="0"/>
              </a:rPr>
              <a:t>   </a:t>
            </a:r>
            <a:r>
              <a:rPr lang="en-US" sz="1200" b="0" dirty="0">
                <a:solidFill>
                  <a:srgbClr val="3F7F5F"/>
                </a:solidFill>
                <a:latin typeface="Times New Roman" panose="02020603050405020304" pitchFamily="18" charset="0"/>
                <a:cs typeface="Times New Roman" panose="02020603050405020304" pitchFamily="18" charset="0"/>
              </a:rPr>
              <a:t>// removes this node from the list, and returns it.</a:t>
            </a:r>
          </a:p>
          <a:p>
            <a:pPr algn="l"/>
            <a:r>
              <a:rPr lang="en-US" sz="1200" b="0" dirty="0">
                <a:solidFill>
                  <a:srgbClr val="000000"/>
                </a:solidFill>
                <a:latin typeface="Consolas" panose="020B0609020204030204" pitchFamily="49" charset="0"/>
                <a:cs typeface="Consolas" panose="020B0609020204030204" pitchFamily="49" charset="0"/>
              </a:rPr>
              <a:t> </a:t>
            </a:r>
            <a:r>
              <a:rPr lang="en-US" sz="1200" b="0" dirty="0">
                <a:solidFill>
                  <a:srgbClr val="7F0055"/>
                </a:solidFill>
                <a:latin typeface="Consolas" panose="020B0609020204030204" pitchFamily="49" charset="0"/>
                <a:cs typeface="Consolas" panose="020B0609020204030204" pitchFamily="49" charset="0"/>
              </a:rPr>
              <a:t>private</a:t>
            </a:r>
            <a:r>
              <a:rPr lang="en-US" sz="1200" b="0" dirty="0">
                <a:solidFill>
                  <a:srgbClr val="000000"/>
                </a:solidFill>
                <a:latin typeface="Consolas" panose="020B0609020204030204" pitchFamily="49" charset="0"/>
                <a:cs typeface="Consolas" panose="020B0609020204030204" pitchFamily="49" charset="0"/>
              </a:rPr>
              <a:t> </a:t>
            </a:r>
            <a:r>
              <a:rPr lang="en-US" sz="1200" b="0" dirty="0">
                <a:solidFill>
                  <a:srgbClr val="7F0055"/>
                </a:solidFill>
                <a:latin typeface="Consolas" panose="020B0609020204030204" pitchFamily="49" charset="0"/>
                <a:cs typeface="Consolas" panose="020B0609020204030204" pitchFamily="49" charset="0"/>
              </a:rPr>
              <a:t>static</a:t>
            </a:r>
            <a:r>
              <a:rPr lang="en-US" sz="1200" b="0" dirty="0">
                <a:solidFill>
                  <a:srgbClr val="000000"/>
                </a:solidFill>
                <a:latin typeface="Consolas" panose="020B0609020204030204" pitchFamily="49" charset="0"/>
                <a:cs typeface="Consolas" panose="020B0609020204030204" pitchFamily="49" charset="0"/>
              </a:rPr>
              <a:t> Node </a:t>
            </a:r>
            <a:r>
              <a:rPr lang="en-US" sz="1200" b="0" dirty="0" err="1">
                <a:solidFill>
                  <a:srgbClr val="000000"/>
                </a:solidFill>
                <a:latin typeface="Consolas" panose="020B0609020204030204" pitchFamily="49" charset="0"/>
                <a:cs typeface="Consolas" panose="020B0609020204030204" pitchFamily="49" charset="0"/>
              </a:rPr>
              <a:t>removeMin</a:t>
            </a:r>
            <a:r>
              <a:rPr lang="en-US" sz="1200" b="0" dirty="0">
                <a:solidFill>
                  <a:srgbClr val="000000"/>
                </a:solidFill>
                <a:latin typeface="Consolas" panose="020B0609020204030204" pitchFamily="49" charset="0"/>
                <a:cs typeface="Consolas" panose="020B0609020204030204" pitchFamily="49" charset="0"/>
              </a:rPr>
              <a:t>(LinkedList&lt;Node&gt; list) {</a:t>
            </a:r>
          </a:p>
          <a:p>
            <a:pPr algn="l"/>
            <a:r>
              <a:rPr lang="en-US" sz="1200" b="0" dirty="0">
                <a:solidFill>
                  <a:srgbClr val="000000"/>
                </a:solidFill>
                <a:latin typeface="Consolas" panose="020B0609020204030204" pitchFamily="49" charset="0"/>
                <a:cs typeface="Consolas" panose="020B0609020204030204" pitchFamily="49" charset="0"/>
              </a:rPr>
              <a:t>    </a:t>
            </a:r>
            <a:endParaRPr lang="en-US" sz="1100" b="0" dirty="0">
              <a:solidFill>
                <a:srgbClr val="000000"/>
              </a:solidFill>
              <a:latin typeface="Consolas" panose="020B0609020204030204" pitchFamily="49" charset="0"/>
              <a:ea typeface="Consolas"/>
              <a:cs typeface="Consolas" panose="020B0609020204030204" pitchFamily="49" charset="0"/>
            </a:endParaRPr>
          </a:p>
        </p:txBody>
      </p:sp>
      <p:pic>
        <p:nvPicPr>
          <p:cNvPr id="3" name="Picture 2">
            <a:extLst>
              <a:ext uri="{FF2B5EF4-FFF2-40B4-BE49-F238E27FC236}">
                <a16:creationId xmlns:a16="http://schemas.microsoft.com/office/drawing/2014/main" id="{4882BF46-5209-A94B-88BA-AD1E62D491D9}"/>
              </a:ext>
            </a:extLst>
          </p:cNvPr>
          <p:cNvPicPr>
            <a:picLocks noChangeAspect="1"/>
          </p:cNvPicPr>
          <p:nvPr/>
        </p:nvPicPr>
        <p:blipFill>
          <a:blip r:embed="rId2"/>
          <a:stretch>
            <a:fillRect/>
          </a:stretch>
        </p:blipFill>
        <p:spPr>
          <a:xfrm>
            <a:off x="4788185" y="2363286"/>
            <a:ext cx="4330831" cy="1516421"/>
          </a:xfrm>
          <a:prstGeom prst="rect">
            <a:avLst/>
          </a:prstGeom>
        </p:spPr>
      </p:pic>
      <p:sp>
        <p:nvSpPr>
          <p:cNvPr id="6" name="Rounded Rectangle 5">
            <a:extLst>
              <a:ext uri="{FF2B5EF4-FFF2-40B4-BE49-F238E27FC236}">
                <a16:creationId xmlns:a16="http://schemas.microsoft.com/office/drawing/2014/main" id="{12220131-F429-4B4F-818A-85D16D1856A0}"/>
              </a:ext>
            </a:extLst>
          </p:cNvPr>
          <p:cNvSpPr/>
          <p:nvPr/>
        </p:nvSpPr>
        <p:spPr bwMode="auto">
          <a:xfrm>
            <a:off x="886242" y="4038600"/>
            <a:ext cx="2466558" cy="349591"/>
          </a:xfrm>
          <a:prstGeom prst="roundRect">
            <a:avLst/>
          </a:prstGeom>
          <a:noFill/>
          <a:ln w="12700" cap="flat" cmpd="sng" algn="ctr">
            <a:solidFill>
              <a:srgbClr val="114FFB"/>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sz="2400" b="1" i="0" u="none" strike="noStrike" cap="none" normalizeH="0" baseline="0">
              <a:ln>
                <a:noFill/>
              </a:ln>
              <a:solidFill>
                <a:schemeClr val="tx1"/>
              </a:solidFill>
              <a:effectLst/>
              <a:latin typeface="Arial" pitchFamily="34" charset="0"/>
            </a:endParaRPr>
          </a:p>
        </p:txBody>
      </p:sp>
    </p:spTree>
    <p:extLst>
      <p:ext uri="{BB962C8B-B14F-4D97-AF65-F5344CB8AC3E}">
        <p14:creationId xmlns:p14="http://schemas.microsoft.com/office/powerpoint/2010/main" val="250953445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Lst>
  </p:timing>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8E29DF-072E-354E-8B5E-245D26B4315F}"/>
              </a:ext>
            </a:extLst>
          </p:cNvPr>
          <p:cNvSpPr>
            <a:spLocks noGrp="1"/>
          </p:cNvSpPr>
          <p:nvPr>
            <p:ph type="title"/>
          </p:nvPr>
        </p:nvSpPr>
        <p:spPr/>
        <p:txBody>
          <a:bodyPr/>
          <a:lstStyle/>
          <a:p>
            <a:pPr rtl="1"/>
            <a:r>
              <a:rPr lang="en-US" dirty="0"/>
              <a:t>Building the tree</a:t>
            </a:r>
          </a:p>
        </p:txBody>
      </p:sp>
      <p:sp>
        <p:nvSpPr>
          <p:cNvPr id="110" name="Rectangle 3">
            <a:extLst>
              <a:ext uri="{FF2B5EF4-FFF2-40B4-BE49-F238E27FC236}">
                <a16:creationId xmlns:a16="http://schemas.microsoft.com/office/drawing/2014/main" id="{83374A1E-5E36-E045-88D0-F47AE0C6C465}"/>
              </a:ext>
            </a:extLst>
          </p:cNvPr>
          <p:cNvSpPr>
            <a:spLocks noChangeArrowheads="1"/>
          </p:cNvSpPr>
          <p:nvPr/>
        </p:nvSpPr>
        <p:spPr bwMode="auto">
          <a:xfrm>
            <a:off x="241169" y="721105"/>
            <a:ext cx="5569061" cy="5298695"/>
          </a:xfrm>
          <a:prstGeom prst="rect">
            <a:avLst/>
          </a:prstGeom>
          <a:solidFill>
            <a:schemeClr val="bg1"/>
          </a:solidFill>
          <a:ln w="9525">
            <a:solidFill>
              <a:srgbClr val="293973"/>
            </a:solidFill>
            <a:miter lim="800000"/>
            <a:headEnd/>
            <a:tailEnd/>
          </a:ln>
          <a:effectLst>
            <a:outerShdw blurRad="50800" dist="38100" dir="2700000" algn="tl" rotWithShape="0">
              <a:prstClr val="black">
                <a:alpha val="40000"/>
              </a:prstClr>
            </a:outerShdw>
          </a:effectLst>
        </p:spPr>
        <p:txBody>
          <a:bodyPr lIns="129600" tIns="72000" rIns="0" bIns="0" anchor="t" anchorCtr="0"/>
          <a:lstStyle/>
          <a:p>
            <a:pPr algn="l"/>
            <a:r>
              <a:rPr lang="en-US" sz="1100" b="0" dirty="0">
                <a:solidFill>
                  <a:srgbClr val="7F0055"/>
                </a:solidFill>
                <a:latin typeface="Consolas" panose="020B0609020204030204" pitchFamily="49" charset="0"/>
                <a:cs typeface="Consolas" panose="020B0609020204030204" pitchFamily="49" charset="0"/>
              </a:rPr>
              <a:t>import</a:t>
            </a:r>
            <a:r>
              <a:rPr lang="en-US" sz="1100" b="0" dirty="0">
                <a:solidFill>
                  <a:srgbClr val="000000"/>
                </a:solidFill>
                <a:latin typeface="Consolas" panose="020B0609020204030204" pitchFamily="49" charset="0"/>
                <a:cs typeface="Consolas" panose="020B0609020204030204" pitchFamily="49" charset="0"/>
              </a:rPr>
              <a:t> </a:t>
            </a:r>
            <a:r>
              <a:rPr lang="en-US" sz="1100" b="0" dirty="0" err="1">
                <a:solidFill>
                  <a:srgbClr val="000000"/>
                </a:solidFill>
                <a:latin typeface="Consolas" panose="020B0609020204030204" pitchFamily="49" charset="0"/>
                <a:cs typeface="Consolas" panose="020B0609020204030204" pitchFamily="49" charset="0"/>
              </a:rPr>
              <a:t>java.util.LinkedList</a:t>
            </a:r>
            <a:r>
              <a:rPr lang="en-US" sz="1100" b="0" dirty="0">
                <a:solidFill>
                  <a:srgbClr val="000000"/>
                </a:solidFill>
                <a:latin typeface="Consolas" panose="020B0609020204030204" pitchFamily="49" charset="0"/>
                <a:cs typeface="Consolas" panose="020B0609020204030204" pitchFamily="49" charset="0"/>
              </a:rPr>
              <a:t>;</a:t>
            </a:r>
            <a:endParaRPr lang="en-US" sz="1100" b="0" dirty="0">
              <a:solidFill>
                <a:srgbClr val="7F0055"/>
              </a:solidFill>
              <a:latin typeface="Consolas" panose="020B0609020204030204" pitchFamily="49" charset="0"/>
              <a:cs typeface="Consolas" panose="020B0609020204030204" pitchFamily="49" charset="0"/>
            </a:endParaRPr>
          </a:p>
          <a:p>
            <a:pPr algn="l">
              <a:spcBef>
                <a:spcPts val="600"/>
              </a:spcBef>
            </a:pPr>
            <a:r>
              <a:rPr lang="en-US" sz="1100" b="0" dirty="0">
                <a:solidFill>
                  <a:srgbClr val="7F0055"/>
                </a:solidFill>
                <a:latin typeface="Consolas" panose="020B0609020204030204" pitchFamily="49" charset="0"/>
                <a:cs typeface="Consolas" panose="020B0609020204030204" pitchFamily="49" charset="0"/>
              </a:rPr>
              <a:t>class</a:t>
            </a:r>
            <a:r>
              <a:rPr lang="en-US" sz="1100" b="0" dirty="0">
                <a:solidFill>
                  <a:srgbClr val="000000"/>
                </a:solidFill>
                <a:latin typeface="Consolas" panose="020B0609020204030204" pitchFamily="49" charset="0"/>
                <a:cs typeface="Consolas" panose="020B0609020204030204" pitchFamily="49" charset="0"/>
              </a:rPr>
              <a:t> Compression {</a:t>
            </a:r>
            <a:r>
              <a:rPr lang="en-IL" sz="1100" b="0" dirty="0">
                <a:solidFill>
                  <a:srgbClr val="000000"/>
                </a:solidFill>
                <a:latin typeface="Consolas" panose="020B0609020204030204" pitchFamily="49" charset="0"/>
                <a:cs typeface="Consolas" panose="020B0609020204030204" pitchFamily="49" charset="0"/>
              </a:rPr>
              <a:t>    </a:t>
            </a:r>
          </a:p>
          <a:p>
            <a:pPr algn="l">
              <a:spcBef>
                <a:spcPts val="600"/>
              </a:spcBef>
            </a:pPr>
            <a:r>
              <a:rPr lang="en-US" sz="1100" b="0" dirty="0">
                <a:solidFill>
                  <a:srgbClr val="000000"/>
                </a:solidFill>
                <a:latin typeface="Consolas" panose="020B0609020204030204" pitchFamily="49" charset="0"/>
                <a:cs typeface="Consolas" panose="020B0609020204030204" pitchFamily="49" charset="0"/>
              </a:rPr>
              <a:t>   </a:t>
            </a:r>
            <a:r>
              <a:rPr lang="en-US" sz="1200" b="0" dirty="0">
                <a:solidFill>
                  <a:srgbClr val="3F7F5F"/>
                </a:solidFill>
                <a:latin typeface="Times New Roman" panose="02020603050405020304" pitchFamily="18" charset="0"/>
                <a:cs typeface="Times New Roman" panose="02020603050405020304" pitchFamily="18" charset="0"/>
              </a:rPr>
              <a:t>// Builds a Huffman tree from the given array of frequencies,  and returns the tree.</a:t>
            </a:r>
          </a:p>
          <a:p>
            <a:pPr algn="l"/>
            <a:r>
              <a:rPr lang="en-US" sz="1100" b="0" dirty="0">
                <a:solidFill>
                  <a:srgbClr val="000000"/>
                </a:solidFill>
                <a:latin typeface="Consolas" panose="020B0609020204030204" pitchFamily="49" charset="0"/>
                <a:cs typeface="Consolas" panose="020B0609020204030204" pitchFamily="49" charset="0"/>
              </a:rPr>
              <a:t>   </a:t>
            </a:r>
            <a:r>
              <a:rPr lang="en-US" sz="1100" b="0" dirty="0">
                <a:solidFill>
                  <a:srgbClr val="7F0055"/>
                </a:solidFill>
                <a:latin typeface="Consolas" panose="020B0609020204030204" pitchFamily="49" charset="0"/>
                <a:cs typeface="Consolas" panose="020B0609020204030204" pitchFamily="49" charset="0"/>
              </a:rPr>
              <a:t>private</a:t>
            </a:r>
            <a:r>
              <a:rPr lang="en-US" sz="1100" b="0" dirty="0">
                <a:solidFill>
                  <a:srgbClr val="000000"/>
                </a:solidFill>
                <a:latin typeface="Consolas" panose="020B0609020204030204" pitchFamily="49" charset="0"/>
                <a:cs typeface="Consolas" panose="020B0609020204030204" pitchFamily="49" charset="0"/>
              </a:rPr>
              <a:t> </a:t>
            </a:r>
            <a:r>
              <a:rPr lang="en-US" sz="1100" b="0" dirty="0">
                <a:solidFill>
                  <a:srgbClr val="7F0055"/>
                </a:solidFill>
                <a:latin typeface="Consolas" panose="020B0609020204030204" pitchFamily="49" charset="0"/>
                <a:cs typeface="Consolas" panose="020B0609020204030204" pitchFamily="49" charset="0"/>
              </a:rPr>
              <a:t>static</a:t>
            </a:r>
            <a:r>
              <a:rPr lang="en-US" sz="1100" b="0" dirty="0">
                <a:solidFill>
                  <a:srgbClr val="000000"/>
                </a:solidFill>
                <a:latin typeface="Consolas" panose="020B0609020204030204" pitchFamily="49" charset="0"/>
                <a:cs typeface="Consolas" panose="020B0609020204030204" pitchFamily="49" charset="0"/>
              </a:rPr>
              <a:t> Node </a:t>
            </a:r>
            <a:r>
              <a:rPr lang="en-US" sz="1100" b="0" dirty="0" err="1">
                <a:solidFill>
                  <a:srgbClr val="000000"/>
                </a:solidFill>
                <a:latin typeface="Consolas" panose="020B0609020204030204" pitchFamily="49" charset="0"/>
                <a:cs typeface="Consolas" panose="020B0609020204030204" pitchFamily="49" charset="0"/>
              </a:rPr>
              <a:t>buildTree</a:t>
            </a:r>
            <a:r>
              <a:rPr lang="en-US" sz="1100" b="0" dirty="0">
                <a:solidFill>
                  <a:srgbClr val="000000"/>
                </a:solidFill>
                <a:latin typeface="Consolas" panose="020B0609020204030204" pitchFamily="49" charset="0"/>
                <a:cs typeface="Consolas" panose="020B0609020204030204" pitchFamily="49" charset="0"/>
              </a:rPr>
              <a:t>(</a:t>
            </a:r>
            <a:r>
              <a:rPr lang="en-US" sz="1100" b="0" dirty="0">
                <a:solidFill>
                  <a:srgbClr val="7F0055"/>
                </a:solidFill>
                <a:latin typeface="Consolas" panose="020B0609020204030204" pitchFamily="49" charset="0"/>
                <a:cs typeface="Consolas" panose="020B0609020204030204" pitchFamily="49" charset="0"/>
              </a:rPr>
              <a:t>double</a:t>
            </a:r>
            <a:r>
              <a:rPr lang="en-US" sz="1100" b="0" dirty="0">
                <a:solidFill>
                  <a:srgbClr val="000000"/>
                </a:solidFill>
                <a:latin typeface="Consolas" panose="020B0609020204030204" pitchFamily="49" charset="0"/>
                <a:cs typeface="Consolas" panose="020B0609020204030204" pitchFamily="49" charset="0"/>
              </a:rPr>
              <a:t>[] </a:t>
            </a:r>
            <a:r>
              <a:rPr lang="en-US" sz="1100" b="0" dirty="0" err="1">
                <a:solidFill>
                  <a:srgbClr val="000000"/>
                </a:solidFill>
                <a:latin typeface="Consolas" panose="020B0609020204030204" pitchFamily="49" charset="0"/>
                <a:cs typeface="Consolas" panose="020B0609020204030204" pitchFamily="49" charset="0"/>
              </a:rPr>
              <a:t>freq</a:t>
            </a:r>
            <a:r>
              <a:rPr lang="en-US" sz="1100" b="0" dirty="0">
                <a:solidFill>
                  <a:srgbClr val="000000"/>
                </a:solidFill>
                <a:latin typeface="Consolas" panose="020B0609020204030204" pitchFamily="49" charset="0"/>
                <a:cs typeface="Consolas" panose="020B0609020204030204" pitchFamily="49" charset="0"/>
              </a:rPr>
              <a:t>) {</a:t>
            </a:r>
          </a:p>
          <a:p>
            <a:pPr algn="l"/>
            <a:r>
              <a:rPr lang="en-US" sz="1100" b="0" dirty="0">
                <a:solidFill>
                  <a:srgbClr val="000000"/>
                </a:solidFill>
                <a:latin typeface="Consolas" panose="020B0609020204030204" pitchFamily="49" charset="0"/>
                <a:cs typeface="Consolas" panose="020B0609020204030204" pitchFamily="49" charset="0"/>
              </a:rPr>
              <a:t>      LinkedList&lt;Node&gt; tree = </a:t>
            </a:r>
            <a:r>
              <a:rPr lang="en-US" sz="1100" b="0" dirty="0">
                <a:solidFill>
                  <a:srgbClr val="7F0055"/>
                </a:solidFill>
                <a:latin typeface="Consolas" panose="020B0609020204030204" pitchFamily="49" charset="0"/>
                <a:cs typeface="Consolas" panose="020B0609020204030204" pitchFamily="49" charset="0"/>
              </a:rPr>
              <a:t>new</a:t>
            </a:r>
            <a:r>
              <a:rPr lang="en-US" sz="1100" b="0" dirty="0">
                <a:solidFill>
                  <a:srgbClr val="000000"/>
                </a:solidFill>
                <a:latin typeface="Consolas" panose="020B0609020204030204" pitchFamily="49" charset="0"/>
                <a:cs typeface="Consolas" panose="020B0609020204030204" pitchFamily="49" charset="0"/>
              </a:rPr>
              <a:t> LinkedList&lt;Node&gt;();</a:t>
            </a:r>
          </a:p>
          <a:p>
            <a:pPr algn="l"/>
            <a:r>
              <a:rPr lang="en-US" sz="1100" b="0" dirty="0">
                <a:solidFill>
                  <a:srgbClr val="000000"/>
                </a:solidFill>
                <a:latin typeface="Consolas" panose="020B0609020204030204" pitchFamily="49" charset="0"/>
                <a:cs typeface="Consolas" panose="020B0609020204030204" pitchFamily="49" charset="0"/>
              </a:rPr>
              <a:t>      </a:t>
            </a:r>
            <a:r>
              <a:rPr lang="en-US" sz="1200" b="0" dirty="0">
                <a:solidFill>
                  <a:srgbClr val="3F7F5F"/>
                </a:solidFill>
                <a:latin typeface="Times New Roman" panose="02020603050405020304" pitchFamily="18" charset="0"/>
                <a:cs typeface="Times New Roman" panose="02020603050405020304" pitchFamily="18" charset="0"/>
              </a:rPr>
              <a:t>// If an array element (frequency) is greater than 0, adds a node to the list</a:t>
            </a:r>
          </a:p>
          <a:p>
            <a:pPr algn="l"/>
            <a:r>
              <a:rPr lang="en-US" sz="1100" b="0" dirty="0">
                <a:solidFill>
                  <a:srgbClr val="000000"/>
                </a:solidFill>
                <a:latin typeface="Consolas" panose="020B0609020204030204" pitchFamily="49" charset="0"/>
                <a:cs typeface="Consolas" panose="020B0609020204030204" pitchFamily="49" charset="0"/>
              </a:rPr>
              <a:t>      </a:t>
            </a:r>
            <a:r>
              <a:rPr lang="en-US" sz="1100" b="0" dirty="0">
                <a:solidFill>
                  <a:srgbClr val="7F0055"/>
                </a:solidFill>
                <a:latin typeface="Consolas" panose="020B0609020204030204" pitchFamily="49" charset="0"/>
                <a:cs typeface="Consolas" panose="020B0609020204030204" pitchFamily="49" charset="0"/>
              </a:rPr>
              <a:t>for</a:t>
            </a:r>
            <a:r>
              <a:rPr lang="en-US" sz="1100" b="0" dirty="0">
                <a:solidFill>
                  <a:srgbClr val="000000"/>
                </a:solidFill>
                <a:latin typeface="Consolas" panose="020B0609020204030204" pitchFamily="49" charset="0"/>
                <a:cs typeface="Consolas" panose="020B0609020204030204" pitchFamily="49" charset="0"/>
              </a:rPr>
              <a:t> (</a:t>
            </a:r>
            <a:r>
              <a:rPr lang="en-US" sz="1100" b="0" dirty="0">
                <a:solidFill>
                  <a:srgbClr val="7F0055"/>
                </a:solidFill>
                <a:latin typeface="Consolas" panose="020B0609020204030204" pitchFamily="49" charset="0"/>
                <a:cs typeface="Consolas" panose="020B0609020204030204" pitchFamily="49" charset="0"/>
              </a:rPr>
              <a:t>char</a:t>
            </a:r>
            <a:r>
              <a:rPr lang="en-US" sz="1100" b="0" dirty="0">
                <a:solidFill>
                  <a:srgbClr val="000000"/>
                </a:solidFill>
                <a:latin typeface="Consolas" panose="020B0609020204030204" pitchFamily="49" charset="0"/>
                <a:cs typeface="Consolas" panose="020B0609020204030204" pitchFamily="49" charset="0"/>
              </a:rPr>
              <a:t> </a:t>
            </a:r>
            <a:r>
              <a:rPr lang="en-US" sz="1100" b="0" dirty="0" err="1">
                <a:solidFill>
                  <a:srgbClr val="000000"/>
                </a:solidFill>
                <a:latin typeface="Consolas" panose="020B0609020204030204" pitchFamily="49" charset="0"/>
                <a:cs typeface="Consolas" panose="020B0609020204030204" pitchFamily="49" charset="0"/>
              </a:rPr>
              <a:t>ch</a:t>
            </a:r>
            <a:r>
              <a:rPr lang="en-US" sz="1100" b="0" dirty="0">
                <a:solidFill>
                  <a:srgbClr val="000000"/>
                </a:solidFill>
                <a:latin typeface="Consolas" panose="020B0609020204030204" pitchFamily="49" charset="0"/>
                <a:cs typeface="Consolas" panose="020B0609020204030204" pitchFamily="49" charset="0"/>
              </a:rPr>
              <a:t> = 0; </a:t>
            </a:r>
            <a:r>
              <a:rPr lang="en-US" sz="1100" b="0" dirty="0" err="1">
                <a:solidFill>
                  <a:srgbClr val="000000"/>
                </a:solidFill>
                <a:latin typeface="Consolas" panose="020B0609020204030204" pitchFamily="49" charset="0"/>
                <a:cs typeface="Consolas" panose="020B0609020204030204" pitchFamily="49" charset="0"/>
              </a:rPr>
              <a:t>ch</a:t>
            </a:r>
            <a:r>
              <a:rPr lang="en-US" sz="1100" b="0" dirty="0">
                <a:solidFill>
                  <a:srgbClr val="000000"/>
                </a:solidFill>
                <a:latin typeface="Consolas" panose="020B0609020204030204" pitchFamily="49" charset="0"/>
                <a:cs typeface="Consolas" panose="020B0609020204030204" pitchFamily="49" charset="0"/>
              </a:rPr>
              <a:t> &lt; </a:t>
            </a:r>
            <a:r>
              <a:rPr lang="en-US" sz="1100" b="0" dirty="0" err="1">
                <a:solidFill>
                  <a:srgbClr val="000000"/>
                </a:solidFill>
                <a:latin typeface="Consolas" panose="020B0609020204030204" pitchFamily="49" charset="0"/>
                <a:cs typeface="Consolas" panose="020B0609020204030204" pitchFamily="49" charset="0"/>
              </a:rPr>
              <a:t>freq.length</a:t>
            </a:r>
            <a:r>
              <a:rPr lang="en-US" sz="1100" b="0" dirty="0">
                <a:solidFill>
                  <a:srgbClr val="000000"/>
                </a:solidFill>
                <a:latin typeface="Consolas" panose="020B0609020204030204" pitchFamily="49" charset="0"/>
                <a:cs typeface="Consolas" panose="020B0609020204030204" pitchFamily="49" charset="0"/>
              </a:rPr>
              <a:t>; </a:t>
            </a:r>
            <a:r>
              <a:rPr lang="en-US" sz="1100" b="0" dirty="0" err="1">
                <a:solidFill>
                  <a:srgbClr val="000000"/>
                </a:solidFill>
                <a:latin typeface="Consolas" panose="020B0609020204030204" pitchFamily="49" charset="0"/>
                <a:cs typeface="Consolas" panose="020B0609020204030204" pitchFamily="49" charset="0"/>
              </a:rPr>
              <a:t>ch</a:t>
            </a:r>
            <a:r>
              <a:rPr lang="en-US" sz="1100" b="0" dirty="0">
                <a:solidFill>
                  <a:srgbClr val="000000"/>
                </a:solidFill>
                <a:latin typeface="Consolas" panose="020B0609020204030204" pitchFamily="49" charset="0"/>
                <a:cs typeface="Consolas" panose="020B0609020204030204" pitchFamily="49" charset="0"/>
              </a:rPr>
              <a:t>++) {</a:t>
            </a:r>
          </a:p>
          <a:p>
            <a:pPr algn="l"/>
            <a:r>
              <a:rPr lang="en-US" sz="1100" b="0" dirty="0">
                <a:solidFill>
                  <a:srgbClr val="000000"/>
                </a:solidFill>
                <a:latin typeface="Consolas" panose="020B0609020204030204" pitchFamily="49" charset="0"/>
                <a:cs typeface="Consolas" panose="020B0609020204030204" pitchFamily="49" charset="0"/>
              </a:rPr>
              <a:t>         </a:t>
            </a:r>
            <a:r>
              <a:rPr lang="en-US" sz="1100" b="0" dirty="0">
                <a:solidFill>
                  <a:srgbClr val="7F0055"/>
                </a:solidFill>
                <a:latin typeface="Consolas" panose="020B0609020204030204" pitchFamily="49" charset="0"/>
                <a:cs typeface="Consolas" panose="020B0609020204030204" pitchFamily="49" charset="0"/>
              </a:rPr>
              <a:t>double</a:t>
            </a:r>
            <a:r>
              <a:rPr lang="en-US" sz="1100" b="0" dirty="0">
                <a:solidFill>
                  <a:srgbClr val="000000"/>
                </a:solidFill>
                <a:latin typeface="Consolas" panose="020B0609020204030204" pitchFamily="49" charset="0"/>
                <a:cs typeface="Consolas" panose="020B0609020204030204" pitchFamily="49" charset="0"/>
              </a:rPr>
              <a:t> p = </a:t>
            </a:r>
            <a:r>
              <a:rPr lang="en-US" sz="1100" b="0" dirty="0" err="1">
                <a:solidFill>
                  <a:srgbClr val="000000"/>
                </a:solidFill>
                <a:latin typeface="Consolas" panose="020B0609020204030204" pitchFamily="49" charset="0"/>
                <a:cs typeface="Consolas" panose="020B0609020204030204" pitchFamily="49" charset="0"/>
              </a:rPr>
              <a:t>freq</a:t>
            </a:r>
            <a:r>
              <a:rPr lang="en-US" sz="1100" b="0" dirty="0">
                <a:solidFill>
                  <a:srgbClr val="000000"/>
                </a:solidFill>
                <a:latin typeface="Consolas" panose="020B0609020204030204" pitchFamily="49" charset="0"/>
                <a:cs typeface="Consolas" panose="020B0609020204030204" pitchFamily="49" charset="0"/>
              </a:rPr>
              <a:t>[</a:t>
            </a:r>
            <a:r>
              <a:rPr lang="en-US" sz="1100" b="0" dirty="0" err="1">
                <a:solidFill>
                  <a:srgbClr val="000000"/>
                </a:solidFill>
                <a:latin typeface="Consolas" panose="020B0609020204030204" pitchFamily="49" charset="0"/>
                <a:cs typeface="Consolas" panose="020B0609020204030204" pitchFamily="49" charset="0"/>
              </a:rPr>
              <a:t>ch</a:t>
            </a:r>
            <a:r>
              <a:rPr lang="en-US" sz="1100" b="0" dirty="0">
                <a:solidFill>
                  <a:srgbClr val="000000"/>
                </a:solidFill>
                <a:latin typeface="Consolas" panose="020B0609020204030204" pitchFamily="49" charset="0"/>
                <a:cs typeface="Consolas" panose="020B0609020204030204" pitchFamily="49" charset="0"/>
              </a:rPr>
              <a:t>];</a:t>
            </a:r>
          </a:p>
          <a:p>
            <a:pPr algn="l"/>
            <a:r>
              <a:rPr lang="en-US" sz="1100" b="0" dirty="0">
                <a:solidFill>
                  <a:srgbClr val="000000"/>
                </a:solidFill>
                <a:latin typeface="Consolas" panose="020B0609020204030204" pitchFamily="49" charset="0"/>
                <a:cs typeface="Consolas" panose="020B0609020204030204" pitchFamily="49" charset="0"/>
              </a:rPr>
              <a:t>         </a:t>
            </a:r>
            <a:r>
              <a:rPr lang="en-US" sz="1100" b="0" dirty="0">
                <a:solidFill>
                  <a:srgbClr val="7F0055"/>
                </a:solidFill>
                <a:latin typeface="Consolas" panose="020B0609020204030204" pitchFamily="49" charset="0"/>
                <a:cs typeface="Consolas" panose="020B0609020204030204" pitchFamily="49" charset="0"/>
              </a:rPr>
              <a:t>if</a:t>
            </a:r>
            <a:r>
              <a:rPr lang="en-US" sz="1100" b="0" dirty="0">
                <a:solidFill>
                  <a:srgbClr val="000000"/>
                </a:solidFill>
                <a:latin typeface="Consolas" panose="020B0609020204030204" pitchFamily="49" charset="0"/>
                <a:cs typeface="Consolas" panose="020B0609020204030204" pitchFamily="49" charset="0"/>
              </a:rPr>
              <a:t> (p &gt; 0) {</a:t>
            </a:r>
          </a:p>
          <a:p>
            <a:pPr algn="l"/>
            <a:r>
              <a:rPr lang="en-US" sz="1100" b="0" dirty="0">
                <a:solidFill>
                  <a:srgbClr val="000000"/>
                </a:solidFill>
                <a:latin typeface="Consolas" panose="020B0609020204030204" pitchFamily="49" charset="0"/>
                <a:cs typeface="Consolas" panose="020B0609020204030204" pitchFamily="49" charset="0"/>
              </a:rPr>
              <a:t>            Node leaf = </a:t>
            </a:r>
            <a:r>
              <a:rPr lang="en-US" sz="1100" b="0" dirty="0">
                <a:solidFill>
                  <a:srgbClr val="7F0055"/>
                </a:solidFill>
                <a:latin typeface="Consolas" panose="020B0609020204030204" pitchFamily="49" charset="0"/>
                <a:cs typeface="Consolas" panose="020B0609020204030204" pitchFamily="49" charset="0"/>
              </a:rPr>
              <a:t>new</a:t>
            </a:r>
            <a:r>
              <a:rPr lang="en-US" sz="1100" b="0" dirty="0">
                <a:solidFill>
                  <a:srgbClr val="000000"/>
                </a:solidFill>
                <a:latin typeface="Consolas" panose="020B0609020204030204" pitchFamily="49" charset="0"/>
                <a:cs typeface="Consolas" panose="020B0609020204030204" pitchFamily="49" charset="0"/>
              </a:rPr>
              <a:t> Node(</a:t>
            </a:r>
            <a:r>
              <a:rPr lang="en-US" sz="1100" b="0" dirty="0" err="1">
                <a:solidFill>
                  <a:srgbClr val="000000"/>
                </a:solidFill>
                <a:latin typeface="Consolas" panose="020B0609020204030204" pitchFamily="49" charset="0"/>
                <a:cs typeface="Consolas" panose="020B0609020204030204" pitchFamily="49" charset="0"/>
              </a:rPr>
              <a:t>ch</a:t>
            </a:r>
            <a:r>
              <a:rPr lang="en-US" sz="1100" b="0" dirty="0">
                <a:solidFill>
                  <a:srgbClr val="000000"/>
                </a:solidFill>
                <a:latin typeface="Consolas" panose="020B0609020204030204" pitchFamily="49" charset="0"/>
                <a:cs typeface="Consolas" panose="020B0609020204030204" pitchFamily="49" charset="0"/>
              </a:rPr>
              <a:t>, p);</a:t>
            </a:r>
          </a:p>
          <a:p>
            <a:pPr algn="l"/>
            <a:r>
              <a:rPr lang="en-US" sz="1100" b="0" dirty="0">
                <a:solidFill>
                  <a:srgbClr val="000000"/>
                </a:solidFill>
                <a:latin typeface="Consolas" panose="020B0609020204030204" pitchFamily="49" charset="0"/>
                <a:cs typeface="Consolas" panose="020B0609020204030204" pitchFamily="49" charset="0"/>
              </a:rPr>
              <a:t>            </a:t>
            </a:r>
            <a:r>
              <a:rPr lang="en-US" sz="1100" b="0" dirty="0" err="1">
                <a:solidFill>
                  <a:srgbClr val="000000"/>
                </a:solidFill>
                <a:latin typeface="Consolas" panose="020B0609020204030204" pitchFamily="49" charset="0"/>
                <a:cs typeface="Consolas" panose="020B0609020204030204" pitchFamily="49" charset="0"/>
              </a:rPr>
              <a:t>tree.add</a:t>
            </a:r>
            <a:r>
              <a:rPr lang="en-US" sz="1100" b="0" dirty="0">
                <a:solidFill>
                  <a:srgbClr val="000000"/>
                </a:solidFill>
                <a:latin typeface="Consolas" panose="020B0609020204030204" pitchFamily="49" charset="0"/>
                <a:cs typeface="Consolas" panose="020B0609020204030204" pitchFamily="49" charset="0"/>
              </a:rPr>
              <a:t>(leaf);</a:t>
            </a:r>
          </a:p>
          <a:p>
            <a:pPr algn="l"/>
            <a:r>
              <a:rPr lang="en-IL" sz="1100" b="0" dirty="0">
                <a:solidFill>
                  <a:srgbClr val="000000"/>
                </a:solidFill>
                <a:latin typeface="Consolas" panose="020B0609020204030204" pitchFamily="49" charset="0"/>
                <a:cs typeface="Consolas" panose="020B0609020204030204" pitchFamily="49" charset="0"/>
              </a:rPr>
              <a:t>         }</a:t>
            </a:r>
          </a:p>
          <a:p>
            <a:pPr algn="l"/>
            <a:r>
              <a:rPr lang="en-IL" sz="1100" b="0" dirty="0">
                <a:solidFill>
                  <a:srgbClr val="000000"/>
                </a:solidFill>
                <a:latin typeface="Consolas" panose="020B0609020204030204" pitchFamily="49" charset="0"/>
                <a:cs typeface="Consolas" panose="020B0609020204030204" pitchFamily="49" charset="0"/>
              </a:rPr>
              <a:t>      }</a:t>
            </a:r>
          </a:p>
          <a:p>
            <a:pPr algn="l"/>
            <a:endParaRPr lang="en-IL" sz="1100" b="0" dirty="0">
              <a:latin typeface="Consolas" panose="020B0609020204030204" pitchFamily="49" charset="0"/>
              <a:cs typeface="Consolas" panose="020B0609020204030204" pitchFamily="49" charset="0"/>
            </a:endParaRPr>
          </a:p>
          <a:p>
            <a:pPr algn="l"/>
            <a:r>
              <a:rPr lang="en-US" sz="1100" b="0" dirty="0">
                <a:solidFill>
                  <a:srgbClr val="000000"/>
                </a:solidFill>
                <a:latin typeface="Consolas" panose="020B0609020204030204" pitchFamily="49" charset="0"/>
                <a:cs typeface="Consolas" panose="020B0609020204030204" pitchFamily="49" charset="0"/>
              </a:rPr>
              <a:t>      </a:t>
            </a:r>
            <a:r>
              <a:rPr lang="en-US" sz="1200" b="0" dirty="0">
                <a:solidFill>
                  <a:srgbClr val="3F7F5F"/>
                </a:solidFill>
                <a:latin typeface="Times New Roman" panose="02020603050405020304" pitchFamily="18" charset="0"/>
                <a:cs typeface="Times New Roman" panose="02020603050405020304" pitchFamily="18" charset="0"/>
              </a:rPr>
              <a:t>// Removes the two nodes with the minimal frequencies, </a:t>
            </a:r>
          </a:p>
          <a:p>
            <a:pPr algn="l"/>
            <a:r>
              <a:rPr lang="en-US" sz="1200" b="0" dirty="0">
                <a:solidFill>
                  <a:srgbClr val="000000"/>
                </a:solidFill>
                <a:latin typeface="Times New Roman" panose="02020603050405020304" pitchFamily="18" charset="0"/>
                <a:cs typeface="Times New Roman" panose="02020603050405020304" pitchFamily="18" charset="0"/>
              </a:rPr>
              <a:t>            </a:t>
            </a:r>
            <a:r>
              <a:rPr lang="en-US" sz="1200" b="0" dirty="0">
                <a:solidFill>
                  <a:srgbClr val="3F7F5F"/>
                </a:solidFill>
                <a:latin typeface="Times New Roman" panose="02020603050405020304" pitchFamily="18" charset="0"/>
                <a:cs typeface="Times New Roman" panose="02020603050405020304" pitchFamily="18" charset="0"/>
              </a:rPr>
              <a:t>// merges them into a new node, and adds the new node to</a:t>
            </a:r>
          </a:p>
          <a:p>
            <a:pPr algn="l"/>
            <a:r>
              <a:rPr lang="en-US" sz="1200" b="0" dirty="0">
                <a:solidFill>
                  <a:srgbClr val="000000"/>
                </a:solidFill>
                <a:latin typeface="Times New Roman" panose="02020603050405020304" pitchFamily="18" charset="0"/>
                <a:cs typeface="Times New Roman" panose="02020603050405020304" pitchFamily="18" charset="0"/>
              </a:rPr>
              <a:t>            </a:t>
            </a:r>
            <a:r>
              <a:rPr lang="en-US" sz="1200" b="0" dirty="0">
                <a:solidFill>
                  <a:srgbClr val="3F7F5F"/>
                </a:solidFill>
                <a:latin typeface="Times New Roman" panose="02020603050405020304" pitchFamily="18" charset="0"/>
                <a:cs typeface="Times New Roman" panose="02020603050405020304" pitchFamily="18" charset="0"/>
              </a:rPr>
              <a:t>// the tree. Keeps doing this until the tree has only one element.</a:t>
            </a:r>
          </a:p>
          <a:p>
            <a:pPr algn="l"/>
            <a:r>
              <a:rPr lang="en-US" sz="1100" b="0" dirty="0">
                <a:solidFill>
                  <a:srgbClr val="000000"/>
                </a:solidFill>
                <a:latin typeface="Consolas" panose="020B0609020204030204" pitchFamily="49" charset="0"/>
                <a:cs typeface="Consolas" panose="020B0609020204030204" pitchFamily="49" charset="0"/>
              </a:rPr>
              <a:t>      </a:t>
            </a:r>
            <a:r>
              <a:rPr lang="en-US" sz="1100" b="0" dirty="0">
                <a:solidFill>
                  <a:srgbClr val="7F0055"/>
                </a:solidFill>
                <a:latin typeface="Consolas" panose="020B0609020204030204" pitchFamily="49" charset="0"/>
                <a:cs typeface="Consolas" panose="020B0609020204030204" pitchFamily="49" charset="0"/>
              </a:rPr>
              <a:t>while</a:t>
            </a:r>
            <a:r>
              <a:rPr lang="en-US" sz="1100" b="0" dirty="0">
                <a:solidFill>
                  <a:srgbClr val="000000"/>
                </a:solidFill>
                <a:latin typeface="Consolas" panose="020B0609020204030204" pitchFamily="49" charset="0"/>
                <a:cs typeface="Consolas" panose="020B0609020204030204" pitchFamily="49" charset="0"/>
              </a:rPr>
              <a:t> (</a:t>
            </a:r>
            <a:r>
              <a:rPr lang="en-US" sz="1100" b="0" dirty="0" err="1">
                <a:solidFill>
                  <a:srgbClr val="000000"/>
                </a:solidFill>
                <a:latin typeface="Consolas" panose="020B0609020204030204" pitchFamily="49" charset="0"/>
                <a:cs typeface="Consolas" panose="020B0609020204030204" pitchFamily="49" charset="0"/>
              </a:rPr>
              <a:t>tree.size</a:t>
            </a:r>
            <a:r>
              <a:rPr lang="en-US" sz="1100" b="0" dirty="0">
                <a:solidFill>
                  <a:srgbClr val="000000"/>
                </a:solidFill>
                <a:latin typeface="Consolas" panose="020B0609020204030204" pitchFamily="49" charset="0"/>
                <a:cs typeface="Consolas" panose="020B0609020204030204" pitchFamily="49" charset="0"/>
              </a:rPr>
              <a:t>() &gt; 1) {</a:t>
            </a:r>
          </a:p>
          <a:p>
            <a:pPr algn="l"/>
            <a:r>
              <a:rPr lang="en-US" sz="1100" b="0" dirty="0">
                <a:solidFill>
                  <a:srgbClr val="000000"/>
                </a:solidFill>
                <a:latin typeface="Consolas" panose="020B0609020204030204" pitchFamily="49" charset="0"/>
                <a:cs typeface="Consolas" panose="020B0609020204030204" pitchFamily="49" charset="0"/>
              </a:rPr>
              <a:t>         Node min1 = </a:t>
            </a:r>
            <a:r>
              <a:rPr lang="en-US" sz="1100" b="0" dirty="0" err="1">
                <a:solidFill>
                  <a:srgbClr val="000000"/>
                </a:solidFill>
                <a:latin typeface="Consolas" panose="020B0609020204030204" pitchFamily="49" charset="0"/>
                <a:cs typeface="Consolas" panose="020B0609020204030204" pitchFamily="49" charset="0"/>
              </a:rPr>
              <a:t>removeMin</a:t>
            </a:r>
            <a:r>
              <a:rPr lang="en-US" sz="1100" b="0" dirty="0">
                <a:solidFill>
                  <a:srgbClr val="000000"/>
                </a:solidFill>
                <a:latin typeface="Consolas" panose="020B0609020204030204" pitchFamily="49" charset="0"/>
                <a:cs typeface="Consolas" panose="020B0609020204030204" pitchFamily="49" charset="0"/>
              </a:rPr>
              <a:t>(tree);</a:t>
            </a:r>
          </a:p>
          <a:p>
            <a:pPr algn="l"/>
            <a:r>
              <a:rPr lang="en-US" sz="1100" b="0" dirty="0">
                <a:solidFill>
                  <a:srgbClr val="000000"/>
                </a:solidFill>
                <a:latin typeface="Consolas" panose="020B0609020204030204" pitchFamily="49" charset="0"/>
                <a:cs typeface="Consolas" panose="020B0609020204030204" pitchFamily="49" charset="0"/>
              </a:rPr>
              <a:t>         Node min2 = </a:t>
            </a:r>
            <a:r>
              <a:rPr lang="en-US" sz="1100" b="0" dirty="0" err="1">
                <a:solidFill>
                  <a:srgbClr val="000000"/>
                </a:solidFill>
                <a:latin typeface="Consolas" panose="020B0609020204030204" pitchFamily="49" charset="0"/>
                <a:cs typeface="Consolas" panose="020B0609020204030204" pitchFamily="49" charset="0"/>
              </a:rPr>
              <a:t>removeMin</a:t>
            </a:r>
            <a:r>
              <a:rPr lang="en-US" sz="1100" b="0" dirty="0">
                <a:solidFill>
                  <a:srgbClr val="000000"/>
                </a:solidFill>
                <a:latin typeface="Consolas" panose="020B0609020204030204" pitchFamily="49" charset="0"/>
                <a:cs typeface="Consolas" panose="020B0609020204030204" pitchFamily="49" charset="0"/>
              </a:rPr>
              <a:t>(tree);</a:t>
            </a:r>
          </a:p>
          <a:p>
            <a:pPr algn="l"/>
            <a:r>
              <a:rPr lang="en-US" sz="1100" b="0" dirty="0">
                <a:solidFill>
                  <a:srgbClr val="000000"/>
                </a:solidFill>
                <a:latin typeface="Consolas" panose="020B0609020204030204" pitchFamily="49" charset="0"/>
                <a:cs typeface="Consolas" panose="020B0609020204030204" pitchFamily="49" charset="0"/>
              </a:rPr>
              <a:t>         Node branch = </a:t>
            </a:r>
            <a:r>
              <a:rPr lang="en-US" sz="1100" b="0" dirty="0">
                <a:solidFill>
                  <a:srgbClr val="7F0055"/>
                </a:solidFill>
                <a:latin typeface="Consolas" panose="020B0609020204030204" pitchFamily="49" charset="0"/>
                <a:cs typeface="Consolas" panose="020B0609020204030204" pitchFamily="49" charset="0"/>
              </a:rPr>
              <a:t>new</a:t>
            </a:r>
            <a:r>
              <a:rPr lang="en-US" sz="1100" b="0" dirty="0">
                <a:solidFill>
                  <a:srgbClr val="000000"/>
                </a:solidFill>
                <a:latin typeface="Consolas" panose="020B0609020204030204" pitchFamily="49" charset="0"/>
                <a:cs typeface="Consolas" panose="020B0609020204030204" pitchFamily="49" charset="0"/>
              </a:rPr>
              <a:t> Node(</a:t>
            </a:r>
            <a:r>
              <a:rPr lang="en-US" sz="1100" b="0" dirty="0">
                <a:solidFill>
                  <a:srgbClr val="2A00FF"/>
                </a:solidFill>
                <a:latin typeface="Consolas" panose="020B0609020204030204" pitchFamily="49" charset="0"/>
                <a:cs typeface="Consolas" panose="020B0609020204030204" pitchFamily="49" charset="0"/>
              </a:rPr>
              <a:t>' '</a:t>
            </a:r>
            <a:r>
              <a:rPr lang="en-US" sz="1100" b="0" dirty="0">
                <a:solidFill>
                  <a:srgbClr val="000000"/>
                </a:solidFill>
                <a:latin typeface="Consolas" panose="020B0609020204030204" pitchFamily="49" charset="0"/>
                <a:cs typeface="Consolas" panose="020B0609020204030204" pitchFamily="49" charset="0"/>
              </a:rPr>
              <a:t>, min1.p + min2.p, min1, min2);</a:t>
            </a:r>
          </a:p>
          <a:p>
            <a:pPr algn="l"/>
            <a:r>
              <a:rPr lang="en-US" sz="1100" b="0" dirty="0">
                <a:solidFill>
                  <a:srgbClr val="000000"/>
                </a:solidFill>
                <a:latin typeface="Consolas" panose="020B0609020204030204" pitchFamily="49" charset="0"/>
                <a:cs typeface="Consolas" panose="020B0609020204030204" pitchFamily="49" charset="0"/>
              </a:rPr>
              <a:t>         </a:t>
            </a:r>
            <a:r>
              <a:rPr lang="en-US" sz="1100" b="0" dirty="0" err="1">
                <a:solidFill>
                  <a:srgbClr val="000000"/>
                </a:solidFill>
                <a:latin typeface="Consolas" panose="020B0609020204030204" pitchFamily="49" charset="0"/>
                <a:cs typeface="Consolas" panose="020B0609020204030204" pitchFamily="49" charset="0"/>
              </a:rPr>
              <a:t>tree.add</a:t>
            </a:r>
            <a:r>
              <a:rPr lang="en-US" sz="1100" b="0" dirty="0">
                <a:solidFill>
                  <a:srgbClr val="000000"/>
                </a:solidFill>
                <a:latin typeface="Consolas" panose="020B0609020204030204" pitchFamily="49" charset="0"/>
                <a:cs typeface="Consolas" panose="020B0609020204030204" pitchFamily="49" charset="0"/>
              </a:rPr>
              <a:t>(branch);</a:t>
            </a:r>
          </a:p>
          <a:p>
            <a:pPr algn="l"/>
            <a:r>
              <a:rPr lang="en-IL" sz="1100" b="0" dirty="0">
                <a:solidFill>
                  <a:srgbClr val="000000"/>
                </a:solidFill>
                <a:latin typeface="Consolas" panose="020B0609020204030204" pitchFamily="49" charset="0"/>
                <a:cs typeface="Consolas" panose="020B0609020204030204" pitchFamily="49" charset="0"/>
              </a:rPr>
              <a:t>      }</a:t>
            </a:r>
            <a:endParaRPr lang="en-IL" sz="1100" b="0" dirty="0">
              <a:latin typeface="Consolas" panose="020B0609020204030204" pitchFamily="49" charset="0"/>
              <a:cs typeface="Consolas" panose="020B0609020204030204" pitchFamily="49" charset="0"/>
            </a:endParaRPr>
          </a:p>
          <a:p>
            <a:pPr algn="l">
              <a:spcBef>
                <a:spcPts val="600"/>
              </a:spcBef>
            </a:pPr>
            <a:r>
              <a:rPr lang="en-US" sz="1100" b="0" dirty="0">
                <a:solidFill>
                  <a:srgbClr val="000000"/>
                </a:solidFill>
                <a:latin typeface="Consolas" panose="020B0609020204030204" pitchFamily="49" charset="0"/>
                <a:cs typeface="Consolas" panose="020B0609020204030204" pitchFamily="49" charset="0"/>
              </a:rPr>
              <a:t>      </a:t>
            </a:r>
            <a:r>
              <a:rPr lang="en-US" sz="1100" b="0" dirty="0">
                <a:solidFill>
                  <a:srgbClr val="3F7F5F"/>
                </a:solidFill>
                <a:latin typeface="Consolas" panose="020B0609020204030204" pitchFamily="49" charset="0"/>
                <a:cs typeface="Consolas" panose="020B0609020204030204" pitchFamily="49" charset="0"/>
              </a:rPr>
              <a:t>// Returns the tree's root.</a:t>
            </a:r>
          </a:p>
          <a:p>
            <a:pPr algn="l"/>
            <a:r>
              <a:rPr lang="en-US" sz="1100" b="0" dirty="0">
                <a:solidFill>
                  <a:srgbClr val="000000"/>
                </a:solidFill>
                <a:latin typeface="Consolas" panose="020B0609020204030204" pitchFamily="49" charset="0"/>
                <a:cs typeface="Consolas" panose="020B0609020204030204" pitchFamily="49" charset="0"/>
              </a:rPr>
              <a:t>      </a:t>
            </a:r>
            <a:r>
              <a:rPr lang="en-US" sz="1100" b="0" dirty="0">
                <a:solidFill>
                  <a:srgbClr val="7F0055"/>
                </a:solidFill>
                <a:latin typeface="Consolas" panose="020B0609020204030204" pitchFamily="49" charset="0"/>
                <a:cs typeface="Consolas" panose="020B0609020204030204" pitchFamily="49" charset="0"/>
              </a:rPr>
              <a:t>return</a:t>
            </a:r>
            <a:r>
              <a:rPr lang="en-US" sz="1100" b="0" dirty="0">
                <a:solidFill>
                  <a:srgbClr val="000000"/>
                </a:solidFill>
                <a:latin typeface="Consolas" panose="020B0609020204030204" pitchFamily="49" charset="0"/>
                <a:cs typeface="Consolas" panose="020B0609020204030204" pitchFamily="49" charset="0"/>
              </a:rPr>
              <a:t> </a:t>
            </a:r>
            <a:r>
              <a:rPr lang="en-US" sz="1100" b="0" dirty="0" err="1">
                <a:solidFill>
                  <a:srgbClr val="000000"/>
                </a:solidFill>
                <a:latin typeface="Consolas" panose="020B0609020204030204" pitchFamily="49" charset="0"/>
                <a:cs typeface="Consolas" panose="020B0609020204030204" pitchFamily="49" charset="0"/>
              </a:rPr>
              <a:t>tree.getFirst</a:t>
            </a:r>
            <a:r>
              <a:rPr lang="en-US" sz="1100" b="0" dirty="0">
                <a:solidFill>
                  <a:srgbClr val="000000"/>
                </a:solidFill>
                <a:latin typeface="Consolas" panose="020B0609020204030204" pitchFamily="49" charset="0"/>
                <a:cs typeface="Consolas" panose="020B0609020204030204" pitchFamily="49" charset="0"/>
              </a:rPr>
              <a:t>();</a:t>
            </a:r>
          </a:p>
          <a:p>
            <a:pPr algn="l"/>
            <a:r>
              <a:rPr lang="en-IL" sz="1100" b="0" dirty="0">
                <a:solidFill>
                  <a:srgbClr val="000000"/>
                </a:solidFill>
                <a:latin typeface="Consolas" panose="020B0609020204030204" pitchFamily="49" charset="0"/>
                <a:cs typeface="Consolas" panose="020B0609020204030204" pitchFamily="49" charset="0"/>
              </a:rPr>
              <a:t>   }</a:t>
            </a:r>
          </a:p>
          <a:p>
            <a:pPr algn="l">
              <a:spcBef>
                <a:spcPts val="0"/>
              </a:spcBef>
              <a:spcAft>
                <a:spcPts val="0"/>
              </a:spcAft>
            </a:pPr>
            <a:r>
              <a:rPr lang="en-IL" sz="1100" b="0" dirty="0">
                <a:solidFill>
                  <a:srgbClr val="000000"/>
                </a:solidFill>
                <a:latin typeface="Consolas" panose="020B0609020204030204" pitchFamily="49" charset="0"/>
                <a:cs typeface="Consolas" panose="020B0609020204030204" pitchFamily="49" charset="0"/>
              </a:rPr>
              <a:t>   ...</a:t>
            </a:r>
          </a:p>
          <a:p>
            <a:pPr algn="l"/>
            <a:r>
              <a:rPr lang="en-IL" sz="1100" b="0" dirty="0">
                <a:solidFill>
                  <a:srgbClr val="000000"/>
                </a:solidFill>
                <a:latin typeface="Consolas" panose="020B0609020204030204" pitchFamily="49" charset="0"/>
                <a:cs typeface="Consolas" panose="020B0609020204030204" pitchFamily="49" charset="0"/>
              </a:rPr>
              <a:t>}</a:t>
            </a:r>
          </a:p>
          <a:p>
            <a:pPr algn="l"/>
            <a:endParaRPr lang="en-US" sz="1100" b="0" dirty="0">
              <a:solidFill>
                <a:srgbClr val="000000"/>
              </a:solidFill>
              <a:latin typeface="Consolas" panose="020B0609020204030204" pitchFamily="49" charset="0"/>
              <a:ea typeface="Consolas"/>
              <a:cs typeface="Consolas" panose="020B0609020204030204" pitchFamily="49" charset="0"/>
            </a:endParaRPr>
          </a:p>
        </p:txBody>
      </p:sp>
      <p:sp>
        <p:nvSpPr>
          <p:cNvPr id="5" name="Rectangle 3">
            <a:extLst>
              <a:ext uri="{FF2B5EF4-FFF2-40B4-BE49-F238E27FC236}">
                <a16:creationId xmlns:a16="http://schemas.microsoft.com/office/drawing/2014/main" id="{39654CF3-5D5C-7D4B-90D1-783FC0D3C370}"/>
              </a:ext>
            </a:extLst>
          </p:cNvPr>
          <p:cNvSpPr>
            <a:spLocks noChangeArrowheads="1"/>
          </p:cNvSpPr>
          <p:nvPr/>
        </p:nvSpPr>
        <p:spPr bwMode="auto">
          <a:xfrm>
            <a:off x="3886200" y="4693670"/>
            <a:ext cx="4854011" cy="1972052"/>
          </a:xfrm>
          <a:prstGeom prst="rect">
            <a:avLst/>
          </a:prstGeom>
          <a:solidFill>
            <a:schemeClr val="bg1"/>
          </a:solidFill>
          <a:ln w="9525">
            <a:solidFill>
              <a:srgbClr val="293973"/>
            </a:solidFill>
            <a:miter lim="800000"/>
            <a:headEnd/>
            <a:tailEnd/>
          </a:ln>
          <a:effectLst>
            <a:outerShdw blurRad="50800" dist="38100" dir="2700000" algn="tl" rotWithShape="0">
              <a:prstClr val="black">
                <a:alpha val="40000"/>
              </a:prstClr>
            </a:outerShdw>
          </a:effectLst>
        </p:spPr>
        <p:txBody>
          <a:bodyPr lIns="129600" tIns="72000" rIns="0" bIns="0" anchor="t" anchorCtr="0"/>
          <a:lstStyle/>
          <a:p>
            <a:pPr algn="l"/>
            <a:r>
              <a:rPr lang="en-US" sz="1200" b="0" dirty="0">
                <a:solidFill>
                  <a:srgbClr val="3F7F5F"/>
                </a:solidFill>
                <a:latin typeface="Times New Roman" panose="02020603050405020304" pitchFamily="18" charset="0"/>
                <a:cs typeface="Times New Roman" panose="02020603050405020304" pitchFamily="18" charset="0"/>
              </a:rPr>
              <a:t>   // Finds the node with the minimal frequency in the list,</a:t>
            </a:r>
          </a:p>
          <a:p>
            <a:pPr algn="l"/>
            <a:r>
              <a:rPr lang="en-US" sz="1200" b="0" dirty="0">
                <a:solidFill>
                  <a:srgbClr val="000000"/>
                </a:solidFill>
                <a:latin typeface="Times New Roman" panose="02020603050405020304" pitchFamily="18" charset="0"/>
                <a:cs typeface="Times New Roman" panose="02020603050405020304" pitchFamily="18" charset="0"/>
              </a:rPr>
              <a:t>   </a:t>
            </a:r>
            <a:r>
              <a:rPr lang="en-US" sz="1200" b="0" dirty="0">
                <a:solidFill>
                  <a:srgbClr val="3F7F5F"/>
                </a:solidFill>
                <a:latin typeface="Times New Roman" panose="02020603050405020304" pitchFamily="18" charset="0"/>
                <a:cs typeface="Times New Roman" panose="02020603050405020304" pitchFamily="18" charset="0"/>
              </a:rPr>
              <a:t>// removes this node from the list, and returns it.</a:t>
            </a:r>
          </a:p>
          <a:p>
            <a:pPr algn="l"/>
            <a:r>
              <a:rPr lang="en-US" sz="1200" b="0" dirty="0">
                <a:solidFill>
                  <a:srgbClr val="000000"/>
                </a:solidFill>
                <a:latin typeface="Consolas" panose="020B0609020204030204" pitchFamily="49" charset="0"/>
                <a:cs typeface="Consolas" panose="020B0609020204030204" pitchFamily="49" charset="0"/>
              </a:rPr>
              <a:t> </a:t>
            </a:r>
            <a:r>
              <a:rPr lang="en-US" sz="1200" b="0" dirty="0">
                <a:solidFill>
                  <a:srgbClr val="7F0055"/>
                </a:solidFill>
                <a:latin typeface="Consolas" panose="020B0609020204030204" pitchFamily="49" charset="0"/>
                <a:cs typeface="Consolas" panose="020B0609020204030204" pitchFamily="49" charset="0"/>
              </a:rPr>
              <a:t>private</a:t>
            </a:r>
            <a:r>
              <a:rPr lang="en-US" sz="1200" b="0" dirty="0">
                <a:solidFill>
                  <a:srgbClr val="000000"/>
                </a:solidFill>
                <a:latin typeface="Consolas" panose="020B0609020204030204" pitchFamily="49" charset="0"/>
                <a:cs typeface="Consolas" panose="020B0609020204030204" pitchFamily="49" charset="0"/>
              </a:rPr>
              <a:t> </a:t>
            </a:r>
            <a:r>
              <a:rPr lang="en-US" sz="1200" b="0" dirty="0">
                <a:solidFill>
                  <a:srgbClr val="7F0055"/>
                </a:solidFill>
                <a:latin typeface="Consolas" panose="020B0609020204030204" pitchFamily="49" charset="0"/>
                <a:cs typeface="Consolas" panose="020B0609020204030204" pitchFamily="49" charset="0"/>
              </a:rPr>
              <a:t>static</a:t>
            </a:r>
            <a:r>
              <a:rPr lang="en-US" sz="1200" b="0" dirty="0">
                <a:solidFill>
                  <a:srgbClr val="000000"/>
                </a:solidFill>
                <a:latin typeface="Consolas" panose="020B0609020204030204" pitchFamily="49" charset="0"/>
                <a:cs typeface="Consolas" panose="020B0609020204030204" pitchFamily="49" charset="0"/>
              </a:rPr>
              <a:t> Node </a:t>
            </a:r>
            <a:r>
              <a:rPr lang="en-US" sz="1200" b="0" dirty="0" err="1">
                <a:solidFill>
                  <a:srgbClr val="000000"/>
                </a:solidFill>
                <a:latin typeface="Consolas" panose="020B0609020204030204" pitchFamily="49" charset="0"/>
                <a:cs typeface="Consolas" panose="020B0609020204030204" pitchFamily="49" charset="0"/>
              </a:rPr>
              <a:t>removeMin</a:t>
            </a:r>
            <a:r>
              <a:rPr lang="en-US" sz="1200" b="0" dirty="0">
                <a:solidFill>
                  <a:srgbClr val="000000"/>
                </a:solidFill>
                <a:latin typeface="Consolas" panose="020B0609020204030204" pitchFamily="49" charset="0"/>
                <a:cs typeface="Consolas" panose="020B0609020204030204" pitchFamily="49" charset="0"/>
              </a:rPr>
              <a:t>(LinkedList&lt;Node&gt; list) {</a:t>
            </a:r>
          </a:p>
          <a:p>
            <a:pPr algn="l"/>
            <a:r>
              <a:rPr lang="en-US" sz="1200" b="0" dirty="0">
                <a:solidFill>
                  <a:srgbClr val="000000"/>
                </a:solidFill>
                <a:latin typeface="Consolas" panose="020B0609020204030204" pitchFamily="49" charset="0"/>
                <a:cs typeface="Consolas" panose="020B0609020204030204" pitchFamily="49" charset="0"/>
              </a:rPr>
              <a:t>    Node </a:t>
            </a:r>
            <a:r>
              <a:rPr lang="en-US" sz="1200" b="0" dirty="0" err="1">
                <a:solidFill>
                  <a:srgbClr val="000000"/>
                </a:solidFill>
                <a:latin typeface="Consolas" panose="020B0609020204030204" pitchFamily="49" charset="0"/>
                <a:cs typeface="Consolas" panose="020B0609020204030204" pitchFamily="49" charset="0"/>
              </a:rPr>
              <a:t>minNode</a:t>
            </a:r>
            <a:r>
              <a:rPr lang="en-US" sz="1200" b="0" dirty="0">
                <a:solidFill>
                  <a:srgbClr val="000000"/>
                </a:solidFill>
                <a:latin typeface="Consolas" panose="020B0609020204030204" pitchFamily="49" charset="0"/>
                <a:cs typeface="Consolas" panose="020B0609020204030204" pitchFamily="49" charset="0"/>
              </a:rPr>
              <a:t> = </a:t>
            </a:r>
            <a:r>
              <a:rPr lang="en-US" sz="1200" b="0" dirty="0" err="1">
                <a:solidFill>
                  <a:srgbClr val="000000"/>
                </a:solidFill>
                <a:latin typeface="Consolas" panose="020B0609020204030204" pitchFamily="49" charset="0"/>
                <a:cs typeface="Consolas" panose="020B0609020204030204" pitchFamily="49" charset="0"/>
              </a:rPr>
              <a:t>list.getFirst</a:t>
            </a:r>
            <a:r>
              <a:rPr lang="en-US" sz="1200" b="0" dirty="0">
                <a:solidFill>
                  <a:srgbClr val="000000"/>
                </a:solidFill>
                <a:latin typeface="Consolas" panose="020B0609020204030204" pitchFamily="49" charset="0"/>
                <a:cs typeface="Consolas" panose="020B0609020204030204" pitchFamily="49" charset="0"/>
              </a:rPr>
              <a:t>();</a:t>
            </a:r>
          </a:p>
          <a:p>
            <a:pPr algn="l"/>
            <a:r>
              <a:rPr lang="en-US" sz="1200" b="0" dirty="0">
                <a:solidFill>
                  <a:srgbClr val="000000"/>
                </a:solidFill>
                <a:latin typeface="Consolas" panose="020B0609020204030204" pitchFamily="49" charset="0"/>
                <a:cs typeface="Consolas" panose="020B0609020204030204" pitchFamily="49" charset="0"/>
              </a:rPr>
              <a:t>    </a:t>
            </a:r>
            <a:r>
              <a:rPr lang="en-US" sz="1200" b="0" dirty="0">
                <a:solidFill>
                  <a:srgbClr val="7F0055"/>
                </a:solidFill>
                <a:latin typeface="Consolas" panose="020B0609020204030204" pitchFamily="49" charset="0"/>
                <a:cs typeface="Consolas" panose="020B0609020204030204" pitchFamily="49" charset="0"/>
              </a:rPr>
              <a:t>for</a:t>
            </a:r>
            <a:r>
              <a:rPr lang="en-US" sz="1200" b="0" dirty="0">
                <a:solidFill>
                  <a:srgbClr val="000000"/>
                </a:solidFill>
                <a:latin typeface="Consolas" panose="020B0609020204030204" pitchFamily="49" charset="0"/>
                <a:cs typeface="Consolas" panose="020B0609020204030204" pitchFamily="49" charset="0"/>
              </a:rPr>
              <a:t> (Node node : list)</a:t>
            </a:r>
          </a:p>
          <a:p>
            <a:pPr algn="l"/>
            <a:r>
              <a:rPr lang="en-US" sz="1200" b="0" dirty="0">
                <a:solidFill>
                  <a:srgbClr val="000000"/>
                </a:solidFill>
                <a:latin typeface="Consolas" panose="020B0609020204030204" pitchFamily="49" charset="0"/>
                <a:cs typeface="Consolas" panose="020B0609020204030204" pitchFamily="49" charset="0"/>
              </a:rPr>
              <a:t>       </a:t>
            </a:r>
            <a:r>
              <a:rPr lang="en-US" sz="1200" b="0" dirty="0">
                <a:solidFill>
                  <a:srgbClr val="7F0055"/>
                </a:solidFill>
                <a:latin typeface="Consolas" panose="020B0609020204030204" pitchFamily="49" charset="0"/>
                <a:cs typeface="Consolas" panose="020B0609020204030204" pitchFamily="49" charset="0"/>
              </a:rPr>
              <a:t>if</a:t>
            </a:r>
            <a:r>
              <a:rPr lang="en-US" sz="1200" b="0" dirty="0">
                <a:solidFill>
                  <a:srgbClr val="000000"/>
                </a:solidFill>
                <a:latin typeface="Consolas" panose="020B0609020204030204" pitchFamily="49" charset="0"/>
                <a:cs typeface="Consolas" panose="020B0609020204030204" pitchFamily="49" charset="0"/>
              </a:rPr>
              <a:t> (</a:t>
            </a:r>
            <a:r>
              <a:rPr lang="en-US" sz="1200" b="0" dirty="0" err="1">
                <a:solidFill>
                  <a:srgbClr val="000000"/>
                </a:solidFill>
                <a:latin typeface="Consolas" panose="020B0609020204030204" pitchFamily="49" charset="0"/>
                <a:cs typeface="Consolas" panose="020B0609020204030204" pitchFamily="49" charset="0"/>
              </a:rPr>
              <a:t>node.p</a:t>
            </a:r>
            <a:r>
              <a:rPr lang="en-US" sz="1200" b="0" dirty="0">
                <a:solidFill>
                  <a:srgbClr val="000000"/>
                </a:solidFill>
                <a:latin typeface="Consolas" panose="020B0609020204030204" pitchFamily="49" charset="0"/>
                <a:cs typeface="Consolas" panose="020B0609020204030204" pitchFamily="49" charset="0"/>
              </a:rPr>
              <a:t> &lt; </a:t>
            </a:r>
            <a:r>
              <a:rPr lang="en-US" sz="1200" b="0" dirty="0" err="1">
                <a:solidFill>
                  <a:srgbClr val="000000"/>
                </a:solidFill>
                <a:latin typeface="Consolas" panose="020B0609020204030204" pitchFamily="49" charset="0"/>
                <a:cs typeface="Consolas" panose="020B0609020204030204" pitchFamily="49" charset="0"/>
              </a:rPr>
              <a:t>minNode.p</a:t>
            </a:r>
            <a:r>
              <a:rPr lang="en-US" sz="1200" b="0" dirty="0">
                <a:solidFill>
                  <a:srgbClr val="000000"/>
                </a:solidFill>
                <a:latin typeface="Consolas" panose="020B0609020204030204" pitchFamily="49" charset="0"/>
                <a:cs typeface="Consolas" panose="020B0609020204030204" pitchFamily="49" charset="0"/>
              </a:rPr>
              <a:t>)</a:t>
            </a:r>
          </a:p>
          <a:p>
            <a:pPr algn="l"/>
            <a:r>
              <a:rPr lang="en-US" sz="1200" b="0" dirty="0">
                <a:solidFill>
                  <a:srgbClr val="000000"/>
                </a:solidFill>
                <a:latin typeface="Consolas" panose="020B0609020204030204" pitchFamily="49" charset="0"/>
                <a:cs typeface="Consolas" panose="020B0609020204030204" pitchFamily="49" charset="0"/>
              </a:rPr>
              <a:t>          </a:t>
            </a:r>
            <a:r>
              <a:rPr lang="en-US" sz="1200" b="0" dirty="0" err="1">
                <a:solidFill>
                  <a:srgbClr val="000000"/>
                </a:solidFill>
                <a:latin typeface="Consolas" panose="020B0609020204030204" pitchFamily="49" charset="0"/>
                <a:cs typeface="Consolas" panose="020B0609020204030204" pitchFamily="49" charset="0"/>
              </a:rPr>
              <a:t>minNode</a:t>
            </a:r>
            <a:r>
              <a:rPr lang="en-US" sz="1200" b="0" dirty="0">
                <a:solidFill>
                  <a:srgbClr val="000000"/>
                </a:solidFill>
                <a:latin typeface="Consolas" panose="020B0609020204030204" pitchFamily="49" charset="0"/>
                <a:cs typeface="Consolas" panose="020B0609020204030204" pitchFamily="49" charset="0"/>
              </a:rPr>
              <a:t> = node;</a:t>
            </a:r>
          </a:p>
          <a:p>
            <a:pPr algn="l"/>
            <a:r>
              <a:rPr lang="en-US" sz="1200" b="0" dirty="0">
                <a:solidFill>
                  <a:srgbClr val="000000"/>
                </a:solidFill>
                <a:latin typeface="Consolas" panose="020B0609020204030204" pitchFamily="49" charset="0"/>
                <a:cs typeface="Consolas" panose="020B0609020204030204" pitchFamily="49" charset="0"/>
              </a:rPr>
              <a:t>    </a:t>
            </a:r>
            <a:r>
              <a:rPr lang="en-US" sz="1200" b="0" dirty="0" err="1">
                <a:solidFill>
                  <a:srgbClr val="000000"/>
                </a:solidFill>
                <a:latin typeface="Consolas" panose="020B0609020204030204" pitchFamily="49" charset="0"/>
                <a:cs typeface="Consolas" panose="020B0609020204030204" pitchFamily="49" charset="0"/>
              </a:rPr>
              <a:t>list.remove</a:t>
            </a:r>
            <a:r>
              <a:rPr lang="en-US" sz="1200" b="0" dirty="0">
                <a:solidFill>
                  <a:srgbClr val="000000"/>
                </a:solidFill>
                <a:latin typeface="Consolas" panose="020B0609020204030204" pitchFamily="49" charset="0"/>
                <a:cs typeface="Consolas" panose="020B0609020204030204" pitchFamily="49" charset="0"/>
              </a:rPr>
              <a:t>(</a:t>
            </a:r>
            <a:r>
              <a:rPr lang="en-US" sz="1200" b="0" dirty="0" err="1">
                <a:solidFill>
                  <a:srgbClr val="000000"/>
                </a:solidFill>
                <a:latin typeface="Consolas" panose="020B0609020204030204" pitchFamily="49" charset="0"/>
                <a:cs typeface="Consolas" panose="020B0609020204030204" pitchFamily="49" charset="0"/>
              </a:rPr>
              <a:t>minNode</a:t>
            </a:r>
            <a:r>
              <a:rPr lang="en-US" sz="1200" b="0" dirty="0">
                <a:solidFill>
                  <a:srgbClr val="000000"/>
                </a:solidFill>
                <a:latin typeface="Consolas" panose="020B0609020204030204" pitchFamily="49" charset="0"/>
                <a:cs typeface="Consolas" panose="020B0609020204030204" pitchFamily="49" charset="0"/>
              </a:rPr>
              <a:t>);</a:t>
            </a:r>
          </a:p>
          <a:p>
            <a:pPr algn="l"/>
            <a:r>
              <a:rPr lang="en-US" sz="1200" b="0" dirty="0">
                <a:solidFill>
                  <a:srgbClr val="000000"/>
                </a:solidFill>
                <a:latin typeface="Consolas" panose="020B0609020204030204" pitchFamily="49" charset="0"/>
                <a:cs typeface="Consolas" panose="020B0609020204030204" pitchFamily="49" charset="0"/>
              </a:rPr>
              <a:t>    </a:t>
            </a:r>
            <a:r>
              <a:rPr lang="en-US" sz="1200" b="0" dirty="0">
                <a:solidFill>
                  <a:srgbClr val="7F0055"/>
                </a:solidFill>
                <a:latin typeface="Consolas" panose="020B0609020204030204" pitchFamily="49" charset="0"/>
                <a:cs typeface="Consolas" panose="020B0609020204030204" pitchFamily="49" charset="0"/>
              </a:rPr>
              <a:t>return</a:t>
            </a:r>
            <a:r>
              <a:rPr lang="en-US" sz="1200" b="0" dirty="0">
                <a:solidFill>
                  <a:srgbClr val="000000"/>
                </a:solidFill>
                <a:latin typeface="Consolas" panose="020B0609020204030204" pitchFamily="49" charset="0"/>
                <a:cs typeface="Consolas" panose="020B0609020204030204" pitchFamily="49" charset="0"/>
              </a:rPr>
              <a:t> </a:t>
            </a:r>
            <a:r>
              <a:rPr lang="en-US" sz="1200" b="0" dirty="0" err="1">
                <a:solidFill>
                  <a:srgbClr val="000000"/>
                </a:solidFill>
                <a:latin typeface="Consolas" panose="020B0609020204030204" pitchFamily="49" charset="0"/>
                <a:cs typeface="Consolas" panose="020B0609020204030204" pitchFamily="49" charset="0"/>
              </a:rPr>
              <a:t>minNode</a:t>
            </a:r>
            <a:r>
              <a:rPr lang="en-US" sz="1200" b="0" dirty="0">
                <a:solidFill>
                  <a:srgbClr val="000000"/>
                </a:solidFill>
                <a:latin typeface="Consolas" panose="020B0609020204030204" pitchFamily="49" charset="0"/>
                <a:cs typeface="Consolas" panose="020B0609020204030204" pitchFamily="49" charset="0"/>
              </a:rPr>
              <a:t>;</a:t>
            </a:r>
          </a:p>
          <a:p>
            <a:pPr algn="l"/>
            <a:r>
              <a:rPr lang="en-IL" sz="1200" b="0" dirty="0">
                <a:solidFill>
                  <a:srgbClr val="000000"/>
                </a:solidFill>
                <a:latin typeface="Consolas" panose="020B0609020204030204" pitchFamily="49" charset="0"/>
                <a:cs typeface="Consolas" panose="020B0609020204030204" pitchFamily="49" charset="0"/>
              </a:rPr>
              <a:t>}</a:t>
            </a:r>
            <a:endParaRPr lang="en-US" sz="1100" b="0" dirty="0">
              <a:solidFill>
                <a:srgbClr val="000000"/>
              </a:solidFill>
              <a:latin typeface="Consolas" panose="020B0609020204030204" pitchFamily="49" charset="0"/>
              <a:ea typeface="Consolas"/>
              <a:cs typeface="Consolas" panose="020B0609020204030204" pitchFamily="49" charset="0"/>
            </a:endParaRPr>
          </a:p>
        </p:txBody>
      </p:sp>
      <p:pic>
        <p:nvPicPr>
          <p:cNvPr id="3" name="Picture 2">
            <a:extLst>
              <a:ext uri="{FF2B5EF4-FFF2-40B4-BE49-F238E27FC236}">
                <a16:creationId xmlns:a16="http://schemas.microsoft.com/office/drawing/2014/main" id="{4882BF46-5209-A94B-88BA-AD1E62D491D9}"/>
              </a:ext>
            </a:extLst>
          </p:cNvPr>
          <p:cNvPicPr>
            <a:picLocks noChangeAspect="1"/>
          </p:cNvPicPr>
          <p:nvPr/>
        </p:nvPicPr>
        <p:blipFill>
          <a:blip r:embed="rId2"/>
          <a:stretch>
            <a:fillRect/>
          </a:stretch>
        </p:blipFill>
        <p:spPr>
          <a:xfrm>
            <a:off x="4788185" y="2363286"/>
            <a:ext cx="4330831" cy="1516421"/>
          </a:xfrm>
          <a:prstGeom prst="rect">
            <a:avLst/>
          </a:prstGeom>
        </p:spPr>
      </p:pic>
      <p:sp>
        <p:nvSpPr>
          <p:cNvPr id="6" name="Rounded Rectangle 5">
            <a:extLst>
              <a:ext uri="{FF2B5EF4-FFF2-40B4-BE49-F238E27FC236}">
                <a16:creationId xmlns:a16="http://schemas.microsoft.com/office/drawing/2014/main" id="{72468579-02D2-1C48-ADC1-B38F90E40BDE}"/>
              </a:ext>
            </a:extLst>
          </p:cNvPr>
          <p:cNvSpPr/>
          <p:nvPr/>
        </p:nvSpPr>
        <p:spPr bwMode="auto">
          <a:xfrm>
            <a:off x="886242" y="4038600"/>
            <a:ext cx="2466558" cy="349591"/>
          </a:xfrm>
          <a:prstGeom prst="roundRect">
            <a:avLst/>
          </a:prstGeom>
          <a:noFill/>
          <a:ln w="12700" cap="flat" cmpd="sng" algn="ctr">
            <a:solidFill>
              <a:srgbClr val="114FFB"/>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sz="2400" b="1" i="0" u="none" strike="noStrike" cap="none" normalizeH="0" baseline="0">
              <a:ln>
                <a:noFill/>
              </a:ln>
              <a:solidFill>
                <a:schemeClr val="tx1"/>
              </a:solidFill>
              <a:effectLst/>
              <a:latin typeface="Arial" pitchFamily="34" charset="0"/>
            </a:endParaRPr>
          </a:p>
        </p:txBody>
      </p:sp>
      <p:sp>
        <p:nvSpPr>
          <p:cNvPr id="7" name="Rounded Rectangular Callout 6">
            <a:extLst>
              <a:ext uri="{FF2B5EF4-FFF2-40B4-BE49-F238E27FC236}">
                <a16:creationId xmlns:a16="http://schemas.microsoft.com/office/drawing/2014/main" id="{5D8461E9-8C11-6E44-9016-50034F51D9C9}"/>
              </a:ext>
            </a:extLst>
          </p:cNvPr>
          <p:cNvSpPr/>
          <p:nvPr/>
        </p:nvSpPr>
        <p:spPr>
          <a:xfrm>
            <a:off x="7086600" y="5485682"/>
            <a:ext cx="1524000" cy="762000"/>
          </a:xfrm>
          <a:prstGeom prst="wedgeRoundRectCallout">
            <a:avLst>
              <a:gd name="adj1" fmla="val -100970"/>
              <a:gd name="adj2" fmla="val -35017"/>
              <a:gd name="adj3" fmla="val 16667"/>
            </a:avLst>
          </a:prstGeom>
          <a:solidFill>
            <a:schemeClr val="bg1"/>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lIns="108000" tIns="46800" rIns="0" rtlCol="0" anchor="ctr" anchorCtr="0"/>
          <a:lstStyle/>
          <a:p>
            <a:pPr algn="l" eaLnBrk="0" fontAlgn="base" hangingPunct="0">
              <a:spcBef>
                <a:spcPts val="600"/>
              </a:spcBef>
              <a:spcAft>
                <a:spcPct val="0"/>
              </a:spcAft>
            </a:pPr>
            <a:r>
              <a:rPr lang="en-US" sz="1100" b="0" dirty="0">
                <a:solidFill>
                  <a:srgbClr val="000000"/>
                </a:solidFill>
                <a:latin typeface="Times New Roman" panose="02020603050405020304" pitchFamily="18" charset="0"/>
                <a:cs typeface="Times New Roman" panose="02020603050405020304" pitchFamily="18" charset="0"/>
              </a:rPr>
              <a:t>(We can use </a:t>
            </a:r>
            <a:r>
              <a:rPr lang="en-US" sz="1000" b="0">
                <a:solidFill>
                  <a:srgbClr val="000000"/>
                </a:solidFill>
                <a:latin typeface="Consolas" panose="020B0609020204030204" pitchFamily="49" charset="0"/>
                <a:cs typeface="Consolas" panose="020B0609020204030204" pitchFamily="49" charset="0"/>
              </a:rPr>
              <a:t>for-each</a:t>
            </a:r>
            <a:r>
              <a:rPr lang="en-US" sz="1100" b="0">
                <a:solidFill>
                  <a:srgbClr val="000000"/>
                </a:solidFill>
                <a:latin typeface="Times New Roman" panose="02020603050405020304" pitchFamily="18" charset="0"/>
                <a:cs typeface="Times New Roman" panose="02020603050405020304" pitchFamily="18" charset="0"/>
              </a:rPr>
              <a:t> loop since </a:t>
            </a:r>
            <a:r>
              <a:rPr lang="en-US" sz="1000" b="0" dirty="0">
                <a:solidFill>
                  <a:srgbClr val="000000"/>
                </a:solidFill>
                <a:latin typeface="Consolas" panose="020B0609020204030204" pitchFamily="49" charset="0"/>
                <a:cs typeface="Consolas" panose="020B0609020204030204" pitchFamily="49" charset="0"/>
              </a:rPr>
              <a:t>LinkedList</a:t>
            </a:r>
            <a:r>
              <a:rPr lang="en-US" sz="1100" b="0" dirty="0">
                <a:solidFill>
                  <a:srgbClr val="000000"/>
                </a:solidFill>
                <a:latin typeface="Times New Roman" panose="02020603050405020304" pitchFamily="18" charset="0"/>
                <a:cs typeface="Times New Roman" panose="02020603050405020304" pitchFamily="18" charset="0"/>
              </a:rPr>
              <a:t> implements the </a:t>
            </a:r>
            <a:r>
              <a:rPr lang="en-US" sz="1000" b="0" dirty="0" err="1">
                <a:solidFill>
                  <a:srgbClr val="000000"/>
                </a:solidFill>
                <a:latin typeface="Consolas" panose="020B0609020204030204" pitchFamily="49" charset="0"/>
                <a:cs typeface="Consolas" panose="020B0609020204030204" pitchFamily="49" charset="0"/>
              </a:rPr>
              <a:t>Iterable</a:t>
            </a:r>
            <a:r>
              <a:rPr lang="en-US" sz="1100" b="0" dirty="0">
                <a:solidFill>
                  <a:srgbClr val="000000"/>
                </a:solidFill>
                <a:latin typeface="Times New Roman" panose="02020603050405020304" pitchFamily="18" charset="0"/>
                <a:cs typeface="Times New Roman" panose="02020603050405020304" pitchFamily="18" charset="0"/>
              </a:rPr>
              <a:t> interface)</a:t>
            </a:r>
          </a:p>
        </p:txBody>
      </p:sp>
    </p:spTree>
    <p:extLst>
      <p:ext uri="{BB962C8B-B14F-4D97-AF65-F5344CB8AC3E}">
        <p14:creationId xmlns:p14="http://schemas.microsoft.com/office/powerpoint/2010/main" val="316262446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xEl>
                                              <p:pRg st="4" end="4"/>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5">
                                            <p:txEl>
                                              <p:pRg st="5" end="5"/>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5">
                                            <p:txEl>
                                              <p:pRg st="6" end="6"/>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
                                            <p:txEl>
                                              <p:pRg st="7" end="7"/>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5">
                                            <p:txEl>
                                              <p:pRg st="8" end="8"/>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5">
                                            <p:txEl>
                                              <p:pRg st="9" end="9"/>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Lst>
  </p:timing>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8E29DF-072E-354E-8B5E-245D26B4315F}"/>
              </a:ext>
            </a:extLst>
          </p:cNvPr>
          <p:cNvSpPr>
            <a:spLocks noGrp="1"/>
          </p:cNvSpPr>
          <p:nvPr>
            <p:ph type="title"/>
          </p:nvPr>
        </p:nvSpPr>
        <p:spPr/>
        <p:txBody>
          <a:bodyPr/>
          <a:lstStyle/>
          <a:p>
            <a:pPr rtl="1"/>
            <a:r>
              <a:rPr lang="en-US" dirty="0"/>
              <a:t>Building the tree</a:t>
            </a:r>
          </a:p>
        </p:txBody>
      </p:sp>
      <p:sp>
        <p:nvSpPr>
          <p:cNvPr id="110" name="Rectangle 3">
            <a:extLst>
              <a:ext uri="{FF2B5EF4-FFF2-40B4-BE49-F238E27FC236}">
                <a16:creationId xmlns:a16="http://schemas.microsoft.com/office/drawing/2014/main" id="{83374A1E-5E36-E045-88D0-F47AE0C6C465}"/>
              </a:ext>
            </a:extLst>
          </p:cNvPr>
          <p:cNvSpPr>
            <a:spLocks noChangeArrowheads="1"/>
          </p:cNvSpPr>
          <p:nvPr/>
        </p:nvSpPr>
        <p:spPr bwMode="auto">
          <a:xfrm>
            <a:off x="241169" y="721105"/>
            <a:ext cx="5569061" cy="5298695"/>
          </a:xfrm>
          <a:prstGeom prst="rect">
            <a:avLst/>
          </a:prstGeom>
          <a:solidFill>
            <a:schemeClr val="bg1"/>
          </a:solidFill>
          <a:ln w="9525">
            <a:solidFill>
              <a:srgbClr val="293973"/>
            </a:solidFill>
            <a:miter lim="800000"/>
            <a:headEnd/>
            <a:tailEnd/>
          </a:ln>
          <a:effectLst>
            <a:outerShdw blurRad="50800" dist="38100" dir="2700000" algn="tl" rotWithShape="0">
              <a:prstClr val="black">
                <a:alpha val="40000"/>
              </a:prstClr>
            </a:outerShdw>
          </a:effectLst>
        </p:spPr>
        <p:txBody>
          <a:bodyPr lIns="129600" tIns="72000" rIns="0" bIns="0" anchor="t" anchorCtr="0"/>
          <a:lstStyle/>
          <a:p>
            <a:pPr algn="l"/>
            <a:r>
              <a:rPr lang="en-US" sz="1100" b="0" dirty="0">
                <a:solidFill>
                  <a:srgbClr val="7F0055"/>
                </a:solidFill>
                <a:latin typeface="Consolas" panose="020B0609020204030204" pitchFamily="49" charset="0"/>
                <a:cs typeface="Consolas" panose="020B0609020204030204" pitchFamily="49" charset="0"/>
              </a:rPr>
              <a:t>import</a:t>
            </a:r>
            <a:r>
              <a:rPr lang="en-US" sz="1100" b="0" dirty="0">
                <a:solidFill>
                  <a:srgbClr val="000000"/>
                </a:solidFill>
                <a:latin typeface="Consolas" panose="020B0609020204030204" pitchFamily="49" charset="0"/>
                <a:cs typeface="Consolas" panose="020B0609020204030204" pitchFamily="49" charset="0"/>
              </a:rPr>
              <a:t> </a:t>
            </a:r>
            <a:r>
              <a:rPr lang="en-US" sz="1100" b="0" dirty="0" err="1">
                <a:solidFill>
                  <a:srgbClr val="000000"/>
                </a:solidFill>
                <a:latin typeface="Consolas" panose="020B0609020204030204" pitchFamily="49" charset="0"/>
                <a:cs typeface="Consolas" panose="020B0609020204030204" pitchFamily="49" charset="0"/>
              </a:rPr>
              <a:t>java.util.LinkedList</a:t>
            </a:r>
            <a:r>
              <a:rPr lang="en-US" sz="1100" b="0" dirty="0">
                <a:solidFill>
                  <a:srgbClr val="000000"/>
                </a:solidFill>
                <a:latin typeface="Consolas" panose="020B0609020204030204" pitchFamily="49" charset="0"/>
                <a:cs typeface="Consolas" panose="020B0609020204030204" pitchFamily="49" charset="0"/>
              </a:rPr>
              <a:t>;</a:t>
            </a:r>
            <a:endParaRPr lang="en-US" sz="1100" b="0" dirty="0">
              <a:solidFill>
                <a:srgbClr val="7F0055"/>
              </a:solidFill>
              <a:latin typeface="Consolas" panose="020B0609020204030204" pitchFamily="49" charset="0"/>
              <a:cs typeface="Consolas" panose="020B0609020204030204" pitchFamily="49" charset="0"/>
            </a:endParaRPr>
          </a:p>
          <a:p>
            <a:pPr algn="l">
              <a:spcBef>
                <a:spcPts val="600"/>
              </a:spcBef>
            </a:pPr>
            <a:r>
              <a:rPr lang="en-US" sz="1100" b="0" dirty="0">
                <a:solidFill>
                  <a:srgbClr val="7F0055"/>
                </a:solidFill>
                <a:latin typeface="Consolas" panose="020B0609020204030204" pitchFamily="49" charset="0"/>
                <a:cs typeface="Consolas" panose="020B0609020204030204" pitchFamily="49" charset="0"/>
              </a:rPr>
              <a:t>class</a:t>
            </a:r>
            <a:r>
              <a:rPr lang="en-US" sz="1100" b="0" dirty="0">
                <a:solidFill>
                  <a:srgbClr val="000000"/>
                </a:solidFill>
                <a:latin typeface="Consolas" panose="020B0609020204030204" pitchFamily="49" charset="0"/>
                <a:cs typeface="Consolas" panose="020B0609020204030204" pitchFamily="49" charset="0"/>
              </a:rPr>
              <a:t> Compression {</a:t>
            </a:r>
            <a:r>
              <a:rPr lang="en-IL" sz="1100" b="0" dirty="0">
                <a:solidFill>
                  <a:srgbClr val="000000"/>
                </a:solidFill>
                <a:latin typeface="Consolas" panose="020B0609020204030204" pitchFamily="49" charset="0"/>
                <a:cs typeface="Consolas" panose="020B0609020204030204" pitchFamily="49" charset="0"/>
              </a:rPr>
              <a:t>    </a:t>
            </a:r>
          </a:p>
          <a:p>
            <a:pPr algn="l">
              <a:spcBef>
                <a:spcPts val="600"/>
              </a:spcBef>
            </a:pPr>
            <a:r>
              <a:rPr lang="en-US" sz="1100" b="0" dirty="0">
                <a:solidFill>
                  <a:srgbClr val="000000"/>
                </a:solidFill>
                <a:latin typeface="Consolas" panose="020B0609020204030204" pitchFamily="49" charset="0"/>
                <a:cs typeface="Consolas" panose="020B0609020204030204" pitchFamily="49" charset="0"/>
              </a:rPr>
              <a:t>   </a:t>
            </a:r>
            <a:r>
              <a:rPr lang="en-US" sz="1200" b="0" dirty="0">
                <a:solidFill>
                  <a:srgbClr val="3F7F5F"/>
                </a:solidFill>
                <a:latin typeface="Times New Roman" panose="02020603050405020304" pitchFamily="18" charset="0"/>
                <a:cs typeface="Times New Roman" panose="02020603050405020304" pitchFamily="18" charset="0"/>
              </a:rPr>
              <a:t>// Builds a Huffman tree from the given array of frequencies,  and returns the tree.</a:t>
            </a:r>
          </a:p>
          <a:p>
            <a:pPr algn="l"/>
            <a:r>
              <a:rPr lang="en-US" sz="1100" b="0" dirty="0">
                <a:solidFill>
                  <a:srgbClr val="000000"/>
                </a:solidFill>
                <a:latin typeface="Consolas" panose="020B0609020204030204" pitchFamily="49" charset="0"/>
                <a:cs typeface="Consolas" panose="020B0609020204030204" pitchFamily="49" charset="0"/>
              </a:rPr>
              <a:t>   </a:t>
            </a:r>
            <a:r>
              <a:rPr lang="en-US" sz="1100" b="0" dirty="0">
                <a:solidFill>
                  <a:srgbClr val="7F0055"/>
                </a:solidFill>
                <a:latin typeface="Consolas" panose="020B0609020204030204" pitchFamily="49" charset="0"/>
                <a:cs typeface="Consolas" panose="020B0609020204030204" pitchFamily="49" charset="0"/>
              </a:rPr>
              <a:t>private</a:t>
            </a:r>
            <a:r>
              <a:rPr lang="en-US" sz="1100" b="0" dirty="0">
                <a:solidFill>
                  <a:srgbClr val="000000"/>
                </a:solidFill>
                <a:latin typeface="Consolas" panose="020B0609020204030204" pitchFamily="49" charset="0"/>
                <a:cs typeface="Consolas" panose="020B0609020204030204" pitchFamily="49" charset="0"/>
              </a:rPr>
              <a:t> </a:t>
            </a:r>
            <a:r>
              <a:rPr lang="en-US" sz="1100" b="0" dirty="0">
                <a:solidFill>
                  <a:srgbClr val="7F0055"/>
                </a:solidFill>
                <a:latin typeface="Consolas" panose="020B0609020204030204" pitchFamily="49" charset="0"/>
                <a:cs typeface="Consolas" panose="020B0609020204030204" pitchFamily="49" charset="0"/>
              </a:rPr>
              <a:t>static</a:t>
            </a:r>
            <a:r>
              <a:rPr lang="en-US" sz="1100" b="0" dirty="0">
                <a:solidFill>
                  <a:srgbClr val="000000"/>
                </a:solidFill>
                <a:latin typeface="Consolas" panose="020B0609020204030204" pitchFamily="49" charset="0"/>
                <a:cs typeface="Consolas" panose="020B0609020204030204" pitchFamily="49" charset="0"/>
              </a:rPr>
              <a:t> Node </a:t>
            </a:r>
            <a:r>
              <a:rPr lang="en-US" sz="1100" b="0" dirty="0" err="1">
                <a:solidFill>
                  <a:srgbClr val="000000"/>
                </a:solidFill>
                <a:latin typeface="Consolas" panose="020B0609020204030204" pitchFamily="49" charset="0"/>
                <a:cs typeface="Consolas" panose="020B0609020204030204" pitchFamily="49" charset="0"/>
              </a:rPr>
              <a:t>buildTree</a:t>
            </a:r>
            <a:r>
              <a:rPr lang="en-US" sz="1100" b="0" dirty="0">
                <a:solidFill>
                  <a:srgbClr val="000000"/>
                </a:solidFill>
                <a:latin typeface="Consolas" panose="020B0609020204030204" pitchFamily="49" charset="0"/>
                <a:cs typeface="Consolas" panose="020B0609020204030204" pitchFamily="49" charset="0"/>
              </a:rPr>
              <a:t>(</a:t>
            </a:r>
            <a:r>
              <a:rPr lang="en-US" sz="1100" b="0" dirty="0">
                <a:solidFill>
                  <a:srgbClr val="7F0055"/>
                </a:solidFill>
                <a:latin typeface="Consolas" panose="020B0609020204030204" pitchFamily="49" charset="0"/>
                <a:cs typeface="Consolas" panose="020B0609020204030204" pitchFamily="49" charset="0"/>
              </a:rPr>
              <a:t>double</a:t>
            </a:r>
            <a:r>
              <a:rPr lang="en-US" sz="1100" b="0" dirty="0">
                <a:solidFill>
                  <a:srgbClr val="000000"/>
                </a:solidFill>
                <a:latin typeface="Consolas" panose="020B0609020204030204" pitchFamily="49" charset="0"/>
                <a:cs typeface="Consolas" panose="020B0609020204030204" pitchFamily="49" charset="0"/>
              </a:rPr>
              <a:t>[] </a:t>
            </a:r>
            <a:r>
              <a:rPr lang="en-US" sz="1100" b="0" dirty="0" err="1">
                <a:solidFill>
                  <a:srgbClr val="000000"/>
                </a:solidFill>
                <a:latin typeface="Consolas" panose="020B0609020204030204" pitchFamily="49" charset="0"/>
                <a:cs typeface="Consolas" panose="020B0609020204030204" pitchFamily="49" charset="0"/>
              </a:rPr>
              <a:t>freq</a:t>
            </a:r>
            <a:r>
              <a:rPr lang="en-US" sz="1100" b="0" dirty="0">
                <a:solidFill>
                  <a:srgbClr val="000000"/>
                </a:solidFill>
                <a:latin typeface="Consolas" panose="020B0609020204030204" pitchFamily="49" charset="0"/>
                <a:cs typeface="Consolas" panose="020B0609020204030204" pitchFamily="49" charset="0"/>
              </a:rPr>
              <a:t>) {</a:t>
            </a:r>
          </a:p>
          <a:p>
            <a:pPr algn="l"/>
            <a:r>
              <a:rPr lang="en-US" sz="1100" b="0" dirty="0">
                <a:solidFill>
                  <a:srgbClr val="000000"/>
                </a:solidFill>
                <a:latin typeface="Consolas" panose="020B0609020204030204" pitchFamily="49" charset="0"/>
                <a:cs typeface="Consolas" panose="020B0609020204030204" pitchFamily="49" charset="0"/>
              </a:rPr>
              <a:t>      LinkedList&lt;Node&gt; tree = </a:t>
            </a:r>
            <a:r>
              <a:rPr lang="en-US" sz="1100" b="0" dirty="0">
                <a:solidFill>
                  <a:srgbClr val="7F0055"/>
                </a:solidFill>
                <a:latin typeface="Consolas" panose="020B0609020204030204" pitchFamily="49" charset="0"/>
                <a:cs typeface="Consolas" panose="020B0609020204030204" pitchFamily="49" charset="0"/>
              </a:rPr>
              <a:t>new</a:t>
            </a:r>
            <a:r>
              <a:rPr lang="en-US" sz="1100" b="0" dirty="0">
                <a:solidFill>
                  <a:srgbClr val="000000"/>
                </a:solidFill>
                <a:latin typeface="Consolas" panose="020B0609020204030204" pitchFamily="49" charset="0"/>
                <a:cs typeface="Consolas" panose="020B0609020204030204" pitchFamily="49" charset="0"/>
              </a:rPr>
              <a:t> LinkedList&lt;Node&gt;();</a:t>
            </a:r>
          </a:p>
          <a:p>
            <a:pPr algn="l"/>
            <a:r>
              <a:rPr lang="en-US" sz="1100" b="0" dirty="0">
                <a:solidFill>
                  <a:srgbClr val="000000"/>
                </a:solidFill>
                <a:latin typeface="Consolas" panose="020B0609020204030204" pitchFamily="49" charset="0"/>
                <a:cs typeface="Consolas" panose="020B0609020204030204" pitchFamily="49" charset="0"/>
              </a:rPr>
              <a:t>      </a:t>
            </a:r>
            <a:r>
              <a:rPr lang="en-US" sz="1200" b="0" dirty="0">
                <a:solidFill>
                  <a:srgbClr val="3F7F5F"/>
                </a:solidFill>
                <a:latin typeface="Times New Roman" panose="02020603050405020304" pitchFamily="18" charset="0"/>
                <a:cs typeface="Times New Roman" panose="02020603050405020304" pitchFamily="18" charset="0"/>
              </a:rPr>
              <a:t>// If an array element (frequency) is greater than 0, adds a node to the list</a:t>
            </a:r>
          </a:p>
          <a:p>
            <a:pPr algn="l"/>
            <a:r>
              <a:rPr lang="en-US" sz="1100" b="0" dirty="0">
                <a:solidFill>
                  <a:srgbClr val="000000"/>
                </a:solidFill>
                <a:latin typeface="Consolas" panose="020B0609020204030204" pitchFamily="49" charset="0"/>
                <a:cs typeface="Consolas" panose="020B0609020204030204" pitchFamily="49" charset="0"/>
              </a:rPr>
              <a:t>      </a:t>
            </a:r>
            <a:r>
              <a:rPr lang="en-US" sz="1100" b="0" dirty="0">
                <a:solidFill>
                  <a:srgbClr val="7F0055"/>
                </a:solidFill>
                <a:latin typeface="Consolas" panose="020B0609020204030204" pitchFamily="49" charset="0"/>
                <a:cs typeface="Consolas" panose="020B0609020204030204" pitchFamily="49" charset="0"/>
              </a:rPr>
              <a:t>for</a:t>
            </a:r>
            <a:r>
              <a:rPr lang="en-US" sz="1100" b="0" dirty="0">
                <a:solidFill>
                  <a:srgbClr val="000000"/>
                </a:solidFill>
                <a:latin typeface="Consolas" panose="020B0609020204030204" pitchFamily="49" charset="0"/>
                <a:cs typeface="Consolas" panose="020B0609020204030204" pitchFamily="49" charset="0"/>
              </a:rPr>
              <a:t> (</a:t>
            </a:r>
            <a:r>
              <a:rPr lang="en-US" sz="1100" b="0" dirty="0">
                <a:solidFill>
                  <a:srgbClr val="7F0055"/>
                </a:solidFill>
                <a:latin typeface="Consolas" panose="020B0609020204030204" pitchFamily="49" charset="0"/>
                <a:cs typeface="Consolas" panose="020B0609020204030204" pitchFamily="49" charset="0"/>
              </a:rPr>
              <a:t>char</a:t>
            </a:r>
            <a:r>
              <a:rPr lang="en-US" sz="1100" b="0" dirty="0">
                <a:solidFill>
                  <a:srgbClr val="000000"/>
                </a:solidFill>
                <a:latin typeface="Consolas" panose="020B0609020204030204" pitchFamily="49" charset="0"/>
                <a:cs typeface="Consolas" panose="020B0609020204030204" pitchFamily="49" charset="0"/>
              </a:rPr>
              <a:t> </a:t>
            </a:r>
            <a:r>
              <a:rPr lang="en-US" sz="1100" b="0" dirty="0" err="1">
                <a:solidFill>
                  <a:srgbClr val="000000"/>
                </a:solidFill>
                <a:latin typeface="Consolas" panose="020B0609020204030204" pitchFamily="49" charset="0"/>
                <a:cs typeface="Consolas" panose="020B0609020204030204" pitchFamily="49" charset="0"/>
              </a:rPr>
              <a:t>ch</a:t>
            </a:r>
            <a:r>
              <a:rPr lang="en-US" sz="1100" b="0" dirty="0">
                <a:solidFill>
                  <a:srgbClr val="000000"/>
                </a:solidFill>
                <a:latin typeface="Consolas" panose="020B0609020204030204" pitchFamily="49" charset="0"/>
                <a:cs typeface="Consolas" panose="020B0609020204030204" pitchFamily="49" charset="0"/>
              </a:rPr>
              <a:t> = 0; </a:t>
            </a:r>
            <a:r>
              <a:rPr lang="en-US" sz="1100" b="0" dirty="0" err="1">
                <a:solidFill>
                  <a:srgbClr val="000000"/>
                </a:solidFill>
                <a:latin typeface="Consolas" panose="020B0609020204030204" pitchFamily="49" charset="0"/>
                <a:cs typeface="Consolas" panose="020B0609020204030204" pitchFamily="49" charset="0"/>
              </a:rPr>
              <a:t>ch</a:t>
            </a:r>
            <a:r>
              <a:rPr lang="en-US" sz="1100" b="0" dirty="0">
                <a:solidFill>
                  <a:srgbClr val="000000"/>
                </a:solidFill>
                <a:latin typeface="Consolas" panose="020B0609020204030204" pitchFamily="49" charset="0"/>
                <a:cs typeface="Consolas" panose="020B0609020204030204" pitchFamily="49" charset="0"/>
              </a:rPr>
              <a:t> &lt; </a:t>
            </a:r>
            <a:r>
              <a:rPr lang="en-US" sz="1100" b="0" dirty="0" err="1">
                <a:solidFill>
                  <a:srgbClr val="000000"/>
                </a:solidFill>
                <a:latin typeface="Consolas" panose="020B0609020204030204" pitchFamily="49" charset="0"/>
                <a:cs typeface="Consolas" panose="020B0609020204030204" pitchFamily="49" charset="0"/>
              </a:rPr>
              <a:t>freq.length</a:t>
            </a:r>
            <a:r>
              <a:rPr lang="en-US" sz="1100" b="0" dirty="0">
                <a:solidFill>
                  <a:srgbClr val="000000"/>
                </a:solidFill>
                <a:latin typeface="Consolas" panose="020B0609020204030204" pitchFamily="49" charset="0"/>
                <a:cs typeface="Consolas" panose="020B0609020204030204" pitchFamily="49" charset="0"/>
              </a:rPr>
              <a:t>; </a:t>
            </a:r>
            <a:r>
              <a:rPr lang="en-US" sz="1100" b="0" dirty="0" err="1">
                <a:solidFill>
                  <a:srgbClr val="000000"/>
                </a:solidFill>
                <a:latin typeface="Consolas" panose="020B0609020204030204" pitchFamily="49" charset="0"/>
                <a:cs typeface="Consolas" panose="020B0609020204030204" pitchFamily="49" charset="0"/>
              </a:rPr>
              <a:t>ch</a:t>
            </a:r>
            <a:r>
              <a:rPr lang="en-US" sz="1100" b="0" dirty="0">
                <a:solidFill>
                  <a:srgbClr val="000000"/>
                </a:solidFill>
                <a:latin typeface="Consolas" panose="020B0609020204030204" pitchFamily="49" charset="0"/>
                <a:cs typeface="Consolas" panose="020B0609020204030204" pitchFamily="49" charset="0"/>
              </a:rPr>
              <a:t>++) {</a:t>
            </a:r>
          </a:p>
          <a:p>
            <a:pPr algn="l"/>
            <a:r>
              <a:rPr lang="en-US" sz="1100" b="0" dirty="0">
                <a:solidFill>
                  <a:srgbClr val="000000"/>
                </a:solidFill>
                <a:latin typeface="Consolas" panose="020B0609020204030204" pitchFamily="49" charset="0"/>
                <a:cs typeface="Consolas" panose="020B0609020204030204" pitchFamily="49" charset="0"/>
              </a:rPr>
              <a:t>         </a:t>
            </a:r>
            <a:r>
              <a:rPr lang="en-US" sz="1100" b="0" dirty="0">
                <a:solidFill>
                  <a:srgbClr val="7F0055"/>
                </a:solidFill>
                <a:latin typeface="Consolas" panose="020B0609020204030204" pitchFamily="49" charset="0"/>
                <a:cs typeface="Consolas" panose="020B0609020204030204" pitchFamily="49" charset="0"/>
              </a:rPr>
              <a:t>double</a:t>
            </a:r>
            <a:r>
              <a:rPr lang="en-US" sz="1100" b="0" dirty="0">
                <a:solidFill>
                  <a:srgbClr val="000000"/>
                </a:solidFill>
                <a:latin typeface="Consolas" panose="020B0609020204030204" pitchFamily="49" charset="0"/>
                <a:cs typeface="Consolas" panose="020B0609020204030204" pitchFamily="49" charset="0"/>
              </a:rPr>
              <a:t> p = </a:t>
            </a:r>
            <a:r>
              <a:rPr lang="en-US" sz="1100" b="0" dirty="0" err="1">
                <a:solidFill>
                  <a:srgbClr val="000000"/>
                </a:solidFill>
                <a:latin typeface="Consolas" panose="020B0609020204030204" pitchFamily="49" charset="0"/>
                <a:cs typeface="Consolas" panose="020B0609020204030204" pitchFamily="49" charset="0"/>
              </a:rPr>
              <a:t>freq</a:t>
            </a:r>
            <a:r>
              <a:rPr lang="en-US" sz="1100" b="0" dirty="0">
                <a:solidFill>
                  <a:srgbClr val="000000"/>
                </a:solidFill>
                <a:latin typeface="Consolas" panose="020B0609020204030204" pitchFamily="49" charset="0"/>
                <a:cs typeface="Consolas" panose="020B0609020204030204" pitchFamily="49" charset="0"/>
              </a:rPr>
              <a:t>[</a:t>
            </a:r>
            <a:r>
              <a:rPr lang="en-US" sz="1100" b="0" dirty="0" err="1">
                <a:solidFill>
                  <a:srgbClr val="000000"/>
                </a:solidFill>
                <a:latin typeface="Consolas" panose="020B0609020204030204" pitchFamily="49" charset="0"/>
                <a:cs typeface="Consolas" panose="020B0609020204030204" pitchFamily="49" charset="0"/>
              </a:rPr>
              <a:t>ch</a:t>
            </a:r>
            <a:r>
              <a:rPr lang="en-US" sz="1100" b="0" dirty="0">
                <a:solidFill>
                  <a:srgbClr val="000000"/>
                </a:solidFill>
                <a:latin typeface="Consolas" panose="020B0609020204030204" pitchFamily="49" charset="0"/>
                <a:cs typeface="Consolas" panose="020B0609020204030204" pitchFamily="49" charset="0"/>
              </a:rPr>
              <a:t>];</a:t>
            </a:r>
          </a:p>
          <a:p>
            <a:pPr algn="l"/>
            <a:r>
              <a:rPr lang="en-US" sz="1100" b="0" dirty="0">
                <a:solidFill>
                  <a:srgbClr val="000000"/>
                </a:solidFill>
                <a:latin typeface="Consolas" panose="020B0609020204030204" pitchFamily="49" charset="0"/>
                <a:cs typeface="Consolas" panose="020B0609020204030204" pitchFamily="49" charset="0"/>
              </a:rPr>
              <a:t>         </a:t>
            </a:r>
            <a:r>
              <a:rPr lang="en-US" sz="1100" b="0" dirty="0">
                <a:solidFill>
                  <a:srgbClr val="7F0055"/>
                </a:solidFill>
                <a:latin typeface="Consolas" panose="020B0609020204030204" pitchFamily="49" charset="0"/>
                <a:cs typeface="Consolas" panose="020B0609020204030204" pitchFamily="49" charset="0"/>
              </a:rPr>
              <a:t>if</a:t>
            </a:r>
            <a:r>
              <a:rPr lang="en-US" sz="1100" b="0" dirty="0">
                <a:solidFill>
                  <a:srgbClr val="000000"/>
                </a:solidFill>
                <a:latin typeface="Consolas" panose="020B0609020204030204" pitchFamily="49" charset="0"/>
                <a:cs typeface="Consolas" panose="020B0609020204030204" pitchFamily="49" charset="0"/>
              </a:rPr>
              <a:t> (p &gt; 0) {</a:t>
            </a:r>
          </a:p>
          <a:p>
            <a:pPr algn="l"/>
            <a:r>
              <a:rPr lang="en-US" sz="1100" b="0" dirty="0">
                <a:solidFill>
                  <a:srgbClr val="000000"/>
                </a:solidFill>
                <a:latin typeface="Consolas" panose="020B0609020204030204" pitchFamily="49" charset="0"/>
                <a:cs typeface="Consolas" panose="020B0609020204030204" pitchFamily="49" charset="0"/>
              </a:rPr>
              <a:t>            Node leaf = </a:t>
            </a:r>
            <a:r>
              <a:rPr lang="en-US" sz="1100" b="0" dirty="0">
                <a:solidFill>
                  <a:srgbClr val="7F0055"/>
                </a:solidFill>
                <a:latin typeface="Consolas" panose="020B0609020204030204" pitchFamily="49" charset="0"/>
                <a:cs typeface="Consolas" panose="020B0609020204030204" pitchFamily="49" charset="0"/>
              </a:rPr>
              <a:t>new</a:t>
            </a:r>
            <a:r>
              <a:rPr lang="en-US" sz="1100" b="0" dirty="0">
                <a:solidFill>
                  <a:srgbClr val="000000"/>
                </a:solidFill>
                <a:latin typeface="Consolas" panose="020B0609020204030204" pitchFamily="49" charset="0"/>
                <a:cs typeface="Consolas" panose="020B0609020204030204" pitchFamily="49" charset="0"/>
              </a:rPr>
              <a:t> Node(</a:t>
            </a:r>
            <a:r>
              <a:rPr lang="en-US" sz="1100" b="0" dirty="0" err="1">
                <a:solidFill>
                  <a:srgbClr val="000000"/>
                </a:solidFill>
                <a:latin typeface="Consolas" panose="020B0609020204030204" pitchFamily="49" charset="0"/>
                <a:cs typeface="Consolas" panose="020B0609020204030204" pitchFamily="49" charset="0"/>
              </a:rPr>
              <a:t>ch</a:t>
            </a:r>
            <a:r>
              <a:rPr lang="en-US" sz="1100" b="0" dirty="0">
                <a:solidFill>
                  <a:srgbClr val="000000"/>
                </a:solidFill>
                <a:latin typeface="Consolas" panose="020B0609020204030204" pitchFamily="49" charset="0"/>
                <a:cs typeface="Consolas" panose="020B0609020204030204" pitchFamily="49" charset="0"/>
              </a:rPr>
              <a:t>, p);</a:t>
            </a:r>
          </a:p>
          <a:p>
            <a:pPr algn="l"/>
            <a:r>
              <a:rPr lang="en-US" sz="1100" b="0" dirty="0">
                <a:solidFill>
                  <a:srgbClr val="000000"/>
                </a:solidFill>
                <a:latin typeface="Consolas" panose="020B0609020204030204" pitchFamily="49" charset="0"/>
                <a:cs typeface="Consolas" panose="020B0609020204030204" pitchFamily="49" charset="0"/>
              </a:rPr>
              <a:t>            </a:t>
            </a:r>
            <a:r>
              <a:rPr lang="en-US" sz="1100" b="0" dirty="0" err="1">
                <a:solidFill>
                  <a:srgbClr val="000000"/>
                </a:solidFill>
                <a:latin typeface="Consolas" panose="020B0609020204030204" pitchFamily="49" charset="0"/>
                <a:cs typeface="Consolas" panose="020B0609020204030204" pitchFamily="49" charset="0"/>
              </a:rPr>
              <a:t>tree.add</a:t>
            </a:r>
            <a:r>
              <a:rPr lang="en-US" sz="1100" b="0" dirty="0">
                <a:solidFill>
                  <a:srgbClr val="000000"/>
                </a:solidFill>
                <a:latin typeface="Consolas" panose="020B0609020204030204" pitchFamily="49" charset="0"/>
                <a:cs typeface="Consolas" panose="020B0609020204030204" pitchFamily="49" charset="0"/>
              </a:rPr>
              <a:t>(leaf);</a:t>
            </a:r>
          </a:p>
          <a:p>
            <a:pPr algn="l"/>
            <a:r>
              <a:rPr lang="en-IL" sz="1100" b="0" dirty="0">
                <a:solidFill>
                  <a:srgbClr val="000000"/>
                </a:solidFill>
                <a:latin typeface="Consolas" panose="020B0609020204030204" pitchFamily="49" charset="0"/>
                <a:cs typeface="Consolas" panose="020B0609020204030204" pitchFamily="49" charset="0"/>
              </a:rPr>
              <a:t>         }</a:t>
            </a:r>
          </a:p>
          <a:p>
            <a:pPr algn="l"/>
            <a:r>
              <a:rPr lang="en-IL" sz="1100" b="0" dirty="0">
                <a:solidFill>
                  <a:srgbClr val="000000"/>
                </a:solidFill>
                <a:latin typeface="Consolas" panose="020B0609020204030204" pitchFamily="49" charset="0"/>
                <a:cs typeface="Consolas" panose="020B0609020204030204" pitchFamily="49" charset="0"/>
              </a:rPr>
              <a:t>      }</a:t>
            </a:r>
          </a:p>
          <a:p>
            <a:pPr algn="l"/>
            <a:endParaRPr lang="en-IL" sz="1100" b="0" dirty="0">
              <a:latin typeface="Consolas" panose="020B0609020204030204" pitchFamily="49" charset="0"/>
              <a:cs typeface="Consolas" panose="020B0609020204030204" pitchFamily="49" charset="0"/>
            </a:endParaRPr>
          </a:p>
          <a:p>
            <a:pPr algn="l"/>
            <a:r>
              <a:rPr lang="en-US" sz="1100" b="0" dirty="0">
                <a:solidFill>
                  <a:srgbClr val="000000"/>
                </a:solidFill>
                <a:latin typeface="Consolas" panose="020B0609020204030204" pitchFamily="49" charset="0"/>
                <a:cs typeface="Consolas" panose="020B0609020204030204" pitchFamily="49" charset="0"/>
              </a:rPr>
              <a:t>      </a:t>
            </a:r>
            <a:r>
              <a:rPr lang="en-US" sz="1200" b="0" dirty="0">
                <a:solidFill>
                  <a:srgbClr val="3F7F5F"/>
                </a:solidFill>
                <a:latin typeface="Times New Roman" panose="02020603050405020304" pitchFamily="18" charset="0"/>
                <a:cs typeface="Times New Roman" panose="02020603050405020304" pitchFamily="18" charset="0"/>
              </a:rPr>
              <a:t>// Removes the two nodes with the minimal frequencies, </a:t>
            </a:r>
          </a:p>
          <a:p>
            <a:pPr algn="l"/>
            <a:r>
              <a:rPr lang="en-US" sz="1200" b="0" dirty="0">
                <a:solidFill>
                  <a:srgbClr val="000000"/>
                </a:solidFill>
                <a:latin typeface="Times New Roman" panose="02020603050405020304" pitchFamily="18" charset="0"/>
                <a:cs typeface="Times New Roman" panose="02020603050405020304" pitchFamily="18" charset="0"/>
              </a:rPr>
              <a:t>            </a:t>
            </a:r>
            <a:r>
              <a:rPr lang="en-US" sz="1200" b="0" dirty="0">
                <a:solidFill>
                  <a:srgbClr val="3F7F5F"/>
                </a:solidFill>
                <a:latin typeface="Times New Roman" panose="02020603050405020304" pitchFamily="18" charset="0"/>
                <a:cs typeface="Times New Roman" panose="02020603050405020304" pitchFamily="18" charset="0"/>
              </a:rPr>
              <a:t>// merges them into a new node, and adds the new node to</a:t>
            </a:r>
          </a:p>
          <a:p>
            <a:pPr algn="l"/>
            <a:r>
              <a:rPr lang="en-US" sz="1200" b="0" dirty="0">
                <a:solidFill>
                  <a:srgbClr val="000000"/>
                </a:solidFill>
                <a:latin typeface="Times New Roman" panose="02020603050405020304" pitchFamily="18" charset="0"/>
                <a:cs typeface="Times New Roman" panose="02020603050405020304" pitchFamily="18" charset="0"/>
              </a:rPr>
              <a:t>            </a:t>
            </a:r>
            <a:r>
              <a:rPr lang="en-US" sz="1200" b="0" dirty="0">
                <a:solidFill>
                  <a:srgbClr val="3F7F5F"/>
                </a:solidFill>
                <a:latin typeface="Times New Roman" panose="02020603050405020304" pitchFamily="18" charset="0"/>
                <a:cs typeface="Times New Roman" panose="02020603050405020304" pitchFamily="18" charset="0"/>
              </a:rPr>
              <a:t>// the tree. Keeps doing this until the tree has only one element.</a:t>
            </a:r>
          </a:p>
          <a:p>
            <a:pPr algn="l"/>
            <a:r>
              <a:rPr lang="en-US" sz="1100" b="0" dirty="0">
                <a:solidFill>
                  <a:srgbClr val="000000"/>
                </a:solidFill>
                <a:latin typeface="Consolas" panose="020B0609020204030204" pitchFamily="49" charset="0"/>
                <a:cs typeface="Consolas" panose="020B0609020204030204" pitchFamily="49" charset="0"/>
              </a:rPr>
              <a:t>      </a:t>
            </a:r>
            <a:r>
              <a:rPr lang="en-US" sz="1100" b="0" dirty="0">
                <a:solidFill>
                  <a:srgbClr val="7F0055"/>
                </a:solidFill>
                <a:latin typeface="Consolas" panose="020B0609020204030204" pitchFamily="49" charset="0"/>
                <a:cs typeface="Consolas" panose="020B0609020204030204" pitchFamily="49" charset="0"/>
              </a:rPr>
              <a:t>while</a:t>
            </a:r>
            <a:r>
              <a:rPr lang="en-US" sz="1100" b="0" dirty="0">
                <a:solidFill>
                  <a:srgbClr val="000000"/>
                </a:solidFill>
                <a:latin typeface="Consolas" panose="020B0609020204030204" pitchFamily="49" charset="0"/>
                <a:cs typeface="Consolas" panose="020B0609020204030204" pitchFamily="49" charset="0"/>
              </a:rPr>
              <a:t> (</a:t>
            </a:r>
            <a:r>
              <a:rPr lang="en-US" sz="1100" b="0" dirty="0" err="1">
                <a:solidFill>
                  <a:srgbClr val="000000"/>
                </a:solidFill>
                <a:latin typeface="Consolas" panose="020B0609020204030204" pitchFamily="49" charset="0"/>
                <a:cs typeface="Consolas" panose="020B0609020204030204" pitchFamily="49" charset="0"/>
              </a:rPr>
              <a:t>tree.size</a:t>
            </a:r>
            <a:r>
              <a:rPr lang="en-US" sz="1100" b="0" dirty="0">
                <a:solidFill>
                  <a:srgbClr val="000000"/>
                </a:solidFill>
                <a:latin typeface="Consolas" panose="020B0609020204030204" pitchFamily="49" charset="0"/>
                <a:cs typeface="Consolas" panose="020B0609020204030204" pitchFamily="49" charset="0"/>
              </a:rPr>
              <a:t>() &gt; 1) {</a:t>
            </a:r>
          </a:p>
          <a:p>
            <a:pPr algn="l"/>
            <a:r>
              <a:rPr lang="en-US" sz="1100" b="0" dirty="0">
                <a:solidFill>
                  <a:srgbClr val="000000"/>
                </a:solidFill>
                <a:latin typeface="Consolas" panose="020B0609020204030204" pitchFamily="49" charset="0"/>
                <a:cs typeface="Consolas" panose="020B0609020204030204" pitchFamily="49" charset="0"/>
              </a:rPr>
              <a:t>         Node min1 = </a:t>
            </a:r>
            <a:r>
              <a:rPr lang="en-US" sz="1100" b="0" dirty="0" err="1">
                <a:solidFill>
                  <a:srgbClr val="000000"/>
                </a:solidFill>
                <a:latin typeface="Consolas" panose="020B0609020204030204" pitchFamily="49" charset="0"/>
                <a:cs typeface="Consolas" panose="020B0609020204030204" pitchFamily="49" charset="0"/>
              </a:rPr>
              <a:t>removeMin</a:t>
            </a:r>
            <a:r>
              <a:rPr lang="en-US" sz="1100" b="0" dirty="0">
                <a:solidFill>
                  <a:srgbClr val="000000"/>
                </a:solidFill>
                <a:latin typeface="Consolas" panose="020B0609020204030204" pitchFamily="49" charset="0"/>
                <a:cs typeface="Consolas" panose="020B0609020204030204" pitchFamily="49" charset="0"/>
              </a:rPr>
              <a:t>(tree);</a:t>
            </a:r>
          </a:p>
          <a:p>
            <a:pPr algn="l"/>
            <a:r>
              <a:rPr lang="en-US" sz="1100" b="0" dirty="0">
                <a:solidFill>
                  <a:srgbClr val="000000"/>
                </a:solidFill>
                <a:latin typeface="Consolas" panose="020B0609020204030204" pitchFamily="49" charset="0"/>
                <a:cs typeface="Consolas" panose="020B0609020204030204" pitchFamily="49" charset="0"/>
              </a:rPr>
              <a:t>         Node min2 = </a:t>
            </a:r>
            <a:r>
              <a:rPr lang="en-US" sz="1100" b="0" dirty="0" err="1">
                <a:solidFill>
                  <a:srgbClr val="000000"/>
                </a:solidFill>
                <a:latin typeface="Consolas" panose="020B0609020204030204" pitchFamily="49" charset="0"/>
                <a:cs typeface="Consolas" panose="020B0609020204030204" pitchFamily="49" charset="0"/>
              </a:rPr>
              <a:t>removeMin</a:t>
            </a:r>
            <a:r>
              <a:rPr lang="en-US" sz="1100" b="0" dirty="0">
                <a:solidFill>
                  <a:srgbClr val="000000"/>
                </a:solidFill>
                <a:latin typeface="Consolas" panose="020B0609020204030204" pitchFamily="49" charset="0"/>
                <a:cs typeface="Consolas" panose="020B0609020204030204" pitchFamily="49" charset="0"/>
              </a:rPr>
              <a:t>(tree);</a:t>
            </a:r>
          </a:p>
          <a:p>
            <a:pPr algn="l"/>
            <a:r>
              <a:rPr lang="en-US" sz="1100" b="0" dirty="0">
                <a:solidFill>
                  <a:srgbClr val="000000"/>
                </a:solidFill>
                <a:latin typeface="Consolas" panose="020B0609020204030204" pitchFamily="49" charset="0"/>
                <a:cs typeface="Consolas" panose="020B0609020204030204" pitchFamily="49" charset="0"/>
              </a:rPr>
              <a:t>         Node branch = </a:t>
            </a:r>
            <a:r>
              <a:rPr lang="en-US" sz="1100" b="0" dirty="0">
                <a:solidFill>
                  <a:srgbClr val="7F0055"/>
                </a:solidFill>
                <a:latin typeface="Consolas" panose="020B0609020204030204" pitchFamily="49" charset="0"/>
                <a:cs typeface="Consolas" panose="020B0609020204030204" pitchFamily="49" charset="0"/>
              </a:rPr>
              <a:t>new</a:t>
            </a:r>
            <a:r>
              <a:rPr lang="en-US" sz="1100" b="0" dirty="0">
                <a:solidFill>
                  <a:srgbClr val="000000"/>
                </a:solidFill>
                <a:latin typeface="Consolas" panose="020B0609020204030204" pitchFamily="49" charset="0"/>
                <a:cs typeface="Consolas" panose="020B0609020204030204" pitchFamily="49" charset="0"/>
              </a:rPr>
              <a:t> Node(</a:t>
            </a:r>
            <a:r>
              <a:rPr lang="en-US" sz="1100" b="0" dirty="0">
                <a:solidFill>
                  <a:srgbClr val="2A00FF"/>
                </a:solidFill>
                <a:latin typeface="Consolas" panose="020B0609020204030204" pitchFamily="49" charset="0"/>
                <a:cs typeface="Consolas" panose="020B0609020204030204" pitchFamily="49" charset="0"/>
              </a:rPr>
              <a:t>' '</a:t>
            </a:r>
            <a:r>
              <a:rPr lang="en-US" sz="1100" b="0" dirty="0">
                <a:solidFill>
                  <a:srgbClr val="000000"/>
                </a:solidFill>
                <a:latin typeface="Consolas" panose="020B0609020204030204" pitchFamily="49" charset="0"/>
                <a:cs typeface="Consolas" panose="020B0609020204030204" pitchFamily="49" charset="0"/>
              </a:rPr>
              <a:t>, min1.p + min2.p, min1, min2);</a:t>
            </a:r>
          </a:p>
          <a:p>
            <a:pPr algn="l"/>
            <a:r>
              <a:rPr lang="en-US" sz="1100" b="0" dirty="0">
                <a:solidFill>
                  <a:srgbClr val="000000"/>
                </a:solidFill>
                <a:latin typeface="Consolas" panose="020B0609020204030204" pitchFamily="49" charset="0"/>
                <a:cs typeface="Consolas" panose="020B0609020204030204" pitchFamily="49" charset="0"/>
              </a:rPr>
              <a:t>         </a:t>
            </a:r>
            <a:r>
              <a:rPr lang="en-US" sz="1100" b="0" dirty="0" err="1">
                <a:solidFill>
                  <a:srgbClr val="000000"/>
                </a:solidFill>
                <a:latin typeface="Consolas" panose="020B0609020204030204" pitchFamily="49" charset="0"/>
                <a:cs typeface="Consolas" panose="020B0609020204030204" pitchFamily="49" charset="0"/>
              </a:rPr>
              <a:t>tree.add</a:t>
            </a:r>
            <a:r>
              <a:rPr lang="en-US" sz="1100" b="0" dirty="0">
                <a:solidFill>
                  <a:srgbClr val="000000"/>
                </a:solidFill>
                <a:latin typeface="Consolas" panose="020B0609020204030204" pitchFamily="49" charset="0"/>
                <a:cs typeface="Consolas" panose="020B0609020204030204" pitchFamily="49" charset="0"/>
              </a:rPr>
              <a:t>(branch);</a:t>
            </a:r>
          </a:p>
          <a:p>
            <a:pPr algn="l"/>
            <a:r>
              <a:rPr lang="en-IL" sz="1100" b="0" dirty="0">
                <a:solidFill>
                  <a:srgbClr val="000000"/>
                </a:solidFill>
                <a:latin typeface="Consolas" panose="020B0609020204030204" pitchFamily="49" charset="0"/>
                <a:cs typeface="Consolas" panose="020B0609020204030204" pitchFamily="49" charset="0"/>
              </a:rPr>
              <a:t>      }</a:t>
            </a:r>
            <a:endParaRPr lang="en-IL" sz="1100" b="0" dirty="0">
              <a:latin typeface="Consolas" panose="020B0609020204030204" pitchFamily="49" charset="0"/>
              <a:cs typeface="Consolas" panose="020B0609020204030204" pitchFamily="49" charset="0"/>
            </a:endParaRPr>
          </a:p>
          <a:p>
            <a:pPr algn="l">
              <a:spcBef>
                <a:spcPts val="600"/>
              </a:spcBef>
            </a:pPr>
            <a:r>
              <a:rPr lang="en-US" sz="1100" b="0" dirty="0">
                <a:solidFill>
                  <a:srgbClr val="000000"/>
                </a:solidFill>
                <a:latin typeface="Consolas" panose="020B0609020204030204" pitchFamily="49" charset="0"/>
                <a:cs typeface="Consolas" panose="020B0609020204030204" pitchFamily="49" charset="0"/>
              </a:rPr>
              <a:t>      </a:t>
            </a:r>
            <a:r>
              <a:rPr lang="en-US" sz="1100" b="0" dirty="0">
                <a:solidFill>
                  <a:srgbClr val="3F7F5F"/>
                </a:solidFill>
                <a:latin typeface="Consolas" panose="020B0609020204030204" pitchFamily="49" charset="0"/>
                <a:cs typeface="Consolas" panose="020B0609020204030204" pitchFamily="49" charset="0"/>
              </a:rPr>
              <a:t>// Returns the tree's root.</a:t>
            </a:r>
          </a:p>
          <a:p>
            <a:pPr algn="l"/>
            <a:r>
              <a:rPr lang="en-US" sz="1100" b="0" dirty="0">
                <a:solidFill>
                  <a:srgbClr val="000000"/>
                </a:solidFill>
                <a:latin typeface="Consolas" panose="020B0609020204030204" pitchFamily="49" charset="0"/>
                <a:cs typeface="Consolas" panose="020B0609020204030204" pitchFamily="49" charset="0"/>
              </a:rPr>
              <a:t>      </a:t>
            </a:r>
            <a:r>
              <a:rPr lang="en-US" sz="1100" b="0" dirty="0">
                <a:solidFill>
                  <a:srgbClr val="7F0055"/>
                </a:solidFill>
                <a:latin typeface="Consolas" panose="020B0609020204030204" pitchFamily="49" charset="0"/>
                <a:cs typeface="Consolas" panose="020B0609020204030204" pitchFamily="49" charset="0"/>
              </a:rPr>
              <a:t>return</a:t>
            </a:r>
            <a:r>
              <a:rPr lang="en-US" sz="1100" b="0" dirty="0">
                <a:solidFill>
                  <a:srgbClr val="000000"/>
                </a:solidFill>
                <a:latin typeface="Consolas" panose="020B0609020204030204" pitchFamily="49" charset="0"/>
                <a:cs typeface="Consolas" panose="020B0609020204030204" pitchFamily="49" charset="0"/>
              </a:rPr>
              <a:t> </a:t>
            </a:r>
            <a:r>
              <a:rPr lang="en-US" sz="1100" b="0" dirty="0" err="1">
                <a:solidFill>
                  <a:srgbClr val="000000"/>
                </a:solidFill>
                <a:latin typeface="Consolas" panose="020B0609020204030204" pitchFamily="49" charset="0"/>
                <a:cs typeface="Consolas" panose="020B0609020204030204" pitchFamily="49" charset="0"/>
              </a:rPr>
              <a:t>tree.getFirst</a:t>
            </a:r>
            <a:r>
              <a:rPr lang="en-US" sz="1100" b="0" dirty="0">
                <a:solidFill>
                  <a:srgbClr val="000000"/>
                </a:solidFill>
                <a:latin typeface="Consolas" panose="020B0609020204030204" pitchFamily="49" charset="0"/>
                <a:cs typeface="Consolas" panose="020B0609020204030204" pitchFamily="49" charset="0"/>
              </a:rPr>
              <a:t>();</a:t>
            </a:r>
          </a:p>
          <a:p>
            <a:pPr algn="l"/>
            <a:r>
              <a:rPr lang="en-IL" sz="1100" b="0" dirty="0">
                <a:solidFill>
                  <a:srgbClr val="000000"/>
                </a:solidFill>
                <a:latin typeface="Consolas" panose="020B0609020204030204" pitchFamily="49" charset="0"/>
                <a:cs typeface="Consolas" panose="020B0609020204030204" pitchFamily="49" charset="0"/>
              </a:rPr>
              <a:t>   }</a:t>
            </a:r>
          </a:p>
          <a:p>
            <a:pPr algn="l">
              <a:spcBef>
                <a:spcPts val="0"/>
              </a:spcBef>
              <a:spcAft>
                <a:spcPts val="0"/>
              </a:spcAft>
            </a:pPr>
            <a:r>
              <a:rPr lang="en-IL" sz="1100" b="0" dirty="0">
                <a:solidFill>
                  <a:srgbClr val="000000"/>
                </a:solidFill>
                <a:latin typeface="Consolas" panose="020B0609020204030204" pitchFamily="49" charset="0"/>
                <a:cs typeface="Consolas" panose="020B0609020204030204" pitchFamily="49" charset="0"/>
              </a:rPr>
              <a:t>   ...</a:t>
            </a:r>
          </a:p>
          <a:p>
            <a:pPr algn="l"/>
            <a:r>
              <a:rPr lang="en-IL" sz="1100" b="0" dirty="0">
                <a:solidFill>
                  <a:srgbClr val="000000"/>
                </a:solidFill>
                <a:latin typeface="Consolas" panose="020B0609020204030204" pitchFamily="49" charset="0"/>
                <a:cs typeface="Consolas" panose="020B0609020204030204" pitchFamily="49" charset="0"/>
              </a:rPr>
              <a:t>}</a:t>
            </a:r>
          </a:p>
          <a:p>
            <a:pPr algn="l"/>
            <a:endParaRPr lang="en-US" sz="1100" b="0" dirty="0">
              <a:solidFill>
                <a:srgbClr val="000000"/>
              </a:solidFill>
              <a:latin typeface="Consolas" panose="020B0609020204030204" pitchFamily="49" charset="0"/>
              <a:ea typeface="Consolas"/>
              <a:cs typeface="Consolas" panose="020B0609020204030204" pitchFamily="49" charset="0"/>
            </a:endParaRPr>
          </a:p>
        </p:txBody>
      </p:sp>
      <p:pic>
        <p:nvPicPr>
          <p:cNvPr id="3" name="Picture 2">
            <a:extLst>
              <a:ext uri="{FF2B5EF4-FFF2-40B4-BE49-F238E27FC236}">
                <a16:creationId xmlns:a16="http://schemas.microsoft.com/office/drawing/2014/main" id="{4882BF46-5209-A94B-88BA-AD1E62D491D9}"/>
              </a:ext>
            </a:extLst>
          </p:cNvPr>
          <p:cNvPicPr>
            <a:picLocks noChangeAspect="1"/>
          </p:cNvPicPr>
          <p:nvPr/>
        </p:nvPicPr>
        <p:blipFill>
          <a:blip r:embed="rId2"/>
          <a:stretch>
            <a:fillRect/>
          </a:stretch>
        </p:blipFill>
        <p:spPr>
          <a:xfrm>
            <a:off x="4788185" y="2363286"/>
            <a:ext cx="4330831" cy="1516421"/>
          </a:xfrm>
          <a:prstGeom prst="rect">
            <a:avLst/>
          </a:prstGeom>
        </p:spPr>
      </p:pic>
      <p:grpSp>
        <p:nvGrpSpPr>
          <p:cNvPr id="9" name="Group 8">
            <a:extLst>
              <a:ext uri="{FF2B5EF4-FFF2-40B4-BE49-F238E27FC236}">
                <a16:creationId xmlns:a16="http://schemas.microsoft.com/office/drawing/2014/main" id="{E20D7BE2-AE8D-F045-8624-B169E91FEA7E}"/>
              </a:ext>
            </a:extLst>
          </p:cNvPr>
          <p:cNvGrpSpPr/>
          <p:nvPr/>
        </p:nvGrpSpPr>
        <p:grpSpPr>
          <a:xfrm>
            <a:off x="6028658" y="3879707"/>
            <a:ext cx="2942456" cy="2440297"/>
            <a:chOff x="6028658" y="3879707"/>
            <a:chExt cx="2942456" cy="2440297"/>
          </a:xfrm>
        </p:grpSpPr>
        <p:sp>
          <p:nvSpPr>
            <p:cNvPr id="8" name="Down Arrow 7">
              <a:extLst>
                <a:ext uri="{FF2B5EF4-FFF2-40B4-BE49-F238E27FC236}">
                  <a16:creationId xmlns:a16="http://schemas.microsoft.com/office/drawing/2014/main" id="{A1C386AC-F506-8A4F-B49A-5C47A14795F9}"/>
                </a:ext>
              </a:extLst>
            </p:cNvPr>
            <p:cNvSpPr/>
            <p:nvPr/>
          </p:nvSpPr>
          <p:spPr bwMode="auto">
            <a:xfrm>
              <a:off x="6553200" y="3879707"/>
              <a:ext cx="228600" cy="321013"/>
            </a:xfrm>
            <a:prstGeom prst="downArrow">
              <a:avLst/>
            </a:prstGeom>
            <a:solidFill>
              <a:srgbClr val="C00000"/>
            </a:solidFill>
            <a:ln w="9525" cap="flat" cmpd="sng" algn="ctr">
              <a:no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sz="3200" b="1" i="0" u="none" strike="noStrike" cap="none" normalizeH="0" baseline="0">
                <a:ln>
                  <a:noFill/>
                </a:ln>
                <a:solidFill>
                  <a:schemeClr val="tx1"/>
                </a:solidFill>
                <a:effectLst/>
                <a:latin typeface="Arial" pitchFamily="34" charset="0"/>
              </a:endParaRPr>
            </a:p>
          </p:txBody>
        </p:sp>
        <p:pic>
          <p:nvPicPr>
            <p:cNvPr id="10" name="Picture 9">
              <a:extLst>
                <a:ext uri="{FF2B5EF4-FFF2-40B4-BE49-F238E27FC236}">
                  <a16:creationId xmlns:a16="http://schemas.microsoft.com/office/drawing/2014/main" id="{A4012D44-190E-424F-865F-1B497BBA3C39}"/>
                </a:ext>
              </a:extLst>
            </p:cNvPr>
            <p:cNvPicPr>
              <a:picLocks noChangeAspect="1"/>
            </p:cNvPicPr>
            <p:nvPr/>
          </p:nvPicPr>
          <p:blipFill>
            <a:blip r:embed="rId4"/>
            <a:stretch>
              <a:fillRect/>
            </a:stretch>
          </p:blipFill>
          <p:spPr>
            <a:xfrm>
              <a:off x="6028658" y="4267200"/>
              <a:ext cx="2942456" cy="2052804"/>
            </a:xfrm>
            <a:prstGeom prst="rect">
              <a:avLst/>
            </a:prstGeom>
          </p:spPr>
        </p:pic>
      </p:grpSp>
    </p:spTree>
    <p:extLst>
      <p:ext uri="{BB962C8B-B14F-4D97-AF65-F5344CB8AC3E}">
        <p14:creationId xmlns:p14="http://schemas.microsoft.com/office/powerpoint/2010/main" val="36153511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8E29DF-072E-354E-8B5E-245D26B4315F}"/>
              </a:ext>
            </a:extLst>
          </p:cNvPr>
          <p:cNvSpPr>
            <a:spLocks noGrp="1"/>
          </p:cNvSpPr>
          <p:nvPr>
            <p:ph type="title"/>
          </p:nvPr>
        </p:nvSpPr>
        <p:spPr/>
        <p:txBody>
          <a:bodyPr/>
          <a:lstStyle/>
          <a:p>
            <a:pPr rtl="1"/>
            <a:r>
              <a:rPr lang="en-US" dirty="0"/>
              <a:t>Building the codebook </a:t>
            </a:r>
            <a:r>
              <a:rPr lang="en-US" sz="1800" dirty="0"/>
              <a:t>(self study)</a:t>
            </a:r>
            <a:endParaRPr lang="en-US" dirty="0"/>
          </a:p>
        </p:txBody>
      </p:sp>
      <p:sp>
        <p:nvSpPr>
          <p:cNvPr id="110" name="Rectangle 3">
            <a:extLst>
              <a:ext uri="{FF2B5EF4-FFF2-40B4-BE49-F238E27FC236}">
                <a16:creationId xmlns:a16="http://schemas.microsoft.com/office/drawing/2014/main" id="{83374A1E-5E36-E045-88D0-F47AE0C6C465}"/>
              </a:ext>
            </a:extLst>
          </p:cNvPr>
          <p:cNvSpPr>
            <a:spLocks noChangeArrowheads="1"/>
          </p:cNvSpPr>
          <p:nvPr/>
        </p:nvSpPr>
        <p:spPr bwMode="auto">
          <a:xfrm>
            <a:off x="298339" y="758099"/>
            <a:ext cx="5111861" cy="4652101"/>
          </a:xfrm>
          <a:prstGeom prst="rect">
            <a:avLst/>
          </a:prstGeom>
          <a:solidFill>
            <a:schemeClr val="bg1"/>
          </a:solidFill>
          <a:ln w="9525">
            <a:solidFill>
              <a:srgbClr val="293973"/>
            </a:solidFill>
            <a:miter lim="800000"/>
            <a:headEnd/>
            <a:tailEnd/>
          </a:ln>
          <a:effectLst>
            <a:outerShdw blurRad="50800" dist="38100" dir="2700000" algn="tl" rotWithShape="0">
              <a:prstClr val="black">
                <a:alpha val="40000"/>
              </a:prstClr>
            </a:outerShdw>
          </a:effectLst>
        </p:spPr>
        <p:txBody>
          <a:bodyPr lIns="129600" tIns="133200" rIns="0" bIns="0" anchor="t" anchorCtr="0"/>
          <a:lstStyle/>
          <a:p>
            <a:pPr algn="l"/>
            <a:r>
              <a:rPr lang="en-US" sz="1050" b="0" dirty="0">
                <a:solidFill>
                  <a:srgbClr val="7F0055"/>
                </a:solidFill>
                <a:latin typeface="Consolas" panose="020B0609020204030204" pitchFamily="49" charset="0"/>
                <a:cs typeface="Consolas" panose="020B0609020204030204" pitchFamily="49" charset="0"/>
              </a:rPr>
              <a:t>import</a:t>
            </a:r>
            <a:r>
              <a:rPr lang="en-US" sz="1050" b="0" dirty="0">
                <a:solidFill>
                  <a:srgbClr val="000000"/>
                </a:solidFill>
                <a:latin typeface="Consolas" panose="020B0609020204030204" pitchFamily="49" charset="0"/>
                <a:cs typeface="Consolas" panose="020B0609020204030204" pitchFamily="49" charset="0"/>
              </a:rPr>
              <a:t> </a:t>
            </a:r>
            <a:r>
              <a:rPr lang="en-US" sz="1050" b="0" dirty="0" err="1">
                <a:solidFill>
                  <a:srgbClr val="000000"/>
                </a:solidFill>
                <a:latin typeface="Consolas" panose="020B0609020204030204" pitchFamily="49" charset="0"/>
                <a:cs typeface="Consolas" panose="020B0609020204030204" pitchFamily="49" charset="0"/>
              </a:rPr>
              <a:t>java.util.LinkedList</a:t>
            </a:r>
            <a:r>
              <a:rPr lang="en-US" sz="1050" b="0" dirty="0">
                <a:solidFill>
                  <a:srgbClr val="000000"/>
                </a:solidFill>
                <a:latin typeface="Consolas" panose="020B0609020204030204" pitchFamily="49" charset="0"/>
                <a:cs typeface="Consolas" panose="020B0609020204030204" pitchFamily="49" charset="0"/>
              </a:rPr>
              <a:t>;</a:t>
            </a:r>
            <a:endParaRPr lang="en-US" sz="1050" b="0" dirty="0">
              <a:solidFill>
                <a:srgbClr val="7F0055"/>
              </a:solidFill>
              <a:latin typeface="Consolas" panose="020B0609020204030204" pitchFamily="49" charset="0"/>
              <a:cs typeface="Consolas" panose="020B0609020204030204" pitchFamily="49" charset="0"/>
            </a:endParaRPr>
          </a:p>
          <a:p>
            <a:pPr algn="l">
              <a:spcBef>
                <a:spcPts val="600"/>
              </a:spcBef>
            </a:pPr>
            <a:r>
              <a:rPr lang="en-US" sz="1050" b="0" dirty="0">
                <a:solidFill>
                  <a:srgbClr val="7F0055"/>
                </a:solidFill>
                <a:latin typeface="Consolas" panose="020B0609020204030204" pitchFamily="49" charset="0"/>
                <a:cs typeface="Consolas" panose="020B0609020204030204" pitchFamily="49" charset="0"/>
              </a:rPr>
              <a:t>class</a:t>
            </a:r>
            <a:r>
              <a:rPr lang="en-US" sz="1050" b="0" dirty="0">
                <a:solidFill>
                  <a:srgbClr val="000000"/>
                </a:solidFill>
                <a:latin typeface="Consolas" panose="020B0609020204030204" pitchFamily="49" charset="0"/>
                <a:cs typeface="Consolas" panose="020B0609020204030204" pitchFamily="49" charset="0"/>
              </a:rPr>
              <a:t> Compression {</a:t>
            </a:r>
            <a:r>
              <a:rPr lang="en-IL" sz="1050" b="0" dirty="0">
                <a:solidFill>
                  <a:srgbClr val="000000"/>
                </a:solidFill>
                <a:latin typeface="Consolas" panose="020B0609020204030204" pitchFamily="49" charset="0"/>
                <a:cs typeface="Consolas" panose="020B0609020204030204" pitchFamily="49" charset="0"/>
              </a:rPr>
              <a:t>    </a:t>
            </a:r>
          </a:p>
          <a:p>
            <a:pPr algn="l">
              <a:spcBef>
                <a:spcPts val="0"/>
              </a:spcBef>
            </a:pPr>
            <a:r>
              <a:rPr lang="en-IL" sz="1100" b="0" dirty="0">
                <a:solidFill>
                  <a:srgbClr val="000000"/>
                </a:solidFill>
                <a:latin typeface="Consolas" panose="020B0609020204030204" pitchFamily="49" charset="0"/>
                <a:cs typeface="Consolas" panose="020B0609020204030204" pitchFamily="49" charset="0"/>
              </a:rPr>
              <a:t>   ...</a:t>
            </a:r>
          </a:p>
          <a:p>
            <a:pPr algn="l">
              <a:spcBef>
                <a:spcPts val="600"/>
              </a:spcBef>
            </a:pPr>
            <a:r>
              <a:rPr lang="en-US" sz="1200" b="0" dirty="0">
                <a:solidFill>
                  <a:srgbClr val="000000"/>
                </a:solidFill>
                <a:latin typeface="Times New Roman" panose="02020603050405020304" pitchFamily="18" charset="0"/>
                <a:cs typeface="Times New Roman" panose="02020603050405020304" pitchFamily="18" charset="0"/>
              </a:rPr>
              <a:t>      </a:t>
            </a:r>
            <a:endParaRPr lang="en-US" sz="1100" b="0" dirty="0">
              <a:solidFill>
                <a:srgbClr val="000000"/>
              </a:solidFill>
              <a:latin typeface="Consolas" panose="020B0609020204030204" pitchFamily="49" charset="0"/>
              <a:ea typeface="Consolas"/>
              <a:cs typeface="Consolas" panose="020B0609020204030204" pitchFamily="49" charset="0"/>
            </a:endParaRPr>
          </a:p>
        </p:txBody>
      </p:sp>
      <p:grpSp>
        <p:nvGrpSpPr>
          <p:cNvPr id="40" name="Group 39">
            <a:extLst>
              <a:ext uri="{FF2B5EF4-FFF2-40B4-BE49-F238E27FC236}">
                <a16:creationId xmlns:a16="http://schemas.microsoft.com/office/drawing/2014/main" id="{7C808656-BECD-6E4E-8873-0FF63A49E7AF}"/>
              </a:ext>
            </a:extLst>
          </p:cNvPr>
          <p:cNvGrpSpPr/>
          <p:nvPr/>
        </p:nvGrpSpPr>
        <p:grpSpPr>
          <a:xfrm>
            <a:off x="6629400" y="3540049"/>
            <a:ext cx="1059311" cy="3114536"/>
            <a:chOff x="6629400" y="3540049"/>
            <a:chExt cx="1059311" cy="3114536"/>
          </a:xfrm>
        </p:grpSpPr>
        <p:sp>
          <p:nvSpPr>
            <p:cNvPr id="8" name="Down Arrow 7">
              <a:extLst>
                <a:ext uri="{FF2B5EF4-FFF2-40B4-BE49-F238E27FC236}">
                  <a16:creationId xmlns:a16="http://schemas.microsoft.com/office/drawing/2014/main" id="{408EE25C-5052-F347-AFA7-4787637317CD}"/>
                </a:ext>
              </a:extLst>
            </p:cNvPr>
            <p:cNvSpPr/>
            <p:nvPr/>
          </p:nvSpPr>
          <p:spPr bwMode="auto">
            <a:xfrm>
              <a:off x="7127390" y="3540049"/>
              <a:ext cx="293583" cy="409463"/>
            </a:xfrm>
            <a:prstGeom prst="downArrow">
              <a:avLst/>
            </a:prstGeom>
            <a:solidFill>
              <a:srgbClr val="C00000"/>
            </a:solidFill>
            <a:ln w="9525" cap="flat" cmpd="sng" algn="ctr">
              <a:no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2"/>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sz="3200" b="1" i="0" u="none" strike="noStrike" cap="none" normalizeH="0" baseline="0">
                <a:ln>
                  <a:noFill/>
                </a:ln>
                <a:solidFill>
                  <a:schemeClr val="tx1"/>
                </a:solidFill>
                <a:effectLst/>
                <a:latin typeface="Arial" pitchFamily="34" charset="0"/>
              </a:endParaRPr>
            </a:p>
          </p:txBody>
        </p:sp>
        <p:pic>
          <p:nvPicPr>
            <p:cNvPr id="12" name="Picture 11">
              <a:extLst>
                <a:ext uri="{FF2B5EF4-FFF2-40B4-BE49-F238E27FC236}">
                  <a16:creationId xmlns:a16="http://schemas.microsoft.com/office/drawing/2014/main" id="{EF757761-5BB3-2541-9D2F-4ABDDB6896F4}"/>
                </a:ext>
              </a:extLst>
            </p:cNvPr>
            <p:cNvPicPr>
              <a:picLocks noChangeAspect="1"/>
            </p:cNvPicPr>
            <p:nvPr/>
          </p:nvPicPr>
          <p:blipFill>
            <a:blip r:embed="rId3"/>
            <a:stretch>
              <a:fillRect/>
            </a:stretch>
          </p:blipFill>
          <p:spPr>
            <a:xfrm>
              <a:off x="6629400" y="4051192"/>
              <a:ext cx="1059311" cy="2603393"/>
            </a:xfrm>
            <a:prstGeom prst="rect">
              <a:avLst/>
            </a:prstGeom>
          </p:spPr>
        </p:pic>
      </p:grpSp>
      <p:pic>
        <p:nvPicPr>
          <p:cNvPr id="41" name="Picture 40">
            <a:extLst>
              <a:ext uri="{FF2B5EF4-FFF2-40B4-BE49-F238E27FC236}">
                <a16:creationId xmlns:a16="http://schemas.microsoft.com/office/drawing/2014/main" id="{022E81EC-284F-8D46-91FC-BFC3E9C8273A}"/>
              </a:ext>
            </a:extLst>
          </p:cNvPr>
          <p:cNvPicPr>
            <a:picLocks noChangeAspect="1"/>
          </p:cNvPicPr>
          <p:nvPr/>
        </p:nvPicPr>
        <p:blipFill>
          <a:blip r:embed="rId4"/>
          <a:stretch>
            <a:fillRect/>
          </a:stretch>
        </p:blipFill>
        <p:spPr>
          <a:xfrm>
            <a:off x="5681092" y="758099"/>
            <a:ext cx="3479761" cy="2427654"/>
          </a:xfrm>
          <a:prstGeom prst="rect">
            <a:avLst/>
          </a:prstGeom>
        </p:spPr>
      </p:pic>
    </p:spTree>
    <p:extLst>
      <p:ext uri="{BB962C8B-B14F-4D97-AF65-F5344CB8AC3E}">
        <p14:creationId xmlns:p14="http://schemas.microsoft.com/office/powerpoint/2010/main" val="71704683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0"/>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0" grpId="0" animBg="1"/>
    </p:bldLst>
  </p:timing>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8E29DF-072E-354E-8B5E-245D26B4315F}"/>
              </a:ext>
            </a:extLst>
          </p:cNvPr>
          <p:cNvSpPr>
            <a:spLocks noGrp="1"/>
          </p:cNvSpPr>
          <p:nvPr>
            <p:ph type="title"/>
          </p:nvPr>
        </p:nvSpPr>
        <p:spPr/>
        <p:txBody>
          <a:bodyPr/>
          <a:lstStyle/>
          <a:p>
            <a:pPr rtl="1"/>
            <a:r>
              <a:rPr lang="en-US" dirty="0"/>
              <a:t>Building the codebook </a:t>
            </a:r>
            <a:r>
              <a:rPr lang="en-US" sz="1800" dirty="0"/>
              <a:t>(self study)</a:t>
            </a:r>
            <a:endParaRPr lang="en-US" dirty="0"/>
          </a:p>
        </p:txBody>
      </p:sp>
      <p:sp>
        <p:nvSpPr>
          <p:cNvPr id="110" name="Rectangle 3">
            <a:extLst>
              <a:ext uri="{FF2B5EF4-FFF2-40B4-BE49-F238E27FC236}">
                <a16:creationId xmlns:a16="http://schemas.microsoft.com/office/drawing/2014/main" id="{83374A1E-5E36-E045-88D0-F47AE0C6C465}"/>
              </a:ext>
            </a:extLst>
          </p:cNvPr>
          <p:cNvSpPr>
            <a:spLocks noChangeArrowheads="1"/>
          </p:cNvSpPr>
          <p:nvPr/>
        </p:nvSpPr>
        <p:spPr bwMode="auto">
          <a:xfrm>
            <a:off x="298339" y="758099"/>
            <a:ext cx="5111861" cy="4652101"/>
          </a:xfrm>
          <a:prstGeom prst="rect">
            <a:avLst/>
          </a:prstGeom>
          <a:solidFill>
            <a:schemeClr val="bg1"/>
          </a:solidFill>
          <a:ln w="9525">
            <a:solidFill>
              <a:srgbClr val="293973"/>
            </a:solidFill>
            <a:miter lim="800000"/>
            <a:headEnd/>
            <a:tailEnd/>
          </a:ln>
          <a:effectLst>
            <a:outerShdw blurRad="50800" dist="38100" dir="2700000" algn="tl" rotWithShape="0">
              <a:prstClr val="black">
                <a:alpha val="40000"/>
              </a:prstClr>
            </a:outerShdw>
          </a:effectLst>
        </p:spPr>
        <p:txBody>
          <a:bodyPr lIns="129600" tIns="133200" rIns="0" bIns="0" anchor="t" anchorCtr="0"/>
          <a:lstStyle/>
          <a:p>
            <a:pPr algn="l"/>
            <a:r>
              <a:rPr lang="en-US" sz="1050" b="0" dirty="0">
                <a:solidFill>
                  <a:srgbClr val="7F0055"/>
                </a:solidFill>
                <a:latin typeface="Consolas" panose="020B0609020204030204" pitchFamily="49" charset="0"/>
                <a:cs typeface="Consolas" panose="020B0609020204030204" pitchFamily="49" charset="0"/>
              </a:rPr>
              <a:t>import</a:t>
            </a:r>
            <a:r>
              <a:rPr lang="en-US" sz="1050" b="0" dirty="0">
                <a:solidFill>
                  <a:srgbClr val="000000"/>
                </a:solidFill>
                <a:latin typeface="Consolas" panose="020B0609020204030204" pitchFamily="49" charset="0"/>
                <a:cs typeface="Consolas" panose="020B0609020204030204" pitchFamily="49" charset="0"/>
              </a:rPr>
              <a:t> </a:t>
            </a:r>
            <a:r>
              <a:rPr lang="en-US" sz="1050" b="0" dirty="0" err="1">
                <a:solidFill>
                  <a:srgbClr val="000000"/>
                </a:solidFill>
                <a:latin typeface="Consolas" panose="020B0609020204030204" pitchFamily="49" charset="0"/>
                <a:cs typeface="Consolas" panose="020B0609020204030204" pitchFamily="49" charset="0"/>
              </a:rPr>
              <a:t>java.util.LinkedList</a:t>
            </a:r>
            <a:r>
              <a:rPr lang="en-US" sz="1050" b="0" dirty="0">
                <a:solidFill>
                  <a:srgbClr val="000000"/>
                </a:solidFill>
                <a:latin typeface="Consolas" panose="020B0609020204030204" pitchFamily="49" charset="0"/>
                <a:cs typeface="Consolas" panose="020B0609020204030204" pitchFamily="49" charset="0"/>
              </a:rPr>
              <a:t>;</a:t>
            </a:r>
            <a:endParaRPr lang="en-US" sz="1050" b="0" dirty="0">
              <a:solidFill>
                <a:srgbClr val="7F0055"/>
              </a:solidFill>
              <a:latin typeface="Consolas" panose="020B0609020204030204" pitchFamily="49" charset="0"/>
              <a:cs typeface="Consolas" panose="020B0609020204030204" pitchFamily="49" charset="0"/>
            </a:endParaRPr>
          </a:p>
          <a:p>
            <a:pPr algn="l">
              <a:spcBef>
                <a:spcPts val="600"/>
              </a:spcBef>
            </a:pPr>
            <a:r>
              <a:rPr lang="en-US" sz="1050" b="0" dirty="0">
                <a:solidFill>
                  <a:srgbClr val="7F0055"/>
                </a:solidFill>
                <a:latin typeface="Consolas" panose="020B0609020204030204" pitchFamily="49" charset="0"/>
                <a:cs typeface="Consolas" panose="020B0609020204030204" pitchFamily="49" charset="0"/>
              </a:rPr>
              <a:t>class</a:t>
            </a:r>
            <a:r>
              <a:rPr lang="en-US" sz="1050" b="0" dirty="0">
                <a:solidFill>
                  <a:srgbClr val="000000"/>
                </a:solidFill>
                <a:latin typeface="Consolas" panose="020B0609020204030204" pitchFamily="49" charset="0"/>
                <a:cs typeface="Consolas" panose="020B0609020204030204" pitchFamily="49" charset="0"/>
              </a:rPr>
              <a:t> Compression {</a:t>
            </a:r>
            <a:r>
              <a:rPr lang="en-IL" sz="1050" b="0" dirty="0">
                <a:solidFill>
                  <a:srgbClr val="000000"/>
                </a:solidFill>
                <a:latin typeface="Consolas" panose="020B0609020204030204" pitchFamily="49" charset="0"/>
                <a:cs typeface="Consolas" panose="020B0609020204030204" pitchFamily="49" charset="0"/>
              </a:rPr>
              <a:t>    </a:t>
            </a:r>
          </a:p>
          <a:p>
            <a:pPr algn="l">
              <a:spcBef>
                <a:spcPts val="0"/>
              </a:spcBef>
            </a:pPr>
            <a:r>
              <a:rPr lang="en-IL" sz="1100" b="0" dirty="0">
                <a:solidFill>
                  <a:srgbClr val="000000"/>
                </a:solidFill>
                <a:latin typeface="Consolas" panose="020B0609020204030204" pitchFamily="49" charset="0"/>
                <a:cs typeface="Consolas" panose="020B0609020204030204" pitchFamily="49" charset="0"/>
              </a:rPr>
              <a:t>   ...</a:t>
            </a:r>
          </a:p>
          <a:p>
            <a:pPr algn="l">
              <a:spcBef>
                <a:spcPts val="600"/>
              </a:spcBef>
            </a:pPr>
            <a:r>
              <a:rPr lang="en-US" sz="1200" b="0" dirty="0">
                <a:solidFill>
                  <a:srgbClr val="000000"/>
                </a:solidFill>
                <a:latin typeface="Times New Roman" panose="02020603050405020304" pitchFamily="18" charset="0"/>
                <a:cs typeface="Times New Roman" panose="02020603050405020304" pitchFamily="18" charset="0"/>
              </a:rPr>
              <a:t>      </a:t>
            </a:r>
            <a:r>
              <a:rPr lang="en-US" sz="1200" b="0" dirty="0">
                <a:solidFill>
                  <a:srgbClr val="3F7F5F"/>
                </a:solidFill>
                <a:latin typeface="Times New Roman" panose="02020603050405020304" pitchFamily="18" charset="0"/>
                <a:cs typeface="Times New Roman" panose="02020603050405020304" pitchFamily="18" charset="0"/>
              </a:rPr>
              <a:t>// Builds codes for all the leaves below the given node.</a:t>
            </a:r>
          </a:p>
          <a:p>
            <a:pPr algn="l"/>
            <a:r>
              <a:rPr lang="en-US" sz="1200" b="0" dirty="0">
                <a:solidFill>
                  <a:srgbClr val="3F7F5F"/>
                </a:solidFill>
                <a:latin typeface="Times New Roman" panose="02020603050405020304" pitchFamily="18" charset="0"/>
                <a:cs typeface="Times New Roman" panose="02020603050405020304" pitchFamily="18" charset="0"/>
              </a:rPr>
              <a:t>      // The code starts with the given code prefix.</a:t>
            </a:r>
          </a:p>
          <a:p>
            <a:pPr algn="l"/>
            <a:r>
              <a:rPr lang="en-US" sz="1200" b="0" dirty="0">
                <a:solidFill>
                  <a:srgbClr val="3F7F5F"/>
                </a:solidFill>
                <a:latin typeface="Times New Roman" panose="02020603050405020304" pitchFamily="18" charset="0"/>
                <a:cs typeface="Times New Roman" panose="02020603050405020304" pitchFamily="18" charset="0"/>
              </a:rPr>
              <a:t>      // If this method is called on the root, </a:t>
            </a:r>
          </a:p>
          <a:p>
            <a:pPr algn="l"/>
            <a:r>
              <a:rPr lang="en-US" sz="1200" b="0" dirty="0">
                <a:solidFill>
                  <a:srgbClr val="3F7F5F"/>
                </a:solidFill>
                <a:latin typeface="Times New Roman" panose="02020603050405020304" pitchFamily="18" charset="0"/>
                <a:cs typeface="Times New Roman" panose="02020603050405020304" pitchFamily="18" charset="0"/>
              </a:rPr>
              <a:t>      // it should be called with the prefix code </a:t>
            </a:r>
            <a:r>
              <a:rPr lang="en-US" sz="1100" b="0" dirty="0">
                <a:solidFill>
                  <a:srgbClr val="3F7F5F"/>
                </a:solidFill>
                <a:latin typeface="Consolas" panose="020B0609020204030204" pitchFamily="49" charset="0"/>
                <a:cs typeface="Consolas" panose="020B0609020204030204" pitchFamily="49" charset="0"/>
              </a:rPr>
              <a:t>"".</a:t>
            </a:r>
          </a:p>
          <a:p>
            <a:pPr algn="l"/>
            <a:r>
              <a:rPr lang="en-US" sz="1100" b="0" dirty="0">
                <a:solidFill>
                  <a:srgbClr val="7F0055"/>
                </a:solidFill>
                <a:latin typeface="Consolas" panose="020B0609020204030204" pitchFamily="49" charset="0"/>
                <a:cs typeface="Consolas" panose="020B0609020204030204" pitchFamily="49" charset="0"/>
              </a:rPr>
              <a:t>   private</a:t>
            </a:r>
            <a:r>
              <a:rPr lang="en-US" sz="1100" b="0" dirty="0">
                <a:solidFill>
                  <a:srgbClr val="000000"/>
                </a:solidFill>
                <a:latin typeface="Consolas" panose="020B0609020204030204" pitchFamily="49" charset="0"/>
                <a:cs typeface="Consolas" panose="020B0609020204030204" pitchFamily="49" charset="0"/>
              </a:rPr>
              <a:t> </a:t>
            </a:r>
            <a:r>
              <a:rPr lang="en-US" sz="1100" b="0" dirty="0">
                <a:solidFill>
                  <a:srgbClr val="7F0055"/>
                </a:solidFill>
                <a:latin typeface="Consolas" panose="020B0609020204030204" pitchFamily="49" charset="0"/>
                <a:cs typeface="Consolas" panose="020B0609020204030204" pitchFamily="49" charset="0"/>
              </a:rPr>
              <a:t>static</a:t>
            </a:r>
            <a:r>
              <a:rPr lang="en-US" sz="1100" b="0" dirty="0">
                <a:solidFill>
                  <a:srgbClr val="000000"/>
                </a:solidFill>
                <a:latin typeface="Consolas" panose="020B0609020204030204" pitchFamily="49" charset="0"/>
                <a:cs typeface="Consolas" panose="020B0609020204030204" pitchFamily="49" charset="0"/>
              </a:rPr>
              <a:t> </a:t>
            </a:r>
            <a:r>
              <a:rPr lang="en-US" sz="1100" b="0" dirty="0">
                <a:solidFill>
                  <a:srgbClr val="7F0055"/>
                </a:solidFill>
                <a:latin typeface="Consolas" panose="020B0609020204030204" pitchFamily="49" charset="0"/>
                <a:cs typeface="Consolas" panose="020B0609020204030204" pitchFamily="49" charset="0"/>
              </a:rPr>
              <a:t>void</a:t>
            </a:r>
            <a:r>
              <a:rPr lang="en-US" sz="1100" b="0" dirty="0">
                <a:solidFill>
                  <a:srgbClr val="000000"/>
                </a:solidFill>
                <a:latin typeface="Consolas" panose="020B0609020204030204" pitchFamily="49" charset="0"/>
                <a:cs typeface="Consolas" panose="020B0609020204030204" pitchFamily="49" charset="0"/>
              </a:rPr>
              <a:t> </a:t>
            </a:r>
            <a:r>
              <a:rPr lang="en-US" sz="1100" b="0" dirty="0" err="1">
                <a:solidFill>
                  <a:srgbClr val="000000"/>
                </a:solidFill>
                <a:latin typeface="Consolas" panose="020B0609020204030204" pitchFamily="49" charset="0"/>
                <a:cs typeface="Consolas" panose="020B0609020204030204" pitchFamily="49" charset="0"/>
              </a:rPr>
              <a:t>buildCodes</a:t>
            </a:r>
            <a:r>
              <a:rPr lang="en-US" sz="1100" b="0" dirty="0">
                <a:solidFill>
                  <a:srgbClr val="000000"/>
                </a:solidFill>
                <a:latin typeface="Consolas" panose="020B0609020204030204" pitchFamily="49" charset="0"/>
                <a:cs typeface="Consolas" panose="020B0609020204030204" pitchFamily="49" charset="0"/>
              </a:rPr>
              <a:t>(Node node, String[] </a:t>
            </a:r>
            <a:r>
              <a:rPr lang="en-US" sz="1100" b="0" dirty="0" err="1">
                <a:solidFill>
                  <a:srgbClr val="000000"/>
                </a:solidFill>
                <a:latin typeface="Consolas" panose="020B0609020204030204" pitchFamily="49" charset="0"/>
                <a:cs typeface="Consolas" panose="020B0609020204030204" pitchFamily="49" charset="0"/>
              </a:rPr>
              <a:t>codeBook</a:t>
            </a:r>
            <a:r>
              <a:rPr lang="en-US" sz="1100" b="0" dirty="0">
                <a:solidFill>
                  <a:srgbClr val="000000"/>
                </a:solidFill>
                <a:latin typeface="Consolas" panose="020B0609020204030204" pitchFamily="49" charset="0"/>
                <a:cs typeface="Consolas" panose="020B0609020204030204" pitchFamily="49" charset="0"/>
              </a:rPr>
              <a:t>,</a:t>
            </a:r>
          </a:p>
          <a:p>
            <a:pPr algn="l"/>
            <a:r>
              <a:rPr lang="en-US" sz="1100" b="0" dirty="0">
                <a:solidFill>
                  <a:srgbClr val="000000"/>
                </a:solidFill>
                <a:latin typeface="Consolas" panose="020B0609020204030204" pitchFamily="49" charset="0"/>
                <a:cs typeface="Consolas" panose="020B0609020204030204" pitchFamily="49" charset="0"/>
              </a:rPr>
              <a:t>                                             String code) {</a:t>
            </a:r>
          </a:p>
          <a:p>
            <a:pPr algn="l">
              <a:spcBef>
                <a:spcPts val="200"/>
              </a:spcBef>
            </a:pPr>
            <a:r>
              <a:rPr lang="en-US" sz="1100" b="0" dirty="0">
                <a:solidFill>
                  <a:srgbClr val="000000"/>
                </a:solidFill>
                <a:latin typeface="Consolas" panose="020B0609020204030204" pitchFamily="49" charset="0"/>
                <a:cs typeface="Consolas" panose="020B0609020204030204" pitchFamily="49" charset="0"/>
              </a:rPr>
              <a:t>      </a:t>
            </a:r>
            <a:r>
              <a:rPr lang="en-US" sz="1100" b="0" dirty="0">
                <a:solidFill>
                  <a:srgbClr val="3F7F5F"/>
                </a:solidFill>
                <a:latin typeface="Consolas" panose="020B0609020204030204" pitchFamily="49" charset="0"/>
                <a:cs typeface="Consolas" panose="020B0609020204030204" pitchFamily="49" charset="0"/>
              </a:rPr>
              <a:t>// If the node is a branch</a:t>
            </a:r>
          </a:p>
          <a:p>
            <a:pPr algn="l">
              <a:spcBef>
                <a:spcPts val="200"/>
              </a:spcBef>
            </a:pPr>
            <a:r>
              <a:rPr lang="en-US" sz="1100" b="0" dirty="0">
                <a:solidFill>
                  <a:srgbClr val="000000"/>
                </a:solidFill>
                <a:latin typeface="Consolas" panose="020B0609020204030204" pitchFamily="49" charset="0"/>
                <a:cs typeface="Consolas" panose="020B0609020204030204" pitchFamily="49" charset="0"/>
              </a:rPr>
              <a:t>      </a:t>
            </a:r>
            <a:r>
              <a:rPr lang="en-US" sz="1100" b="0" dirty="0">
                <a:solidFill>
                  <a:srgbClr val="7F0055"/>
                </a:solidFill>
                <a:latin typeface="Consolas" panose="020B0609020204030204" pitchFamily="49" charset="0"/>
                <a:cs typeface="Consolas" panose="020B0609020204030204" pitchFamily="49" charset="0"/>
              </a:rPr>
              <a:t>if</a:t>
            </a:r>
            <a:r>
              <a:rPr lang="en-US" sz="1100" b="0" dirty="0">
                <a:solidFill>
                  <a:srgbClr val="000000"/>
                </a:solidFill>
                <a:latin typeface="Consolas" panose="020B0609020204030204" pitchFamily="49" charset="0"/>
                <a:cs typeface="Consolas" panose="020B0609020204030204" pitchFamily="49" charset="0"/>
              </a:rPr>
              <a:t> (!</a:t>
            </a:r>
            <a:r>
              <a:rPr lang="en-US" sz="1100" b="0" dirty="0" err="1">
                <a:solidFill>
                  <a:srgbClr val="000000"/>
                </a:solidFill>
                <a:latin typeface="Consolas" panose="020B0609020204030204" pitchFamily="49" charset="0"/>
                <a:cs typeface="Consolas" panose="020B0609020204030204" pitchFamily="49" charset="0"/>
              </a:rPr>
              <a:t>node.isLeaf</a:t>
            </a:r>
            <a:r>
              <a:rPr lang="en-US" sz="1100" b="0" dirty="0">
                <a:solidFill>
                  <a:srgbClr val="000000"/>
                </a:solidFill>
                <a:latin typeface="Consolas" panose="020B0609020204030204" pitchFamily="49" charset="0"/>
                <a:cs typeface="Consolas" panose="020B0609020204030204" pitchFamily="49" charset="0"/>
              </a:rPr>
              <a:t>()) {</a:t>
            </a:r>
          </a:p>
          <a:p>
            <a:pPr algn="l">
              <a:spcBef>
                <a:spcPts val="200"/>
              </a:spcBef>
            </a:pPr>
            <a:r>
              <a:rPr lang="en-US" sz="1100" b="0" dirty="0">
                <a:solidFill>
                  <a:srgbClr val="000000"/>
                </a:solidFill>
                <a:latin typeface="Consolas" panose="020B0609020204030204" pitchFamily="49" charset="0"/>
                <a:cs typeface="Consolas" panose="020B0609020204030204" pitchFamily="49" charset="0"/>
              </a:rPr>
              <a:t>         </a:t>
            </a:r>
            <a:r>
              <a:rPr lang="en-US" sz="1100" b="0" dirty="0">
                <a:solidFill>
                  <a:srgbClr val="3F7F5F"/>
                </a:solidFill>
                <a:latin typeface="Consolas" panose="020B0609020204030204" pitchFamily="49" charset="0"/>
                <a:cs typeface="Consolas" panose="020B0609020204030204" pitchFamily="49" charset="0"/>
              </a:rPr>
              <a:t>// Builds the code on the left</a:t>
            </a:r>
          </a:p>
          <a:p>
            <a:pPr algn="l">
              <a:spcBef>
                <a:spcPts val="200"/>
              </a:spcBef>
            </a:pPr>
            <a:r>
              <a:rPr lang="en-US" sz="1100" b="0" dirty="0">
                <a:solidFill>
                  <a:srgbClr val="000000"/>
                </a:solidFill>
                <a:latin typeface="Consolas" panose="020B0609020204030204" pitchFamily="49" charset="0"/>
                <a:cs typeface="Consolas" panose="020B0609020204030204" pitchFamily="49" charset="0"/>
              </a:rPr>
              <a:t>         </a:t>
            </a:r>
            <a:r>
              <a:rPr lang="en-US" sz="1100" b="0" dirty="0" err="1">
                <a:solidFill>
                  <a:srgbClr val="000000"/>
                </a:solidFill>
                <a:latin typeface="Consolas" panose="020B0609020204030204" pitchFamily="49" charset="0"/>
                <a:cs typeface="Consolas" panose="020B0609020204030204" pitchFamily="49" charset="0"/>
              </a:rPr>
              <a:t>buildCodes</a:t>
            </a:r>
            <a:r>
              <a:rPr lang="en-US" sz="1100" b="0" dirty="0">
                <a:solidFill>
                  <a:srgbClr val="000000"/>
                </a:solidFill>
                <a:latin typeface="Consolas" panose="020B0609020204030204" pitchFamily="49" charset="0"/>
                <a:cs typeface="Consolas" panose="020B0609020204030204" pitchFamily="49" charset="0"/>
              </a:rPr>
              <a:t>(</a:t>
            </a:r>
            <a:r>
              <a:rPr lang="en-US" sz="1100" b="0" dirty="0" err="1">
                <a:solidFill>
                  <a:srgbClr val="000000"/>
                </a:solidFill>
                <a:latin typeface="Consolas" panose="020B0609020204030204" pitchFamily="49" charset="0"/>
                <a:cs typeface="Consolas" panose="020B0609020204030204" pitchFamily="49" charset="0"/>
              </a:rPr>
              <a:t>node.left</a:t>
            </a:r>
            <a:r>
              <a:rPr lang="en-US" sz="1100" b="0" dirty="0">
                <a:solidFill>
                  <a:srgbClr val="000000"/>
                </a:solidFill>
                <a:latin typeface="Consolas" panose="020B0609020204030204" pitchFamily="49" charset="0"/>
                <a:cs typeface="Consolas" panose="020B0609020204030204" pitchFamily="49" charset="0"/>
              </a:rPr>
              <a:t>, </a:t>
            </a:r>
            <a:r>
              <a:rPr lang="en-US" sz="1100" b="0" dirty="0" err="1">
                <a:solidFill>
                  <a:srgbClr val="000000"/>
                </a:solidFill>
                <a:latin typeface="Consolas" panose="020B0609020204030204" pitchFamily="49" charset="0"/>
                <a:cs typeface="Consolas" panose="020B0609020204030204" pitchFamily="49" charset="0"/>
              </a:rPr>
              <a:t>codeBook</a:t>
            </a:r>
            <a:r>
              <a:rPr lang="en-US" sz="1100" b="0" dirty="0">
                <a:solidFill>
                  <a:srgbClr val="000000"/>
                </a:solidFill>
                <a:latin typeface="Consolas" panose="020B0609020204030204" pitchFamily="49" charset="0"/>
                <a:cs typeface="Consolas" panose="020B0609020204030204" pitchFamily="49" charset="0"/>
              </a:rPr>
              <a:t>, code + </a:t>
            </a:r>
            <a:r>
              <a:rPr lang="en-US" sz="1100" b="0" dirty="0">
                <a:solidFill>
                  <a:srgbClr val="2A00FF"/>
                </a:solidFill>
                <a:latin typeface="Consolas" panose="020B0609020204030204" pitchFamily="49" charset="0"/>
                <a:cs typeface="Consolas" panose="020B0609020204030204" pitchFamily="49" charset="0"/>
              </a:rPr>
              <a:t>'0'</a:t>
            </a:r>
            <a:r>
              <a:rPr lang="en-US" sz="1100" b="0" dirty="0">
                <a:solidFill>
                  <a:srgbClr val="000000"/>
                </a:solidFill>
                <a:latin typeface="Consolas" panose="020B0609020204030204" pitchFamily="49" charset="0"/>
                <a:cs typeface="Consolas" panose="020B0609020204030204" pitchFamily="49" charset="0"/>
              </a:rPr>
              <a:t>);</a:t>
            </a:r>
          </a:p>
          <a:p>
            <a:pPr algn="l">
              <a:spcBef>
                <a:spcPts val="200"/>
              </a:spcBef>
            </a:pPr>
            <a:r>
              <a:rPr lang="en-US" sz="1100" b="0" dirty="0">
                <a:solidFill>
                  <a:srgbClr val="000000"/>
                </a:solidFill>
                <a:latin typeface="Consolas" panose="020B0609020204030204" pitchFamily="49" charset="0"/>
                <a:cs typeface="Consolas" panose="020B0609020204030204" pitchFamily="49" charset="0"/>
              </a:rPr>
              <a:t>         </a:t>
            </a:r>
            <a:r>
              <a:rPr lang="en-US" sz="1100" b="0" dirty="0">
                <a:solidFill>
                  <a:srgbClr val="3F7F5F"/>
                </a:solidFill>
                <a:latin typeface="Consolas" panose="020B0609020204030204" pitchFamily="49" charset="0"/>
                <a:cs typeface="Consolas" panose="020B0609020204030204" pitchFamily="49" charset="0"/>
              </a:rPr>
              <a:t>// Builds the codes on the right</a:t>
            </a:r>
          </a:p>
          <a:p>
            <a:pPr algn="l">
              <a:spcBef>
                <a:spcPts val="200"/>
              </a:spcBef>
            </a:pPr>
            <a:r>
              <a:rPr lang="en-US" sz="1100" b="0" dirty="0">
                <a:solidFill>
                  <a:srgbClr val="000000"/>
                </a:solidFill>
                <a:latin typeface="Consolas" panose="020B0609020204030204" pitchFamily="49" charset="0"/>
                <a:cs typeface="Consolas" panose="020B0609020204030204" pitchFamily="49" charset="0"/>
              </a:rPr>
              <a:t>         </a:t>
            </a:r>
            <a:r>
              <a:rPr lang="en-US" sz="1100" b="0" dirty="0" err="1">
                <a:solidFill>
                  <a:srgbClr val="000000"/>
                </a:solidFill>
                <a:latin typeface="Consolas" panose="020B0609020204030204" pitchFamily="49" charset="0"/>
                <a:cs typeface="Consolas" panose="020B0609020204030204" pitchFamily="49" charset="0"/>
              </a:rPr>
              <a:t>buildCodes</a:t>
            </a:r>
            <a:r>
              <a:rPr lang="en-US" sz="1100" b="0" dirty="0">
                <a:solidFill>
                  <a:srgbClr val="000000"/>
                </a:solidFill>
                <a:latin typeface="Consolas" panose="020B0609020204030204" pitchFamily="49" charset="0"/>
                <a:cs typeface="Consolas" panose="020B0609020204030204" pitchFamily="49" charset="0"/>
              </a:rPr>
              <a:t>(</a:t>
            </a:r>
            <a:r>
              <a:rPr lang="en-US" sz="1100" b="0" dirty="0" err="1">
                <a:solidFill>
                  <a:srgbClr val="000000"/>
                </a:solidFill>
                <a:latin typeface="Consolas" panose="020B0609020204030204" pitchFamily="49" charset="0"/>
                <a:cs typeface="Consolas" panose="020B0609020204030204" pitchFamily="49" charset="0"/>
              </a:rPr>
              <a:t>node.right</a:t>
            </a:r>
            <a:r>
              <a:rPr lang="en-US" sz="1100" b="0" dirty="0">
                <a:solidFill>
                  <a:srgbClr val="000000"/>
                </a:solidFill>
                <a:latin typeface="Consolas" panose="020B0609020204030204" pitchFamily="49" charset="0"/>
                <a:cs typeface="Consolas" panose="020B0609020204030204" pitchFamily="49" charset="0"/>
              </a:rPr>
              <a:t>, </a:t>
            </a:r>
            <a:r>
              <a:rPr lang="en-US" sz="1100" b="0" dirty="0" err="1">
                <a:solidFill>
                  <a:srgbClr val="000000"/>
                </a:solidFill>
                <a:latin typeface="Consolas" panose="020B0609020204030204" pitchFamily="49" charset="0"/>
                <a:cs typeface="Consolas" panose="020B0609020204030204" pitchFamily="49" charset="0"/>
              </a:rPr>
              <a:t>codeBook</a:t>
            </a:r>
            <a:r>
              <a:rPr lang="en-US" sz="1100" b="0" dirty="0">
                <a:solidFill>
                  <a:srgbClr val="000000"/>
                </a:solidFill>
                <a:latin typeface="Consolas" panose="020B0609020204030204" pitchFamily="49" charset="0"/>
                <a:cs typeface="Consolas" panose="020B0609020204030204" pitchFamily="49" charset="0"/>
              </a:rPr>
              <a:t>, code + </a:t>
            </a:r>
            <a:r>
              <a:rPr lang="en-US" sz="1100" b="0" dirty="0">
                <a:solidFill>
                  <a:srgbClr val="2A00FF"/>
                </a:solidFill>
                <a:latin typeface="Consolas" panose="020B0609020204030204" pitchFamily="49" charset="0"/>
                <a:cs typeface="Consolas" panose="020B0609020204030204" pitchFamily="49" charset="0"/>
              </a:rPr>
              <a:t>'1'</a:t>
            </a:r>
            <a:r>
              <a:rPr lang="en-US" sz="1100" b="0" dirty="0">
                <a:solidFill>
                  <a:srgbClr val="000000"/>
                </a:solidFill>
                <a:latin typeface="Consolas" panose="020B0609020204030204" pitchFamily="49" charset="0"/>
                <a:cs typeface="Consolas" panose="020B0609020204030204" pitchFamily="49" charset="0"/>
              </a:rPr>
              <a:t>);</a:t>
            </a:r>
          </a:p>
          <a:p>
            <a:pPr algn="l">
              <a:spcBef>
                <a:spcPts val="200"/>
              </a:spcBef>
            </a:pPr>
            <a:r>
              <a:rPr lang="en-IL" sz="1100" b="0" dirty="0">
                <a:solidFill>
                  <a:srgbClr val="000000"/>
                </a:solidFill>
                <a:latin typeface="Consolas" panose="020B0609020204030204" pitchFamily="49" charset="0"/>
                <a:cs typeface="Consolas" panose="020B0609020204030204" pitchFamily="49" charset="0"/>
              </a:rPr>
              <a:t>      }</a:t>
            </a:r>
          </a:p>
          <a:p>
            <a:pPr algn="l">
              <a:spcBef>
                <a:spcPts val="200"/>
              </a:spcBef>
            </a:pPr>
            <a:r>
              <a:rPr lang="en-US" sz="1100" b="0" dirty="0">
                <a:solidFill>
                  <a:srgbClr val="000000"/>
                </a:solidFill>
                <a:latin typeface="Consolas" panose="020B0609020204030204" pitchFamily="49" charset="0"/>
                <a:cs typeface="Consolas" panose="020B0609020204030204" pitchFamily="49" charset="0"/>
              </a:rPr>
              <a:t>      </a:t>
            </a:r>
            <a:r>
              <a:rPr lang="en-US" sz="1100" b="0" dirty="0">
                <a:solidFill>
                  <a:srgbClr val="3F7F5F"/>
                </a:solidFill>
                <a:latin typeface="Consolas" panose="020B0609020204030204" pitchFamily="49" charset="0"/>
                <a:cs typeface="Consolas" panose="020B0609020204030204" pitchFamily="49" charset="0"/>
              </a:rPr>
              <a:t>// The node is a leaf:</a:t>
            </a:r>
          </a:p>
          <a:p>
            <a:pPr algn="l">
              <a:spcBef>
                <a:spcPts val="200"/>
              </a:spcBef>
            </a:pPr>
            <a:r>
              <a:rPr lang="en-US" sz="1100" b="0" dirty="0">
                <a:solidFill>
                  <a:srgbClr val="000000"/>
                </a:solidFill>
                <a:latin typeface="Consolas" panose="020B0609020204030204" pitchFamily="49" charset="0"/>
                <a:cs typeface="Consolas" panose="020B0609020204030204" pitchFamily="49" charset="0"/>
              </a:rPr>
              <a:t>      </a:t>
            </a:r>
            <a:r>
              <a:rPr lang="en-US" sz="1100" b="0" dirty="0">
                <a:solidFill>
                  <a:srgbClr val="7F0055"/>
                </a:solidFill>
                <a:latin typeface="Consolas" panose="020B0609020204030204" pitchFamily="49" charset="0"/>
                <a:cs typeface="Consolas" panose="020B0609020204030204" pitchFamily="49" charset="0"/>
              </a:rPr>
              <a:t>else</a:t>
            </a:r>
            <a:r>
              <a:rPr lang="en-US" sz="1100" b="0" dirty="0">
                <a:solidFill>
                  <a:srgbClr val="000000"/>
                </a:solidFill>
                <a:latin typeface="Consolas" panose="020B0609020204030204" pitchFamily="49" charset="0"/>
                <a:cs typeface="Consolas" panose="020B0609020204030204" pitchFamily="49" charset="0"/>
              </a:rPr>
              <a:t> {            </a:t>
            </a:r>
          </a:p>
          <a:p>
            <a:pPr algn="l">
              <a:spcBef>
                <a:spcPts val="200"/>
              </a:spcBef>
            </a:pPr>
            <a:r>
              <a:rPr lang="en-US" sz="1100" b="0" dirty="0">
                <a:solidFill>
                  <a:srgbClr val="000000"/>
                </a:solidFill>
                <a:latin typeface="Consolas" panose="020B0609020204030204" pitchFamily="49" charset="0"/>
                <a:cs typeface="Consolas" panose="020B0609020204030204" pitchFamily="49" charset="0"/>
              </a:rPr>
              <a:t>         </a:t>
            </a:r>
            <a:r>
              <a:rPr lang="en-US" sz="1200" b="0" dirty="0">
                <a:solidFill>
                  <a:srgbClr val="3F7F5F"/>
                </a:solidFill>
                <a:latin typeface="Times New Roman" panose="02020603050405020304" pitchFamily="18" charset="0"/>
                <a:cs typeface="Times New Roman" panose="02020603050405020304" pitchFamily="18" charset="0"/>
              </a:rPr>
              <a:t>// Adds the character and its code to the codebook</a:t>
            </a:r>
            <a:endParaRPr lang="en-US" sz="1100" b="0" dirty="0">
              <a:solidFill>
                <a:srgbClr val="3F7F5F"/>
              </a:solidFill>
              <a:latin typeface="Times New Roman" panose="02020603050405020304" pitchFamily="18" charset="0"/>
              <a:cs typeface="Times New Roman" panose="02020603050405020304" pitchFamily="18" charset="0"/>
            </a:endParaRPr>
          </a:p>
          <a:p>
            <a:pPr algn="l">
              <a:spcBef>
                <a:spcPts val="200"/>
              </a:spcBef>
            </a:pPr>
            <a:r>
              <a:rPr lang="en-US" sz="1100" b="0" dirty="0">
                <a:solidFill>
                  <a:srgbClr val="000000"/>
                </a:solidFill>
                <a:latin typeface="Consolas" panose="020B0609020204030204" pitchFamily="49" charset="0"/>
                <a:cs typeface="Consolas" panose="020B0609020204030204" pitchFamily="49" charset="0"/>
              </a:rPr>
              <a:t>         </a:t>
            </a:r>
            <a:r>
              <a:rPr lang="en-US" sz="1100" b="0" dirty="0" err="1">
                <a:solidFill>
                  <a:srgbClr val="000000"/>
                </a:solidFill>
                <a:latin typeface="Consolas" panose="020B0609020204030204" pitchFamily="49" charset="0"/>
                <a:cs typeface="Consolas" panose="020B0609020204030204" pitchFamily="49" charset="0"/>
              </a:rPr>
              <a:t>codeBook</a:t>
            </a:r>
            <a:r>
              <a:rPr lang="en-US" sz="1100" b="0" dirty="0">
                <a:solidFill>
                  <a:srgbClr val="000000"/>
                </a:solidFill>
                <a:latin typeface="Consolas" panose="020B0609020204030204" pitchFamily="49" charset="0"/>
                <a:cs typeface="Consolas" panose="020B0609020204030204" pitchFamily="49" charset="0"/>
              </a:rPr>
              <a:t>[</a:t>
            </a:r>
            <a:r>
              <a:rPr lang="en-US" sz="1100" b="0" dirty="0" err="1">
                <a:solidFill>
                  <a:srgbClr val="000000"/>
                </a:solidFill>
                <a:latin typeface="Consolas" panose="020B0609020204030204" pitchFamily="49" charset="0"/>
                <a:cs typeface="Consolas" panose="020B0609020204030204" pitchFamily="49" charset="0"/>
              </a:rPr>
              <a:t>node.ch</a:t>
            </a:r>
            <a:r>
              <a:rPr lang="en-US" sz="1100" b="0" dirty="0">
                <a:solidFill>
                  <a:srgbClr val="000000"/>
                </a:solidFill>
                <a:latin typeface="Consolas" panose="020B0609020204030204" pitchFamily="49" charset="0"/>
                <a:cs typeface="Consolas" panose="020B0609020204030204" pitchFamily="49" charset="0"/>
              </a:rPr>
              <a:t>] = code;</a:t>
            </a:r>
          </a:p>
          <a:p>
            <a:pPr algn="l">
              <a:spcBef>
                <a:spcPts val="200"/>
              </a:spcBef>
            </a:pPr>
            <a:r>
              <a:rPr lang="en-IL" sz="1100" b="0" dirty="0">
                <a:solidFill>
                  <a:srgbClr val="000000"/>
                </a:solidFill>
                <a:latin typeface="Consolas" panose="020B0609020204030204" pitchFamily="49" charset="0"/>
                <a:cs typeface="Consolas" panose="020B0609020204030204" pitchFamily="49" charset="0"/>
              </a:rPr>
              <a:t>   }</a:t>
            </a:r>
          </a:p>
          <a:p>
            <a:pPr algn="l">
              <a:spcBef>
                <a:spcPts val="200"/>
              </a:spcBef>
            </a:pPr>
            <a:r>
              <a:rPr lang="en-IL" sz="1100" b="0" dirty="0">
                <a:solidFill>
                  <a:srgbClr val="000000"/>
                </a:solidFill>
                <a:latin typeface="Consolas" panose="020B0609020204030204" pitchFamily="49" charset="0"/>
                <a:cs typeface="Consolas" panose="020B0609020204030204" pitchFamily="49" charset="0"/>
              </a:rPr>
              <a:t>   ...</a:t>
            </a:r>
          </a:p>
          <a:p>
            <a:pPr algn="l"/>
            <a:r>
              <a:rPr lang="en-IL" sz="1100" b="0" dirty="0">
                <a:solidFill>
                  <a:srgbClr val="000000"/>
                </a:solidFill>
                <a:latin typeface="Consolas" panose="020B0609020204030204" pitchFamily="49" charset="0"/>
                <a:cs typeface="Consolas" panose="020B0609020204030204" pitchFamily="49" charset="0"/>
              </a:rPr>
              <a:t>}</a:t>
            </a:r>
          </a:p>
          <a:p>
            <a:pPr algn="l"/>
            <a:endParaRPr lang="en-US" sz="1100" b="0" dirty="0">
              <a:solidFill>
                <a:srgbClr val="000000"/>
              </a:solidFill>
              <a:latin typeface="Consolas" panose="020B0609020204030204" pitchFamily="49" charset="0"/>
              <a:ea typeface="Consolas"/>
              <a:cs typeface="Consolas" panose="020B0609020204030204" pitchFamily="49" charset="0"/>
            </a:endParaRPr>
          </a:p>
        </p:txBody>
      </p:sp>
      <p:grpSp>
        <p:nvGrpSpPr>
          <p:cNvPr id="9" name="Group 8">
            <a:extLst>
              <a:ext uri="{FF2B5EF4-FFF2-40B4-BE49-F238E27FC236}">
                <a16:creationId xmlns:a16="http://schemas.microsoft.com/office/drawing/2014/main" id="{A28C03CF-0428-EA42-A088-ECF926D1821E}"/>
              </a:ext>
            </a:extLst>
          </p:cNvPr>
          <p:cNvGrpSpPr/>
          <p:nvPr/>
        </p:nvGrpSpPr>
        <p:grpSpPr>
          <a:xfrm>
            <a:off x="6629400" y="3540049"/>
            <a:ext cx="1059311" cy="3114536"/>
            <a:chOff x="6629400" y="3540049"/>
            <a:chExt cx="1059311" cy="3114536"/>
          </a:xfrm>
        </p:grpSpPr>
        <p:sp>
          <p:nvSpPr>
            <p:cNvPr id="10" name="Down Arrow 9">
              <a:extLst>
                <a:ext uri="{FF2B5EF4-FFF2-40B4-BE49-F238E27FC236}">
                  <a16:creationId xmlns:a16="http://schemas.microsoft.com/office/drawing/2014/main" id="{C5A70AE9-472B-534E-83F5-87161A1BEC5A}"/>
                </a:ext>
              </a:extLst>
            </p:cNvPr>
            <p:cNvSpPr/>
            <p:nvPr/>
          </p:nvSpPr>
          <p:spPr bwMode="auto">
            <a:xfrm>
              <a:off x="7127390" y="3540049"/>
              <a:ext cx="293583" cy="409463"/>
            </a:xfrm>
            <a:prstGeom prst="downArrow">
              <a:avLst/>
            </a:prstGeom>
            <a:solidFill>
              <a:srgbClr val="C00000"/>
            </a:solidFill>
            <a:ln w="9525" cap="flat" cmpd="sng" algn="ctr">
              <a:no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2"/>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sz="3200" b="1" i="0" u="none" strike="noStrike" cap="none" normalizeH="0" baseline="0">
                <a:ln>
                  <a:noFill/>
                </a:ln>
                <a:solidFill>
                  <a:schemeClr val="tx1"/>
                </a:solidFill>
                <a:effectLst/>
                <a:latin typeface="Arial" pitchFamily="34" charset="0"/>
              </a:endParaRPr>
            </a:p>
          </p:txBody>
        </p:sp>
        <p:pic>
          <p:nvPicPr>
            <p:cNvPr id="11" name="Picture 10">
              <a:extLst>
                <a:ext uri="{FF2B5EF4-FFF2-40B4-BE49-F238E27FC236}">
                  <a16:creationId xmlns:a16="http://schemas.microsoft.com/office/drawing/2014/main" id="{47B39F63-B5A2-4043-B123-86E3F53D79D4}"/>
                </a:ext>
              </a:extLst>
            </p:cNvPr>
            <p:cNvPicPr>
              <a:picLocks noChangeAspect="1"/>
            </p:cNvPicPr>
            <p:nvPr/>
          </p:nvPicPr>
          <p:blipFill>
            <a:blip r:embed="rId3"/>
            <a:stretch>
              <a:fillRect/>
            </a:stretch>
          </p:blipFill>
          <p:spPr>
            <a:xfrm>
              <a:off x="6629400" y="4051192"/>
              <a:ext cx="1059311" cy="2603393"/>
            </a:xfrm>
            <a:prstGeom prst="rect">
              <a:avLst/>
            </a:prstGeom>
          </p:spPr>
        </p:pic>
      </p:grpSp>
      <p:pic>
        <p:nvPicPr>
          <p:cNvPr id="13" name="Picture 12">
            <a:extLst>
              <a:ext uri="{FF2B5EF4-FFF2-40B4-BE49-F238E27FC236}">
                <a16:creationId xmlns:a16="http://schemas.microsoft.com/office/drawing/2014/main" id="{16CB51F9-AF35-334C-9A61-1C9A46615482}"/>
              </a:ext>
            </a:extLst>
          </p:cNvPr>
          <p:cNvPicPr>
            <a:picLocks noChangeAspect="1"/>
          </p:cNvPicPr>
          <p:nvPr/>
        </p:nvPicPr>
        <p:blipFill>
          <a:blip r:embed="rId4"/>
          <a:stretch>
            <a:fillRect/>
          </a:stretch>
        </p:blipFill>
        <p:spPr>
          <a:xfrm>
            <a:off x="5681092" y="758099"/>
            <a:ext cx="3479761" cy="2427654"/>
          </a:xfrm>
          <a:prstGeom prst="rect">
            <a:avLst/>
          </a:prstGeom>
        </p:spPr>
      </p:pic>
    </p:spTree>
    <p:extLst>
      <p:ext uri="{BB962C8B-B14F-4D97-AF65-F5344CB8AC3E}">
        <p14:creationId xmlns:p14="http://schemas.microsoft.com/office/powerpoint/2010/main" val="345122639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10">
                                            <p:txEl>
                                              <p:pRg st="9" end="9"/>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10">
                                            <p:txEl>
                                              <p:pRg st="10" end="10"/>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110">
                                            <p:txEl>
                                              <p:pRg st="11" end="11"/>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110">
                                            <p:txEl>
                                              <p:pRg st="12" end="12"/>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110">
                                            <p:txEl>
                                              <p:pRg st="13" end="13"/>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110">
                                            <p:txEl>
                                              <p:pRg st="14" end="14"/>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110">
                                            <p:txEl>
                                              <p:pRg st="15" end="15"/>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110">
                                            <p:txEl>
                                              <p:pRg st="16" end="16"/>
                                            </p:txEl>
                                          </p:spTgt>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110">
                                            <p:txEl>
                                              <p:pRg st="17" end="17"/>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110">
                                            <p:txEl>
                                              <p:pRg st="18" end="18"/>
                                            </p:txEl>
                                          </p:spTgt>
                                        </p:tgtEl>
                                        <p:attrNameLst>
                                          <p:attrName>style.visibility</p:attrName>
                                        </p:attrNameLst>
                                      </p:cBhvr>
                                      <p:to>
                                        <p:strVal val="visible"/>
                                      </p:to>
                                    </p:set>
                                  </p:childTnLst>
                                </p:cTn>
                              </p:par>
                              <p:par>
                                <p:cTn id="31" presetID="1" presetClass="entr" presetSubtype="0" fill="hold" nodeType="withEffect">
                                  <p:stCondLst>
                                    <p:cond delay="0"/>
                                  </p:stCondLst>
                                  <p:childTnLst>
                                    <p:set>
                                      <p:cBhvr>
                                        <p:cTn id="32" dur="1" fill="hold">
                                          <p:stCondLst>
                                            <p:cond delay="0"/>
                                          </p:stCondLst>
                                        </p:cTn>
                                        <p:tgtEl>
                                          <p:spTgt spid="110">
                                            <p:txEl>
                                              <p:pRg st="19" end="19"/>
                                            </p:txEl>
                                          </p:spTgt>
                                        </p:tgtEl>
                                        <p:attrNameLst>
                                          <p:attrName>style.visibility</p:attrName>
                                        </p:attrNameLst>
                                      </p:cBhvr>
                                      <p:to>
                                        <p:strVal val="visible"/>
                                      </p:to>
                                    </p:set>
                                  </p:childTnLst>
                                </p:cTn>
                              </p:par>
                              <p:par>
                                <p:cTn id="33" presetID="1" presetClass="entr" presetSubtype="0" fill="hold" nodeType="withEffect">
                                  <p:stCondLst>
                                    <p:cond delay="0"/>
                                  </p:stCondLst>
                                  <p:childTnLst>
                                    <p:set>
                                      <p:cBhvr>
                                        <p:cTn id="34" dur="1" fill="hold">
                                          <p:stCondLst>
                                            <p:cond delay="0"/>
                                          </p:stCondLst>
                                        </p:cTn>
                                        <p:tgtEl>
                                          <p:spTgt spid="110">
                                            <p:txEl>
                                              <p:pRg st="20" end="20"/>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110">
                                            <p:txEl>
                                              <p:pRg st="21" end="21"/>
                                            </p:txEl>
                                          </p:spTgt>
                                        </p:tgtEl>
                                        <p:attrNameLst>
                                          <p:attrName>style.visibility</p:attrName>
                                        </p:attrNameLst>
                                      </p:cBhvr>
                                      <p:to>
                                        <p:strVal val="visible"/>
                                      </p:to>
                                    </p:set>
                                  </p:childTnLst>
                                </p:cTn>
                              </p:par>
                              <p:par>
                                <p:cTn id="39" presetID="1" presetClass="entr" presetSubtype="0" fill="hold" nodeType="withEffect">
                                  <p:stCondLst>
                                    <p:cond delay="0"/>
                                  </p:stCondLst>
                                  <p:childTnLst>
                                    <p:set>
                                      <p:cBhvr>
                                        <p:cTn id="40" dur="1" fill="hold">
                                          <p:stCondLst>
                                            <p:cond delay="0"/>
                                          </p:stCondLst>
                                        </p:cTn>
                                        <p:tgtEl>
                                          <p:spTgt spid="110">
                                            <p:txEl>
                                              <p:pRg st="22" end="2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8E29DF-072E-354E-8B5E-245D26B4315F}"/>
              </a:ext>
            </a:extLst>
          </p:cNvPr>
          <p:cNvSpPr>
            <a:spLocks noGrp="1"/>
          </p:cNvSpPr>
          <p:nvPr>
            <p:ph type="title"/>
          </p:nvPr>
        </p:nvSpPr>
        <p:spPr/>
        <p:txBody>
          <a:bodyPr/>
          <a:lstStyle/>
          <a:p>
            <a:pPr eaLnBrk="0" fontAlgn="base" hangingPunct="0">
              <a:spcBef>
                <a:spcPct val="0"/>
              </a:spcBef>
              <a:spcAft>
                <a:spcPct val="0"/>
              </a:spcAft>
            </a:pPr>
            <a:r>
              <a:rPr lang="en-US" dirty="0"/>
              <a:t>Compressing</a:t>
            </a:r>
            <a:r>
              <a:rPr lang="en-US" sz="2000" dirty="0"/>
              <a:t> (self study)</a:t>
            </a:r>
            <a:endParaRPr lang="en-US" dirty="0"/>
          </a:p>
        </p:txBody>
      </p:sp>
      <p:sp>
        <p:nvSpPr>
          <p:cNvPr id="4" name="Rectangle 3">
            <a:extLst>
              <a:ext uri="{FF2B5EF4-FFF2-40B4-BE49-F238E27FC236}">
                <a16:creationId xmlns:a16="http://schemas.microsoft.com/office/drawing/2014/main" id="{FB40C9A4-AAE1-5349-9BBE-128A7B8C6E8A}"/>
              </a:ext>
            </a:extLst>
          </p:cNvPr>
          <p:cNvSpPr>
            <a:spLocks noChangeArrowheads="1"/>
          </p:cNvSpPr>
          <p:nvPr/>
        </p:nvSpPr>
        <p:spPr bwMode="auto">
          <a:xfrm>
            <a:off x="298339" y="758099"/>
            <a:ext cx="5416661" cy="3204301"/>
          </a:xfrm>
          <a:prstGeom prst="rect">
            <a:avLst/>
          </a:prstGeom>
          <a:solidFill>
            <a:schemeClr val="bg1"/>
          </a:solidFill>
          <a:ln w="9525">
            <a:solidFill>
              <a:srgbClr val="293973"/>
            </a:solidFill>
            <a:miter lim="800000"/>
            <a:headEnd/>
            <a:tailEnd/>
          </a:ln>
          <a:effectLst>
            <a:outerShdw blurRad="50800" dist="38100" dir="2700000" algn="tl" rotWithShape="0">
              <a:prstClr val="black">
                <a:alpha val="40000"/>
              </a:prstClr>
            </a:outerShdw>
          </a:effectLst>
        </p:spPr>
        <p:txBody>
          <a:bodyPr lIns="129600" tIns="133200" rIns="0" bIns="0" anchor="t" anchorCtr="0"/>
          <a:lstStyle/>
          <a:p>
            <a:pPr algn="l"/>
            <a:r>
              <a:rPr lang="en-US" sz="1100" b="0" dirty="0">
                <a:solidFill>
                  <a:srgbClr val="7F0055"/>
                </a:solidFill>
                <a:latin typeface="Consolas" panose="020B0609020204030204" pitchFamily="49" charset="0"/>
                <a:cs typeface="Consolas" panose="020B0609020204030204" pitchFamily="49" charset="0"/>
              </a:rPr>
              <a:t>import</a:t>
            </a:r>
            <a:r>
              <a:rPr lang="en-US" sz="1100" b="0" dirty="0">
                <a:solidFill>
                  <a:srgbClr val="000000"/>
                </a:solidFill>
                <a:latin typeface="Consolas" panose="020B0609020204030204" pitchFamily="49" charset="0"/>
                <a:cs typeface="Consolas" panose="020B0609020204030204" pitchFamily="49" charset="0"/>
              </a:rPr>
              <a:t> </a:t>
            </a:r>
            <a:r>
              <a:rPr lang="en-US" sz="1100" b="0" dirty="0" err="1">
                <a:solidFill>
                  <a:srgbClr val="000000"/>
                </a:solidFill>
                <a:latin typeface="Consolas" panose="020B0609020204030204" pitchFamily="49" charset="0"/>
                <a:cs typeface="Consolas" panose="020B0609020204030204" pitchFamily="49" charset="0"/>
              </a:rPr>
              <a:t>java.util.LinkedList</a:t>
            </a:r>
            <a:r>
              <a:rPr lang="en-US" sz="1100" b="0" dirty="0">
                <a:solidFill>
                  <a:srgbClr val="000000"/>
                </a:solidFill>
                <a:latin typeface="Consolas" panose="020B0609020204030204" pitchFamily="49" charset="0"/>
                <a:cs typeface="Consolas" panose="020B0609020204030204" pitchFamily="49" charset="0"/>
              </a:rPr>
              <a:t>;</a:t>
            </a:r>
            <a:endParaRPr lang="en-US" sz="1100" b="0" dirty="0">
              <a:solidFill>
                <a:srgbClr val="7F0055"/>
              </a:solidFill>
              <a:latin typeface="Consolas" panose="020B0609020204030204" pitchFamily="49" charset="0"/>
              <a:cs typeface="Consolas" panose="020B0609020204030204" pitchFamily="49" charset="0"/>
            </a:endParaRPr>
          </a:p>
          <a:p>
            <a:pPr algn="l">
              <a:spcBef>
                <a:spcPts val="600"/>
              </a:spcBef>
            </a:pPr>
            <a:r>
              <a:rPr lang="en-US" sz="1100" b="0" dirty="0">
                <a:solidFill>
                  <a:srgbClr val="7F0055"/>
                </a:solidFill>
                <a:latin typeface="Consolas" panose="020B0609020204030204" pitchFamily="49" charset="0"/>
                <a:cs typeface="Consolas" panose="020B0609020204030204" pitchFamily="49" charset="0"/>
              </a:rPr>
              <a:t>class</a:t>
            </a:r>
            <a:r>
              <a:rPr lang="en-US" sz="1100" b="0" dirty="0">
                <a:solidFill>
                  <a:srgbClr val="000000"/>
                </a:solidFill>
                <a:latin typeface="Consolas" panose="020B0609020204030204" pitchFamily="49" charset="0"/>
                <a:cs typeface="Consolas" panose="020B0609020204030204" pitchFamily="49" charset="0"/>
              </a:rPr>
              <a:t> Compression {</a:t>
            </a:r>
            <a:r>
              <a:rPr lang="en-IL" sz="1100" b="0" dirty="0">
                <a:solidFill>
                  <a:srgbClr val="000000"/>
                </a:solidFill>
                <a:latin typeface="Consolas" panose="020B0609020204030204" pitchFamily="49" charset="0"/>
                <a:cs typeface="Consolas" panose="020B0609020204030204" pitchFamily="49" charset="0"/>
              </a:rPr>
              <a:t>    </a:t>
            </a:r>
          </a:p>
          <a:p>
            <a:pPr algn="l">
              <a:spcBef>
                <a:spcPts val="0"/>
              </a:spcBef>
            </a:pPr>
            <a:r>
              <a:rPr lang="en-IL" sz="1200" b="0" dirty="0">
                <a:solidFill>
                  <a:srgbClr val="000000"/>
                </a:solidFill>
                <a:latin typeface="Consolas" panose="020B0609020204030204" pitchFamily="49" charset="0"/>
                <a:cs typeface="Consolas" panose="020B0609020204030204" pitchFamily="49" charset="0"/>
              </a:rPr>
              <a:t>   ...</a:t>
            </a:r>
          </a:p>
          <a:p>
            <a:pPr algn="l"/>
            <a:r>
              <a:rPr lang="en-US" sz="1100" b="0" dirty="0">
                <a:solidFill>
                  <a:srgbClr val="3F7F5F"/>
                </a:solidFill>
                <a:latin typeface="Times New Roman" panose="02020603050405020304" pitchFamily="18" charset="0"/>
                <a:cs typeface="Times New Roman" panose="02020603050405020304" pitchFamily="18" charset="0"/>
              </a:rPr>
              <a:t>       </a:t>
            </a:r>
            <a:endParaRPr lang="en-US" sz="1100" b="0" dirty="0">
              <a:solidFill>
                <a:srgbClr val="000000"/>
              </a:solidFill>
              <a:latin typeface="Consolas" panose="020B0609020204030204" pitchFamily="49" charset="0"/>
              <a:ea typeface="Consolas"/>
              <a:cs typeface="Consolas" panose="020B0609020204030204" pitchFamily="49" charset="0"/>
            </a:endParaRPr>
          </a:p>
        </p:txBody>
      </p:sp>
      <p:grpSp>
        <p:nvGrpSpPr>
          <p:cNvPr id="157" name="Group 156">
            <a:extLst>
              <a:ext uri="{FF2B5EF4-FFF2-40B4-BE49-F238E27FC236}">
                <a16:creationId xmlns:a16="http://schemas.microsoft.com/office/drawing/2014/main" id="{95FDF0E2-7B24-3F43-A8DC-E41D42AE690F}"/>
              </a:ext>
            </a:extLst>
          </p:cNvPr>
          <p:cNvGrpSpPr/>
          <p:nvPr/>
        </p:nvGrpSpPr>
        <p:grpSpPr>
          <a:xfrm>
            <a:off x="2362200" y="4102982"/>
            <a:ext cx="6757488" cy="2603393"/>
            <a:chOff x="2362200" y="4102982"/>
            <a:chExt cx="6757488" cy="2603393"/>
          </a:xfrm>
        </p:grpSpPr>
        <p:pic>
          <p:nvPicPr>
            <p:cNvPr id="158" name="Picture 157">
              <a:extLst>
                <a:ext uri="{FF2B5EF4-FFF2-40B4-BE49-F238E27FC236}">
                  <a16:creationId xmlns:a16="http://schemas.microsoft.com/office/drawing/2014/main" id="{D791FE5A-26AA-FF42-A934-469DA138E75A}"/>
                </a:ext>
              </a:extLst>
            </p:cNvPr>
            <p:cNvPicPr>
              <a:picLocks noChangeAspect="1"/>
            </p:cNvPicPr>
            <p:nvPr/>
          </p:nvPicPr>
          <p:blipFill>
            <a:blip r:embed="rId2"/>
            <a:stretch>
              <a:fillRect/>
            </a:stretch>
          </p:blipFill>
          <p:spPr>
            <a:xfrm>
              <a:off x="3886200" y="4102982"/>
              <a:ext cx="1059311" cy="2603393"/>
            </a:xfrm>
            <a:prstGeom prst="rect">
              <a:avLst/>
            </a:prstGeom>
          </p:spPr>
        </p:pic>
        <p:sp>
          <p:nvSpPr>
            <p:cNvPr id="159" name="Rectangle 158">
              <a:extLst>
                <a:ext uri="{FF2B5EF4-FFF2-40B4-BE49-F238E27FC236}">
                  <a16:creationId xmlns:a16="http://schemas.microsoft.com/office/drawing/2014/main" id="{0D05698D-8336-CD4E-BAF4-919EC4DF2356}"/>
                </a:ext>
              </a:extLst>
            </p:cNvPr>
            <p:cNvSpPr/>
            <p:nvPr/>
          </p:nvSpPr>
          <p:spPr>
            <a:xfrm>
              <a:off x="5385888" y="5266704"/>
              <a:ext cx="3733800" cy="307777"/>
            </a:xfrm>
            <a:prstGeom prst="rect">
              <a:avLst/>
            </a:prstGeom>
          </p:spPr>
          <p:txBody>
            <a:bodyPr wrap="square">
              <a:spAutoFit/>
            </a:bodyPr>
            <a:lstStyle/>
            <a:p>
              <a:pPr algn="l"/>
              <a:r>
                <a:rPr lang="en-IL" sz="1400" b="0" dirty="0">
                  <a:latin typeface="Consolas" panose="020B0609020204030204" pitchFamily="49" charset="0"/>
                  <a:cs typeface="Consolas" panose="020B0609020204030204" pitchFamily="49" charset="0"/>
                </a:rPr>
                <a:t>01110100110000111</a:t>
              </a:r>
            </a:p>
          </p:txBody>
        </p:sp>
        <p:grpSp>
          <p:nvGrpSpPr>
            <p:cNvPr id="160" name="Group 159">
              <a:extLst>
                <a:ext uri="{FF2B5EF4-FFF2-40B4-BE49-F238E27FC236}">
                  <a16:creationId xmlns:a16="http://schemas.microsoft.com/office/drawing/2014/main" id="{9D91238C-1190-E845-968C-C2D71FAA9535}"/>
                </a:ext>
              </a:extLst>
            </p:cNvPr>
            <p:cNvGrpSpPr/>
            <p:nvPr/>
          </p:nvGrpSpPr>
          <p:grpSpPr>
            <a:xfrm>
              <a:off x="2362200" y="5257800"/>
              <a:ext cx="1505003" cy="338555"/>
              <a:chOff x="793162" y="1710101"/>
              <a:chExt cx="1505003" cy="338555"/>
            </a:xfrm>
          </p:grpSpPr>
          <p:sp>
            <p:nvSpPr>
              <p:cNvPr id="162" name="Down Arrow 161">
                <a:extLst>
                  <a:ext uri="{FF2B5EF4-FFF2-40B4-BE49-F238E27FC236}">
                    <a16:creationId xmlns:a16="http://schemas.microsoft.com/office/drawing/2014/main" id="{4594471E-01C2-414E-B3EB-99594D3BB9C8}"/>
                  </a:ext>
                </a:extLst>
              </p:cNvPr>
              <p:cNvSpPr/>
              <p:nvPr/>
            </p:nvSpPr>
            <p:spPr bwMode="auto">
              <a:xfrm rot="16200000" flipH="1">
                <a:off x="1934642" y="1685133"/>
                <a:ext cx="338555" cy="388491"/>
              </a:xfrm>
              <a:prstGeom prst="downArrow">
                <a:avLst/>
              </a:prstGeom>
              <a:solidFill>
                <a:srgbClr val="C00000"/>
              </a:solidFill>
              <a:ln w="9525" cap="flat" cmpd="sng" algn="ctr">
                <a:no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sz="3200" b="1" i="0" u="none" strike="noStrike" cap="none" normalizeH="0" baseline="0" dirty="0">
                  <a:ln>
                    <a:noFill/>
                  </a:ln>
                  <a:solidFill>
                    <a:schemeClr val="tx1"/>
                  </a:solidFill>
                  <a:effectLst/>
                  <a:latin typeface="Arial" pitchFamily="34" charset="0"/>
                </a:endParaRPr>
              </a:p>
            </p:txBody>
          </p:sp>
          <p:sp>
            <p:nvSpPr>
              <p:cNvPr id="163" name="Rectangle 162">
                <a:extLst>
                  <a:ext uri="{FF2B5EF4-FFF2-40B4-BE49-F238E27FC236}">
                    <a16:creationId xmlns:a16="http://schemas.microsoft.com/office/drawing/2014/main" id="{9AFAEC25-8B89-F844-B3C4-44CB524ECB07}"/>
                  </a:ext>
                </a:extLst>
              </p:cNvPr>
              <p:cNvSpPr/>
              <p:nvPr/>
            </p:nvSpPr>
            <p:spPr>
              <a:xfrm>
                <a:off x="793162" y="1732501"/>
                <a:ext cx="1079142" cy="307777"/>
              </a:xfrm>
              <a:prstGeom prst="rect">
                <a:avLst/>
              </a:prstGeom>
            </p:spPr>
            <p:txBody>
              <a:bodyPr wrap="none">
                <a:spAutoFit/>
              </a:bodyPr>
              <a:lstStyle/>
              <a:p>
                <a:r>
                  <a:rPr lang="en-IL" sz="1400" b="0" dirty="0">
                    <a:latin typeface="Consolas" panose="020B0609020204030204" pitchFamily="49" charset="0"/>
                    <a:cs typeface="Consolas" panose="020B0609020204030204" pitchFamily="49" charset="0"/>
                  </a:rPr>
                  <a:t>"abadcab"</a:t>
                </a:r>
              </a:p>
            </p:txBody>
          </p:sp>
        </p:grpSp>
        <p:sp>
          <p:nvSpPr>
            <p:cNvPr id="161" name="Down Arrow 160">
              <a:extLst>
                <a:ext uri="{FF2B5EF4-FFF2-40B4-BE49-F238E27FC236}">
                  <a16:creationId xmlns:a16="http://schemas.microsoft.com/office/drawing/2014/main" id="{5C9EBE57-22C7-DF4B-9646-ED8655363E25}"/>
                </a:ext>
              </a:extLst>
            </p:cNvPr>
            <p:cNvSpPr/>
            <p:nvPr/>
          </p:nvSpPr>
          <p:spPr bwMode="auto">
            <a:xfrm rot="16200000" flipH="1">
              <a:off x="4970478" y="5232834"/>
              <a:ext cx="338555" cy="388489"/>
            </a:xfrm>
            <a:prstGeom prst="downArrow">
              <a:avLst/>
            </a:prstGeom>
            <a:solidFill>
              <a:srgbClr val="C00000"/>
            </a:solidFill>
            <a:ln w="9525" cap="flat" cmpd="sng" algn="ctr">
              <a:no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sz="3200" b="1" i="0" u="none" strike="noStrike" cap="none" normalizeH="0" baseline="0" dirty="0">
                <a:ln>
                  <a:noFill/>
                </a:ln>
                <a:solidFill>
                  <a:schemeClr val="tx1"/>
                </a:solidFill>
                <a:effectLst/>
                <a:latin typeface="Arial" pitchFamily="34" charset="0"/>
              </a:endParaRPr>
            </a:p>
          </p:txBody>
        </p:sp>
      </p:grpSp>
    </p:spTree>
    <p:extLst>
      <p:ext uri="{BB962C8B-B14F-4D97-AF65-F5344CB8AC3E}">
        <p14:creationId xmlns:p14="http://schemas.microsoft.com/office/powerpoint/2010/main" val="84819555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5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8E29DF-072E-354E-8B5E-245D26B4315F}"/>
              </a:ext>
            </a:extLst>
          </p:cNvPr>
          <p:cNvSpPr>
            <a:spLocks noGrp="1"/>
          </p:cNvSpPr>
          <p:nvPr>
            <p:ph type="title"/>
          </p:nvPr>
        </p:nvSpPr>
        <p:spPr/>
        <p:txBody>
          <a:bodyPr/>
          <a:lstStyle/>
          <a:p>
            <a:r>
              <a:rPr lang="en-US" dirty="0"/>
              <a:t>Building a Huffman tree</a:t>
            </a:r>
          </a:p>
        </p:txBody>
      </p:sp>
      <p:grpSp>
        <p:nvGrpSpPr>
          <p:cNvPr id="17" name="Group 16">
            <a:extLst>
              <a:ext uri="{FF2B5EF4-FFF2-40B4-BE49-F238E27FC236}">
                <a16:creationId xmlns:a16="http://schemas.microsoft.com/office/drawing/2014/main" id="{28653511-1C85-AB4C-84E5-A8FC9C9AA588}"/>
              </a:ext>
            </a:extLst>
          </p:cNvPr>
          <p:cNvGrpSpPr/>
          <p:nvPr/>
        </p:nvGrpSpPr>
        <p:grpSpPr>
          <a:xfrm>
            <a:off x="702775" y="2743200"/>
            <a:ext cx="7579259" cy="1004402"/>
            <a:chOff x="702775" y="2743200"/>
            <a:chExt cx="7579259" cy="1004402"/>
          </a:xfrm>
        </p:grpSpPr>
        <p:sp>
          <p:nvSpPr>
            <p:cNvPr id="70" name="TextBox 69">
              <a:extLst>
                <a:ext uri="{FF2B5EF4-FFF2-40B4-BE49-F238E27FC236}">
                  <a16:creationId xmlns:a16="http://schemas.microsoft.com/office/drawing/2014/main" id="{9BB47032-96CB-E44B-B6C1-799E8CC04560}"/>
                </a:ext>
              </a:extLst>
            </p:cNvPr>
            <p:cNvSpPr txBox="1"/>
            <p:nvPr/>
          </p:nvSpPr>
          <p:spPr>
            <a:xfrm>
              <a:off x="702775" y="2743200"/>
              <a:ext cx="704789" cy="307777"/>
            </a:xfrm>
            <a:prstGeom prst="rect">
              <a:avLst/>
            </a:prstGeom>
            <a:solidFill>
              <a:schemeClr val="bg1">
                <a:lumMod val="85000"/>
              </a:schemeClr>
            </a:solidFill>
            <a:ln>
              <a:solidFill>
                <a:schemeClr val="tx1"/>
              </a:solidFill>
            </a:ln>
          </p:spPr>
          <p:txBody>
            <a:bodyPr wrap="square" rtlCol="0">
              <a:spAutoFit/>
            </a:bodyPr>
            <a:lstStyle/>
            <a:p>
              <a:r>
                <a:rPr lang="en-US" sz="1400" b="0" dirty="0">
                  <a:latin typeface="Consolas" panose="020B0609020204030204" pitchFamily="49" charset="0"/>
                  <a:cs typeface="Consolas" panose="020B0609020204030204" pitchFamily="49" charset="0"/>
                </a:rPr>
                <a:t>a</a:t>
              </a:r>
              <a:r>
                <a:rPr lang="en-US" sz="1400" b="0" dirty="0">
                  <a:latin typeface="Times New Roman" panose="02020603050405020304" pitchFamily="18" charset="0"/>
                  <a:cs typeface="Times New Roman" panose="02020603050405020304" pitchFamily="18" charset="0"/>
                </a:rPr>
                <a:t> </a:t>
              </a:r>
              <a:r>
                <a:rPr lang="en-IL" sz="1400" b="0" dirty="0">
                  <a:latin typeface="Times New Roman" panose="02020603050405020304" pitchFamily="18" charset="0"/>
                  <a:cs typeface="Times New Roman" panose="02020603050405020304" pitchFamily="18" charset="0"/>
                </a:rPr>
                <a:t>, </a:t>
              </a:r>
              <a:r>
                <a:rPr lang="en-IL" sz="1400" b="0" dirty="0">
                  <a:latin typeface="Consolas" panose="020B0609020204030204" pitchFamily="49" charset="0"/>
                  <a:cs typeface="Consolas" panose="020B0609020204030204" pitchFamily="49" charset="0"/>
                </a:rPr>
                <a:t>8</a:t>
              </a:r>
            </a:p>
          </p:txBody>
        </p:sp>
        <p:sp>
          <p:nvSpPr>
            <p:cNvPr id="71" name="TextBox 70">
              <a:extLst>
                <a:ext uri="{FF2B5EF4-FFF2-40B4-BE49-F238E27FC236}">
                  <a16:creationId xmlns:a16="http://schemas.microsoft.com/office/drawing/2014/main" id="{727C829D-E739-F74B-9E8C-42E575E772CF}"/>
                </a:ext>
              </a:extLst>
            </p:cNvPr>
            <p:cNvSpPr txBox="1"/>
            <p:nvPr/>
          </p:nvSpPr>
          <p:spPr>
            <a:xfrm>
              <a:off x="1705186" y="2750675"/>
              <a:ext cx="662034" cy="307777"/>
            </a:xfrm>
            <a:prstGeom prst="rect">
              <a:avLst/>
            </a:prstGeom>
            <a:solidFill>
              <a:schemeClr val="bg1">
                <a:lumMod val="85000"/>
              </a:schemeClr>
            </a:solidFill>
            <a:ln>
              <a:solidFill>
                <a:schemeClr val="tx1"/>
              </a:solidFill>
            </a:ln>
          </p:spPr>
          <p:txBody>
            <a:bodyPr wrap="square" rtlCol="0">
              <a:spAutoFit/>
            </a:bodyPr>
            <a:lstStyle/>
            <a:p>
              <a:r>
                <a:rPr lang="en-US" sz="1400" b="0" dirty="0">
                  <a:latin typeface="Consolas" panose="020B0609020204030204" pitchFamily="49" charset="0"/>
                  <a:cs typeface="Consolas" panose="020B0609020204030204" pitchFamily="49" charset="0"/>
                </a:rPr>
                <a:t>b</a:t>
              </a:r>
              <a:r>
                <a:rPr lang="en-US" sz="1400" b="0" dirty="0">
                  <a:latin typeface="Times New Roman" panose="02020603050405020304" pitchFamily="18" charset="0"/>
                  <a:cs typeface="Times New Roman" panose="02020603050405020304" pitchFamily="18" charset="0"/>
                </a:rPr>
                <a:t> </a:t>
              </a:r>
              <a:r>
                <a:rPr lang="en-IL" sz="1400" b="0" dirty="0">
                  <a:latin typeface="Times New Roman" panose="02020603050405020304" pitchFamily="18" charset="0"/>
                  <a:cs typeface="Times New Roman" panose="02020603050405020304" pitchFamily="18" charset="0"/>
                </a:rPr>
                <a:t>, </a:t>
              </a:r>
              <a:r>
                <a:rPr lang="en-IL" sz="1400" b="0" dirty="0">
                  <a:latin typeface="Consolas" panose="020B0609020204030204" pitchFamily="49" charset="0"/>
                  <a:cs typeface="Consolas" panose="020B0609020204030204" pitchFamily="49" charset="0"/>
                </a:rPr>
                <a:t>3</a:t>
              </a:r>
            </a:p>
          </p:txBody>
        </p:sp>
        <p:cxnSp>
          <p:nvCxnSpPr>
            <p:cNvPr id="72" name="Straight Arrow Connector 71">
              <a:extLst>
                <a:ext uri="{FF2B5EF4-FFF2-40B4-BE49-F238E27FC236}">
                  <a16:creationId xmlns:a16="http://schemas.microsoft.com/office/drawing/2014/main" id="{3227A3C4-A702-CC41-98E5-E8CAC82901B6}"/>
                </a:ext>
              </a:extLst>
            </p:cNvPr>
            <p:cNvCxnSpPr>
              <a:cxnSpLocks/>
            </p:cNvCxnSpPr>
            <p:nvPr/>
          </p:nvCxnSpPr>
          <p:spPr bwMode="auto">
            <a:xfrm>
              <a:off x="1407564" y="2924096"/>
              <a:ext cx="297622" cy="0"/>
            </a:xfrm>
            <a:prstGeom prst="straightConnector1">
              <a:avLst/>
            </a:prstGeom>
            <a:noFill/>
            <a:ln w="9525" cap="flat" cmpd="sng" algn="ctr">
              <a:solidFill>
                <a:schemeClr val="tx1"/>
              </a:solidFill>
              <a:prstDash val="solid"/>
              <a:round/>
              <a:headEnd type="none" w="med" len="med"/>
              <a:tailEnd type="triangle" w="lg" len="med"/>
            </a:ln>
            <a:effectLst/>
            <a:extLst>
              <a:ext uri="{909E8E84-426E-40dd-AFC4-6F175D3DCCD1}">
                <a14:hiddenFill xmlns="" xmlns:a14="http://schemas.microsoft.com/office/drawing/2010/main">
                  <a:blipFill dpi="0" rotWithShape="0">
                    <a:blip xmlns:r="http://schemas.openxmlformats.org/officeDocument/2006/relationships" r:embed="rId2"/>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cxnSp>
          <p:nvCxnSpPr>
            <p:cNvPr id="73" name="Straight Arrow Connector 72">
              <a:extLst>
                <a:ext uri="{FF2B5EF4-FFF2-40B4-BE49-F238E27FC236}">
                  <a16:creationId xmlns:a16="http://schemas.microsoft.com/office/drawing/2014/main" id="{E3E5DBF6-3178-7744-A27C-025AC2ECA743}"/>
                </a:ext>
              </a:extLst>
            </p:cNvPr>
            <p:cNvCxnSpPr>
              <a:cxnSpLocks/>
            </p:cNvCxnSpPr>
            <p:nvPr/>
          </p:nvCxnSpPr>
          <p:spPr bwMode="auto">
            <a:xfrm>
              <a:off x="2367220" y="2925520"/>
              <a:ext cx="297622" cy="0"/>
            </a:xfrm>
            <a:prstGeom prst="straightConnector1">
              <a:avLst/>
            </a:prstGeom>
            <a:noFill/>
            <a:ln w="9525" cap="flat" cmpd="sng" algn="ctr">
              <a:solidFill>
                <a:schemeClr val="tx1"/>
              </a:solidFill>
              <a:prstDash val="solid"/>
              <a:round/>
              <a:headEnd type="none" w="med" len="med"/>
              <a:tailEnd type="triangle" w="lg" len="med"/>
            </a:ln>
            <a:effectLst/>
            <a:extLst>
              <a:ext uri="{909E8E84-426E-40dd-AFC4-6F175D3DCCD1}">
                <a14:hiddenFill xmlns="" xmlns:a14="http://schemas.microsoft.com/office/drawing/2010/main">
                  <a:blipFill dpi="0" rotWithShape="0">
                    <a:blip xmlns:r="http://schemas.openxmlformats.org/officeDocument/2006/relationships" r:embed="rId2"/>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sp>
          <p:nvSpPr>
            <p:cNvPr id="75" name="TextBox 74">
              <a:extLst>
                <a:ext uri="{FF2B5EF4-FFF2-40B4-BE49-F238E27FC236}">
                  <a16:creationId xmlns:a16="http://schemas.microsoft.com/office/drawing/2014/main" id="{97B7FB0E-8816-0E4A-B615-CB336F27800E}"/>
                </a:ext>
              </a:extLst>
            </p:cNvPr>
            <p:cNvSpPr txBox="1"/>
            <p:nvPr/>
          </p:nvSpPr>
          <p:spPr>
            <a:xfrm>
              <a:off x="6640467" y="3439825"/>
              <a:ext cx="704789" cy="307777"/>
            </a:xfrm>
            <a:prstGeom prst="rect">
              <a:avLst/>
            </a:prstGeom>
            <a:solidFill>
              <a:schemeClr val="bg1">
                <a:lumMod val="85000"/>
              </a:schemeClr>
            </a:solidFill>
            <a:ln>
              <a:solidFill>
                <a:schemeClr val="tx1"/>
              </a:solidFill>
            </a:ln>
          </p:spPr>
          <p:txBody>
            <a:bodyPr wrap="square" rtlCol="0">
              <a:spAutoFit/>
            </a:bodyPr>
            <a:lstStyle/>
            <a:p>
              <a:r>
                <a:rPr lang="en-US" sz="1400" b="0" dirty="0">
                  <a:latin typeface="Consolas" panose="020B0609020204030204" pitchFamily="49" charset="0"/>
                  <a:cs typeface="Consolas" panose="020B0609020204030204" pitchFamily="49" charset="0"/>
                </a:rPr>
                <a:t>c</a:t>
              </a:r>
              <a:r>
                <a:rPr lang="en-US" sz="1400" b="0" dirty="0">
                  <a:latin typeface="Times New Roman" panose="02020603050405020304" pitchFamily="18" charset="0"/>
                  <a:cs typeface="Times New Roman" panose="02020603050405020304" pitchFamily="18" charset="0"/>
                </a:rPr>
                <a:t> </a:t>
              </a:r>
              <a:r>
                <a:rPr lang="en-IL" sz="1400" b="0" dirty="0">
                  <a:latin typeface="Times New Roman" panose="02020603050405020304" pitchFamily="18" charset="0"/>
                  <a:cs typeface="Times New Roman" panose="02020603050405020304" pitchFamily="18" charset="0"/>
                </a:rPr>
                <a:t>, </a:t>
              </a:r>
              <a:r>
                <a:rPr lang="en-IL" sz="1400" b="0" dirty="0">
                  <a:latin typeface="Consolas" panose="020B0609020204030204" pitchFamily="49" charset="0"/>
                  <a:cs typeface="Consolas" panose="020B0609020204030204" pitchFamily="49" charset="0"/>
                </a:rPr>
                <a:t>1</a:t>
              </a:r>
            </a:p>
          </p:txBody>
        </p:sp>
        <p:sp>
          <p:nvSpPr>
            <p:cNvPr id="76" name="TextBox 75">
              <a:extLst>
                <a:ext uri="{FF2B5EF4-FFF2-40B4-BE49-F238E27FC236}">
                  <a16:creationId xmlns:a16="http://schemas.microsoft.com/office/drawing/2014/main" id="{ADFAC98A-4FD1-BE40-A710-AA814359C936}"/>
                </a:ext>
              </a:extLst>
            </p:cNvPr>
            <p:cNvSpPr txBox="1"/>
            <p:nvPr/>
          </p:nvSpPr>
          <p:spPr>
            <a:xfrm>
              <a:off x="7611544" y="3439825"/>
              <a:ext cx="662034" cy="307777"/>
            </a:xfrm>
            <a:prstGeom prst="rect">
              <a:avLst/>
            </a:prstGeom>
            <a:solidFill>
              <a:schemeClr val="bg1">
                <a:lumMod val="85000"/>
              </a:schemeClr>
            </a:solidFill>
            <a:ln>
              <a:solidFill>
                <a:schemeClr val="tx1"/>
              </a:solidFill>
            </a:ln>
          </p:spPr>
          <p:txBody>
            <a:bodyPr wrap="square" rtlCol="0">
              <a:spAutoFit/>
            </a:bodyPr>
            <a:lstStyle/>
            <a:p>
              <a:r>
                <a:rPr lang="en-US" sz="1400" b="0" dirty="0">
                  <a:latin typeface="Consolas" panose="020B0609020204030204" pitchFamily="49" charset="0"/>
                  <a:cs typeface="Consolas" panose="020B0609020204030204" pitchFamily="49" charset="0"/>
                </a:rPr>
                <a:t>d</a:t>
              </a:r>
              <a:r>
                <a:rPr lang="en-US" sz="1400" b="0" dirty="0">
                  <a:latin typeface="Times New Roman" panose="02020603050405020304" pitchFamily="18" charset="0"/>
                  <a:cs typeface="Times New Roman" panose="02020603050405020304" pitchFamily="18" charset="0"/>
                </a:rPr>
                <a:t> </a:t>
              </a:r>
              <a:r>
                <a:rPr lang="en-IL" sz="1400" b="0" dirty="0">
                  <a:latin typeface="Times New Roman" panose="02020603050405020304" pitchFamily="18" charset="0"/>
                  <a:cs typeface="Times New Roman" panose="02020603050405020304" pitchFamily="18" charset="0"/>
                </a:rPr>
                <a:t>, </a:t>
              </a:r>
              <a:r>
                <a:rPr lang="en-IL" sz="1400" b="0" dirty="0">
                  <a:latin typeface="Consolas" panose="020B0609020204030204" pitchFamily="49" charset="0"/>
                  <a:cs typeface="Consolas" panose="020B0609020204030204" pitchFamily="49" charset="0"/>
                </a:rPr>
                <a:t>1</a:t>
              </a:r>
            </a:p>
          </p:txBody>
        </p:sp>
        <p:cxnSp>
          <p:nvCxnSpPr>
            <p:cNvPr id="77" name="Straight Arrow Connector 76">
              <a:extLst>
                <a:ext uri="{FF2B5EF4-FFF2-40B4-BE49-F238E27FC236}">
                  <a16:creationId xmlns:a16="http://schemas.microsoft.com/office/drawing/2014/main" id="{634DBACB-76FB-B04F-867A-0DD3365AEA92}"/>
                </a:ext>
              </a:extLst>
            </p:cNvPr>
            <p:cNvCxnSpPr>
              <a:cxnSpLocks/>
            </p:cNvCxnSpPr>
            <p:nvPr/>
          </p:nvCxnSpPr>
          <p:spPr bwMode="auto">
            <a:xfrm>
              <a:off x="7010400" y="3101599"/>
              <a:ext cx="0" cy="338226"/>
            </a:xfrm>
            <a:prstGeom prst="straightConnector1">
              <a:avLst/>
            </a:prstGeom>
            <a:noFill/>
            <a:ln w="9525" cap="flat" cmpd="sng" algn="ctr">
              <a:solidFill>
                <a:schemeClr val="tx1"/>
              </a:solidFill>
              <a:prstDash val="solid"/>
              <a:round/>
              <a:headEnd type="none" w="med" len="med"/>
              <a:tailEnd type="triangle" w="lg" len="med"/>
            </a:ln>
            <a:effectLst/>
            <a:extLst>
              <a:ext uri="{909E8E84-426E-40dd-AFC4-6F175D3DCCD1}">
                <a14:hiddenFill xmlns="" xmlns:a14="http://schemas.microsoft.com/office/drawing/2010/main">
                  <a:blipFill dpi="0" rotWithShape="0">
                    <a:blip xmlns:r="http://schemas.openxmlformats.org/officeDocument/2006/relationships" r:embed="rId2"/>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sp>
          <p:nvSpPr>
            <p:cNvPr id="79" name="TextBox 78">
              <a:extLst>
                <a:ext uri="{FF2B5EF4-FFF2-40B4-BE49-F238E27FC236}">
                  <a16:creationId xmlns:a16="http://schemas.microsoft.com/office/drawing/2014/main" id="{E0FB6A07-F1CE-6D43-9267-896AA9E68FFA}"/>
                </a:ext>
              </a:extLst>
            </p:cNvPr>
            <p:cNvSpPr txBox="1"/>
            <p:nvPr/>
          </p:nvSpPr>
          <p:spPr>
            <a:xfrm>
              <a:off x="2676859" y="2750675"/>
              <a:ext cx="704789" cy="307777"/>
            </a:xfrm>
            <a:prstGeom prst="rect">
              <a:avLst/>
            </a:prstGeom>
            <a:solidFill>
              <a:schemeClr val="bg1">
                <a:lumMod val="85000"/>
              </a:schemeClr>
            </a:solidFill>
            <a:ln>
              <a:solidFill>
                <a:schemeClr val="tx1"/>
              </a:solidFill>
            </a:ln>
          </p:spPr>
          <p:txBody>
            <a:bodyPr wrap="square" rtlCol="0">
              <a:spAutoFit/>
            </a:bodyPr>
            <a:lstStyle/>
            <a:p>
              <a:r>
                <a:rPr lang="en-US" sz="1400" b="0" dirty="0">
                  <a:latin typeface="Consolas" panose="020B0609020204030204" pitchFamily="49" charset="0"/>
                  <a:cs typeface="Consolas" panose="020B0609020204030204" pitchFamily="49" charset="0"/>
                </a:rPr>
                <a:t>e</a:t>
              </a:r>
              <a:r>
                <a:rPr lang="en-US" sz="1400" b="0" dirty="0">
                  <a:latin typeface="Times New Roman" panose="02020603050405020304" pitchFamily="18" charset="0"/>
                  <a:cs typeface="Times New Roman" panose="02020603050405020304" pitchFamily="18" charset="0"/>
                </a:rPr>
                <a:t> </a:t>
              </a:r>
              <a:r>
                <a:rPr lang="en-IL" sz="1400" b="0" dirty="0">
                  <a:latin typeface="Times New Roman" panose="02020603050405020304" pitchFamily="18" charset="0"/>
                  <a:cs typeface="Times New Roman" panose="02020603050405020304" pitchFamily="18" charset="0"/>
                </a:rPr>
                <a:t>, </a:t>
              </a:r>
              <a:r>
                <a:rPr lang="en-IL" sz="1400" b="0" dirty="0">
                  <a:latin typeface="Consolas" panose="020B0609020204030204" pitchFamily="49" charset="0"/>
                  <a:cs typeface="Consolas" panose="020B0609020204030204" pitchFamily="49" charset="0"/>
                </a:rPr>
                <a:t>1</a:t>
              </a:r>
            </a:p>
          </p:txBody>
        </p:sp>
        <p:sp>
          <p:nvSpPr>
            <p:cNvPr id="80" name="TextBox 79">
              <a:extLst>
                <a:ext uri="{FF2B5EF4-FFF2-40B4-BE49-F238E27FC236}">
                  <a16:creationId xmlns:a16="http://schemas.microsoft.com/office/drawing/2014/main" id="{C87DBF60-EA48-964E-BBE0-726B5FFFF9F2}"/>
                </a:ext>
              </a:extLst>
            </p:cNvPr>
            <p:cNvSpPr txBox="1"/>
            <p:nvPr/>
          </p:nvSpPr>
          <p:spPr>
            <a:xfrm>
              <a:off x="3679270" y="2758150"/>
              <a:ext cx="662034" cy="307777"/>
            </a:xfrm>
            <a:prstGeom prst="rect">
              <a:avLst/>
            </a:prstGeom>
            <a:solidFill>
              <a:schemeClr val="bg1">
                <a:lumMod val="85000"/>
              </a:schemeClr>
            </a:solidFill>
            <a:ln>
              <a:solidFill>
                <a:schemeClr val="tx1"/>
              </a:solidFill>
            </a:ln>
          </p:spPr>
          <p:txBody>
            <a:bodyPr wrap="square" rtlCol="0">
              <a:spAutoFit/>
            </a:bodyPr>
            <a:lstStyle/>
            <a:p>
              <a:r>
                <a:rPr lang="en-US" sz="1400" b="0" dirty="0">
                  <a:latin typeface="Consolas" panose="020B0609020204030204" pitchFamily="49" charset="0"/>
                  <a:cs typeface="Consolas" panose="020B0609020204030204" pitchFamily="49" charset="0"/>
                </a:rPr>
                <a:t>f</a:t>
              </a:r>
              <a:r>
                <a:rPr lang="en-US" sz="1400" b="0" dirty="0">
                  <a:latin typeface="Times New Roman" panose="02020603050405020304" pitchFamily="18" charset="0"/>
                  <a:cs typeface="Times New Roman" panose="02020603050405020304" pitchFamily="18" charset="0"/>
                </a:rPr>
                <a:t> </a:t>
              </a:r>
              <a:r>
                <a:rPr lang="en-IL" sz="1400" b="0" dirty="0">
                  <a:latin typeface="Times New Roman" panose="02020603050405020304" pitchFamily="18" charset="0"/>
                  <a:cs typeface="Times New Roman" panose="02020603050405020304" pitchFamily="18" charset="0"/>
                </a:rPr>
                <a:t>, </a:t>
              </a:r>
              <a:r>
                <a:rPr lang="en-IL" sz="1400" b="0" dirty="0">
                  <a:latin typeface="Consolas" panose="020B0609020204030204" pitchFamily="49" charset="0"/>
                  <a:cs typeface="Consolas" panose="020B0609020204030204" pitchFamily="49" charset="0"/>
                </a:rPr>
                <a:t>1</a:t>
              </a:r>
            </a:p>
          </p:txBody>
        </p:sp>
        <p:cxnSp>
          <p:nvCxnSpPr>
            <p:cNvPr id="81" name="Straight Arrow Connector 80">
              <a:extLst>
                <a:ext uri="{FF2B5EF4-FFF2-40B4-BE49-F238E27FC236}">
                  <a16:creationId xmlns:a16="http://schemas.microsoft.com/office/drawing/2014/main" id="{56BFFFAA-3926-204C-A695-EE030650AB2E}"/>
                </a:ext>
              </a:extLst>
            </p:cNvPr>
            <p:cNvCxnSpPr>
              <a:cxnSpLocks/>
            </p:cNvCxnSpPr>
            <p:nvPr/>
          </p:nvCxnSpPr>
          <p:spPr bwMode="auto">
            <a:xfrm>
              <a:off x="3381648" y="2931571"/>
              <a:ext cx="297622" cy="0"/>
            </a:xfrm>
            <a:prstGeom prst="straightConnector1">
              <a:avLst/>
            </a:prstGeom>
            <a:noFill/>
            <a:ln w="9525" cap="flat" cmpd="sng" algn="ctr">
              <a:solidFill>
                <a:schemeClr val="tx1"/>
              </a:solidFill>
              <a:prstDash val="solid"/>
              <a:round/>
              <a:headEnd type="none" w="med" len="med"/>
              <a:tailEnd type="triangle" w="lg" len="med"/>
            </a:ln>
            <a:effectLst/>
            <a:extLst>
              <a:ext uri="{909E8E84-426E-40dd-AFC4-6F175D3DCCD1}">
                <a14:hiddenFill xmlns="" xmlns:a14="http://schemas.microsoft.com/office/drawing/2010/main">
                  <a:blipFill dpi="0" rotWithShape="0">
                    <a:blip xmlns:r="http://schemas.openxmlformats.org/officeDocument/2006/relationships" r:embed="rId2"/>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cxnSp>
          <p:nvCxnSpPr>
            <p:cNvPr id="82" name="Straight Arrow Connector 81">
              <a:extLst>
                <a:ext uri="{FF2B5EF4-FFF2-40B4-BE49-F238E27FC236}">
                  <a16:creationId xmlns:a16="http://schemas.microsoft.com/office/drawing/2014/main" id="{ECBEBC0B-646F-854B-9679-1ED828FB3860}"/>
                </a:ext>
              </a:extLst>
            </p:cNvPr>
            <p:cNvCxnSpPr>
              <a:cxnSpLocks/>
            </p:cNvCxnSpPr>
            <p:nvPr/>
          </p:nvCxnSpPr>
          <p:spPr bwMode="auto">
            <a:xfrm>
              <a:off x="4341304" y="2932995"/>
              <a:ext cx="297622" cy="0"/>
            </a:xfrm>
            <a:prstGeom prst="straightConnector1">
              <a:avLst/>
            </a:prstGeom>
            <a:noFill/>
            <a:ln w="9525" cap="flat" cmpd="sng" algn="ctr">
              <a:solidFill>
                <a:schemeClr val="tx1"/>
              </a:solidFill>
              <a:prstDash val="solid"/>
              <a:round/>
              <a:headEnd type="none" w="med" len="med"/>
              <a:tailEnd type="triangle" w="lg" len="med"/>
            </a:ln>
            <a:effectLst/>
            <a:extLst>
              <a:ext uri="{909E8E84-426E-40dd-AFC4-6F175D3DCCD1}">
                <a14:hiddenFill xmlns="" xmlns:a14="http://schemas.microsoft.com/office/drawing/2010/main">
                  <a:blipFill dpi="0" rotWithShape="0">
                    <a:blip xmlns:r="http://schemas.openxmlformats.org/officeDocument/2006/relationships" r:embed="rId2"/>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sp>
          <p:nvSpPr>
            <p:cNvPr id="83" name="TextBox 82">
              <a:extLst>
                <a:ext uri="{FF2B5EF4-FFF2-40B4-BE49-F238E27FC236}">
                  <a16:creationId xmlns:a16="http://schemas.microsoft.com/office/drawing/2014/main" id="{4EBE8926-486C-5049-8EF7-BAE49AF8D04C}"/>
                </a:ext>
              </a:extLst>
            </p:cNvPr>
            <p:cNvSpPr txBox="1"/>
            <p:nvPr/>
          </p:nvSpPr>
          <p:spPr>
            <a:xfrm>
              <a:off x="4650943" y="2750675"/>
              <a:ext cx="704789" cy="307777"/>
            </a:xfrm>
            <a:prstGeom prst="rect">
              <a:avLst/>
            </a:prstGeom>
            <a:solidFill>
              <a:schemeClr val="bg1">
                <a:lumMod val="85000"/>
              </a:schemeClr>
            </a:solidFill>
            <a:ln>
              <a:solidFill>
                <a:schemeClr val="tx1"/>
              </a:solidFill>
            </a:ln>
          </p:spPr>
          <p:txBody>
            <a:bodyPr wrap="square" rtlCol="0">
              <a:spAutoFit/>
            </a:bodyPr>
            <a:lstStyle/>
            <a:p>
              <a:r>
                <a:rPr lang="en-US" sz="1400" b="0" dirty="0">
                  <a:latin typeface="Consolas" panose="020B0609020204030204" pitchFamily="49" charset="0"/>
                  <a:cs typeface="Consolas" panose="020B0609020204030204" pitchFamily="49" charset="0"/>
                </a:rPr>
                <a:t>g</a:t>
              </a:r>
              <a:r>
                <a:rPr lang="en-US" sz="1400" b="0" dirty="0">
                  <a:latin typeface="Times New Roman" panose="02020603050405020304" pitchFamily="18" charset="0"/>
                  <a:cs typeface="Times New Roman" panose="02020603050405020304" pitchFamily="18" charset="0"/>
                </a:rPr>
                <a:t> </a:t>
              </a:r>
              <a:r>
                <a:rPr lang="en-IL" sz="1400" b="0" dirty="0">
                  <a:latin typeface="Times New Roman" panose="02020603050405020304" pitchFamily="18" charset="0"/>
                  <a:cs typeface="Times New Roman" panose="02020603050405020304" pitchFamily="18" charset="0"/>
                </a:rPr>
                <a:t>, </a:t>
              </a:r>
              <a:r>
                <a:rPr lang="en-IL" sz="1400" b="0" dirty="0">
                  <a:latin typeface="Consolas" panose="020B0609020204030204" pitchFamily="49" charset="0"/>
                  <a:cs typeface="Consolas" panose="020B0609020204030204" pitchFamily="49" charset="0"/>
                </a:rPr>
                <a:t>1</a:t>
              </a:r>
            </a:p>
          </p:txBody>
        </p:sp>
        <p:sp>
          <p:nvSpPr>
            <p:cNvPr id="84" name="TextBox 83">
              <a:extLst>
                <a:ext uri="{FF2B5EF4-FFF2-40B4-BE49-F238E27FC236}">
                  <a16:creationId xmlns:a16="http://schemas.microsoft.com/office/drawing/2014/main" id="{278FE4C0-3DF7-D14A-9759-D631E019B876}"/>
                </a:ext>
              </a:extLst>
            </p:cNvPr>
            <p:cNvSpPr txBox="1"/>
            <p:nvPr/>
          </p:nvSpPr>
          <p:spPr>
            <a:xfrm>
              <a:off x="5653354" y="2758150"/>
              <a:ext cx="662034" cy="307777"/>
            </a:xfrm>
            <a:prstGeom prst="rect">
              <a:avLst/>
            </a:prstGeom>
            <a:solidFill>
              <a:schemeClr val="bg1">
                <a:lumMod val="85000"/>
              </a:schemeClr>
            </a:solidFill>
            <a:ln>
              <a:solidFill>
                <a:schemeClr val="tx1"/>
              </a:solidFill>
            </a:ln>
          </p:spPr>
          <p:txBody>
            <a:bodyPr wrap="square" rtlCol="0">
              <a:spAutoFit/>
            </a:bodyPr>
            <a:lstStyle/>
            <a:p>
              <a:r>
                <a:rPr lang="en-US" sz="1400" b="0" dirty="0">
                  <a:latin typeface="Consolas" panose="020B0609020204030204" pitchFamily="49" charset="0"/>
                  <a:cs typeface="Consolas" panose="020B0609020204030204" pitchFamily="49" charset="0"/>
                </a:rPr>
                <a:t>h</a:t>
              </a:r>
              <a:r>
                <a:rPr lang="en-US" sz="1400" b="0" dirty="0">
                  <a:latin typeface="Times New Roman" panose="02020603050405020304" pitchFamily="18" charset="0"/>
                  <a:cs typeface="Times New Roman" panose="02020603050405020304" pitchFamily="18" charset="0"/>
                </a:rPr>
                <a:t> </a:t>
              </a:r>
              <a:r>
                <a:rPr lang="en-IL" sz="1400" b="0" dirty="0">
                  <a:latin typeface="Times New Roman" panose="02020603050405020304" pitchFamily="18" charset="0"/>
                  <a:cs typeface="Times New Roman" panose="02020603050405020304" pitchFamily="18" charset="0"/>
                </a:rPr>
                <a:t>, </a:t>
              </a:r>
              <a:r>
                <a:rPr lang="en-IL" sz="1400" b="0" dirty="0">
                  <a:latin typeface="Consolas" panose="020B0609020204030204" pitchFamily="49" charset="0"/>
                  <a:cs typeface="Consolas" panose="020B0609020204030204" pitchFamily="49" charset="0"/>
                </a:rPr>
                <a:t>1</a:t>
              </a:r>
            </a:p>
          </p:txBody>
        </p:sp>
        <p:cxnSp>
          <p:nvCxnSpPr>
            <p:cNvPr id="85" name="Straight Arrow Connector 84">
              <a:extLst>
                <a:ext uri="{FF2B5EF4-FFF2-40B4-BE49-F238E27FC236}">
                  <a16:creationId xmlns:a16="http://schemas.microsoft.com/office/drawing/2014/main" id="{D472CA0A-6CF2-1842-84BF-68C2ED691C0A}"/>
                </a:ext>
              </a:extLst>
            </p:cNvPr>
            <p:cNvCxnSpPr>
              <a:cxnSpLocks/>
            </p:cNvCxnSpPr>
            <p:nvPr/>
          </p:nvCxnSpPr>
          <p:spPr bwMode="auto">
            <a:xfrm>
              <a:off x="5355732" y="2931571"/>
              <a:ext cx="297622" cy="0"/>
            </a:xfrm>
            <a:prstGeom prst="straightConnector1">
              <a:avLst/>
            </a:prstGeom>
            <a:noFill/>
            <a:ln w="9525" cap="flat" cmpd="sng" algn="ctr">
              <a:solidFill>
                <a:schemeClr val="tx1"/>
              </a:solidFill>
              <a:prstDash val="solid"/>
              <a:round/>
              <a:headEnd type="none" w="med" len="med"/>
              <a:tailEnd type="triangle" w="lg" len="med"/>
            </a:ln>
            <a:effectLst/>
            <a:extLst>
              <a:ext uri="{909E8E84-426E-40dd-AFC4-6F175D3DCCD1}">
                <a14:hiddenFill xmlns="" xmlns:a14="http://schemas.microsoft.com/office/drawing/2010/main">
                  <a:blipFill dpi="0" rotWithShape="0">
                    <a:blip xmlns:r="http://schemas.openxmlformats.org/officeDocument/2006/relationships" r:embed="rId2"/>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cxnSp>
          <p:nvCxnSpPr>
            <p:cNvPr id="86" name="Straight Arrow Connector 85">
              <a:extLst>
                <a:ext uri="{FF2B5EF4-FFF2-40B4-BE49-F238E27FC236}">
                  <a16:creationId xmlns:a16="http://schemas.microsoft.com/office/drawing/2014/main" id="{7BA77893-0E21-0F40-8AA9-A2BAAB0FD814}"/>
                </a:ext>
              </a:extLst>
            </p:cNvPr>
            <p:cNvCxnSpPr>
              <a:cxnSpLocks/>
            </p:cNvCxnSpPr>
            <p:nvPr/>
          </p:nvCxnSpPr>
          <p:spPr bwMode="auto">
            <a:xfrm>
              <a:off x="6319967" y="2931571"/>
              <a:ext cx="297622" cy="0"/>
            </a:xfrm>
            <a:prstGeom prst="straightConnector1">
              <a:avLst/>
            </a:prstGeom>
            <a:noFill/>
            <a:ln w="9525" cap="flat" cmpd="sng" algn="ctr">
              <a:solidFill>
                <a:schemeClr val="tx1"/>
              </a:solidFill>
              <a:prstDash val="solid"/>
              <a:round/>
              <a:headEnd type="none" w="med" len="med"/>
              <a:tailEnd type="triangle" w="lg" len="med"/>
            </a:ln>
            <a:effectLst/>
            <a:extLst>
              <a:ext uri="{909E8E84-426E-40dd-AFC4-6F175D3DCCD1}">
                <a14:hiddenFill xmlns="" xmlns:a14="http://schemas.microsoft.com/office/drawing/2010/main">
                  <a:blipFill dpi="0" rotWithShape="0">
                    <a:blip xmlns:r="http://schemas.openxmlformats.org/officeDocument/2006/relationships" r:embed="rId2"/>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sp>
          <p:nvSpPr>
            <p:cNvPr id="87" name="TextBox 86">
              <a:extLst>
                <a:ext uri="{FF2B5EF4-FFF2-40B4-BE49-F238E27FC236}">
                  <a16:creationId xmlns:a16="http://schemas.microsoft.com/office/drawing/2014/main" id="{6CCDF35D-D6E1-3B41-AFAE-CA0156B0C6B8}"/>
                </a:ext>
              </a:extLst>
            </p:cNvPr>
            <p:cNvSpPr txBox="1"/>
            <p:nvPr/>
          </p:nvSpPr>
          <p:spPr>
            <a:xfrm>
              <a:off x="6622168" y="2793822"/>
              <a:ext cx="1659866" cy="307777"/>
            </a:xfrm>
            <a:prstGeom prst="rect">
              <a:avLst/>
            </a:prstGeom>
            <a:solidFill>
              <a:schemeClr val="bg1">
                <a:lumMod val="85000"/>
              </a:schemeClr>
            </a:solidFill>
            <a:ln>
              <a:solidFill>
                <a:schemeClr val="tx1"/>
              </a:solidFill>
            </a:ln>
          </p:spPr>
          <p:txBody>
            <a:bodyPr wrap="square" rtlCol="0">
              <a:spAutoFit/>
            </a:bodyPr>
            <a:lstStyle/>
            <a:p>
              <a:r>
                <a:rPr lang="en-US" sz="1400" b="0" dirty="0">
                  <a:latin typeface="Consolas" panose="020B0609020204030204" pitchFamily="49" charset="0"/>
                  <a:cs typeface="Consolas" panose="020B0609020204030204" pitchFamily="49" charset="0"/>
                </a:rPr>
                <a:t>cd</a:t>
              </a:r>
              <a:r>
                <a:rPr lang="en-US" sz="1400" b="0" dirty="0">
                  <a:latin typeface="Times New Roman" panose="02020603050405020304" pitchFamily="18" charset="0"/>
                  <a:cs typeface="Times New Roman" panose="02020603050405020304" pitchFamily="18" charset="0"/>
                </a:rPr>
                <a:t> </a:t>
              </a:r>
              <a:r>
                <a:rPr lang="en-IL" sz="1400" b="0" dirty="0">
                  <a:latin typeface="Times New Roman" panose="02020603050405020304" pitchFamily="18" charset="0"/>
                  <a:cs typeface="Times New Roman" panose="02020603050405020304" pitchFamily="18" charset="0"/>
                </a:rPr>
                <a:t>, </a:t>
              </a:r>
              <a:r>
                <a:rPr lang="en-IL" sz="1400" b="0" dirty="0">
                  <a:latin typeface="Consolas" panose="020B0609020204030204" pitchFamily="49" charset="0"/>
                  <a:cs typeface="Consolas" panose="020B0609020204030204" pitchFamily="49" charset="0"/>
                </a:rPr>
                <a:t>2</a:t>
              </a:r>
            </a:p>
          </p:txBody>
        </p:sp>
        <p:cxnSp>
          <p:nvCxnSpPr>
            <p:cNvPr id="88" name="Straight Arrow Connector 87">
              <a:extLst>
                <a:ext uri="{FF2B5EF4-FFF2-40B4-BE49-F238E27FC236}">
                  <a16:creationId xmlns:a16="http://schemas.microsoft.com/office/drawing/2014/main" id="{274181BC-A42D-C241-849B-28B1EFDE0738}"/>
                </a:ext>
              </a:extLst>
            </p:cNvPr>
            <p:cNvCxnSpPr>
              <a:cxnSpLocks/>
            </p:cNvCxnSpPr>
            <p:nvPr/>
          </p:nvCxnSpPr>
          <p:spPr bwMode="auto">
            <a:xfrm>
              <a:off x="7926894" y="3101599"/>
              <a:ext cx="0" cy="338226"/>
            </a:xfrm>
            <a:prstGeom prst="straightConnector1">
              <a:avLst/>
            </a:prstGeom>
            <a:noFill/>
            <a:ln w="9525" cap="flat" cmpd="sng" algn="ctr">
              <a:solidFill>
                <a:schemeClr val="tx1"/>
              </a:solidFill>
              <a:prstDash val="solid"/>
              <a:round/>
              <a:headEnd type="none" w="med" len="med"/>
              <a:tailEnd type="triangle" w="lg" len="med"/>
            </a:ln>
            <a:effectLst/>
            <a:extLst>
              <a:ext uri="{909E8E84-426E-40dd-AFC4-6F175D3DCCD1}">
                <a14:hiddenFill xmlns="" xmlns:a14="http://schemas.microsoft.com/office/drawing/2010/main">
                  <a:blipFill dpi="0" rotWithShape="0">
                    <a:blip xmlns:r="http://schemas.openxmlformats.org/officeDocument/2006/relationships" r:embed="rId2"/>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grpSp>
      <p:grpSp>
        <p:nvGrpSpPr>
          <p:cNvPr id="14" name="Group 13">
            <a:extLst>
              <a:ext uri="{FF2B5EF4-FFF2-40B4-BE49-F238E27FC236}">
                <a16:creationId xmlns:a16="http://schemas.microsoft.com/office/drawing/2014/main" id="{21E15719-AF95-DC4E-858D-5585C2B243B3}"/>
              </a:ext>
            </a:extLst>
          </p:cNvPr>
          <p:cNvGrpSpPr/>
          <p:nvPr/>
        </p:nvGrpSpPr>
        <p:grpSpPr>
          <a:xfrm>
            <a:off x="618420" y="4341611"/>
            <a:ext cx="7893793" cy="1010503"/>
            <a:chOff x="694319" y="4628297"/>
            <a:chExt cx="7893793" cy="1010503"/>
          </a:xfrm>
        </p:grpSpPr>
        <p:sp>
          <p:nvSpPr>
            <p:cNvPr id="89" name="TextBox 88">
              <a:extLst>
                <a:ext uri="{FF2B5EF4-FFF2-40B4-BE49-F238E27FC236}">
                  <a16:creationId xmlns:a16="http://schemas.microsoft.com/office/drawing/2014/main" id="{026C395F-5AC9-BF41-A343-8F2CC2AB4D10}"/>
                </a:ext>
              </a:extLst>
            </p:cNvPr>
            <p:cNvSpPr txBox="1"/>
            <p:nvPr/>
          </p:nvSpPr>
          <p:spPr>
            <a:xfrm>
              <a:off x="694319" y="4628297"/>
              <a:ext cx="704789" cy="307777"/>
            </a:xfrm>
            <a:prstGeom prst="rect">
              <a:avLst/>
            </a:prstGeom>
            <a:solidFill>
              <a:schemeClr val="bg1">
                <a:lumMod val="85000"/>
              </a:schemeClr>
            </a:solidFill>
            <a:ln>
              <a:solidFill>
                <a:schemeClr val="tx1"/>
              </a:solidFill>
            </a:ln>
          </p:spPr>
          <p:txBody>
            <a:bodyPr wrap="square" rtlCol="0">
              <a:spAutoFit/>
            </a:bodyPr>
            <a:lstStyle/>
            <a:p>
              <a:r>
                <a:rPr lang="en-US" sz="1400" b="0" dirty="0">
                  <a:latin typeface="Consolas" panose="020B0609020204030204" pitchFamily="49" charset="0"/>
                  <a:cs typeface="Consolas" panose="020B0609020204030204" pitchFamily="49" charset="0"/>
                </a:rPr>
                <a:t>a</a:t>
              </a:r>
              <a:r>
                <a:rPr lang="en-US" sz="1400" b="0" dirty="0">
                  <a:latin typeface="Times New Roman" panose="02020603050405020304" pitchFamily="18" charset="0"/>
                  <a:cs typeface="Times New Roman" panose="02020603050405020304" pitchFamily="18" charset="0"/>
                </a:rPr>
                <a:t> </a:t>
              </a:r>
              <a:r>
                <a:rPr lang="en-IL" sz="1400" b="0" dirty="0">
                  <a:latin typeface="Times New Roman" panose="02020603050405020304" pitchFamily="18" charset="0"/>
                  <a:cs typeface="Times New Roman" panose="02020603050405020304" pitchFamily="18" charset="0"/>
                </a:rPr>
                <a:t>, </a:t>
              </a:r>
              <a:r>
                <a:rPr lang="en-IL" sz="1400" b="0" dirty="0">
                  <a:latin typeface="Consolas" panose="020B0609020204030204" pitchFamily="49" charset="0"/>
                  <a:cs typeface="Consolas" panose="020B0609020204030204" pitchFamily="49" charset="0"/>
                </a:rPr>
                <a:t>8</a:t>
              </a:r>
            </a:p>
          </p:txBody>
        </p:sp>
        <p:sp>
          <p:nvSpPr>
            <p:cNvPr id="90" name="TextBox 89">
              <a:extLst>
                <a:ext uri="{FF2B5EF4-FFF2-40B4-BE49-F238E27FC236}">
                  <a16:creationId xmlns:a16="http://schemas.microsoft.com/office/drawing/2014/main" id="{84212389-C490-F349-8C54-43F3ECD94063}"/>
                </a:ext>
              </a:extLst>
            </p:cNvPr>
            <p:cNvSpPr txBox="1"/>
            <p:nvPr/>
          </p:nvSpPr>
          <p:spPr>
            <a:xfrm>
              <a:off x="1696730" y="4635772"/>
              <a:ext cx="662034" cy="307777"/>
            </a:xfrm>
            <a:prstGeom prst="rect">
              <a:avLst/>
            </a:prstGeom>
            <a:solidFill>
              <a:schemeClr val="bg1">
                <a:lumMod val="85000"/>
              </a:schemeClr>
            </a:solidFill>
            <a:ln>
              <a:solidFill>
                <a:schemeClr val="tx1"/>
              </a:solidFill>
            </a:ln>
          </p:spPr>
          <p:txBody>
            <a:bodyPr wrap="square" rtlCol="0">
              <a:spAutoFit/>
            </a:bodyPr>
            <a:lstStyle/>
            <a:p>
              <a:r>
                <a:rPr lang="en-US" sz="1400" b="0" dirty="0">
                  <a:latin typeface="Consolas" panose="020B0609020204030204" pitchFamily="49" charset="0"/>
                  <a:cs typeface="Consolas" panose="020B0609020204030204" pitchFamily="49" charset="0"/>
                </a:rPr>
                <a:t>b</a:t>
              </a:r>
              <a:r>
                <a:rPr lang="en-US" sz="1400" b="0" dirty="0">
                  <a:latin typeface="Times New Roman" panose="02020603050405020304" pitchFamily="18" charset="0"/>
                  <a:cs typeface="Times New Roman" panose="02020603050405020304" pitchFamily="18" charset="0"/>
                </a:rPr>
                <a:t> </a:t>
              </a:r>
              <a:r>
                <a:rPr lang="en-IL" sz="1400" b="0" dirty="0">
                  <a:latin typeface="Times New Roman" panose="02020603050405020304" pitchFamily="18" charset="0"/>
                  <a:cs typeface="Times New Roman" panose="02020603050405020304" pitchFamily="18" charset="0"/>
                </a:rPr>
                <a:t>, </a:t>
              </a:r>
              <a:r>
                <a:rPr lang="en-IL" sz="1400" b="0" dirty="0">
                  <a:latin typeface="Consolas" panose="020B0609020204030204" pitchFamily="49" charset="0"/>
                  <a:cs typeface="Consolas" panose="020B0609020204030204" pitchFamily="49" charset="0"/>
                </a:rPr>
                <a:t>3</a:t>
              </a:r>
            </a:p>
          </p:txBody>
        </p:sp>
        <p:cxnSp>
          <p:nvCxnSpPr>
            <p:cNvPr id="91" name="Straight Arrow Connector 90">
              <a:extLst>
                <a:ext uri="{FF2B5EF4-FFF2-40B4-BE49-F238E27FC236}">
                  <a16:creationId xmlns:a16="http://schemas.microsoft.com/office/drawing/2014/main" id="{4A58ADFC-7B45-9540-B760-3F1472282E9A}"/>
                </a:ext>
              </a:extLst>
            </p:cNvPr>
            <p:cNvCxnSpPr>
              <a:cxnSpLocks/>
            </p:cNvCxnSpPr>
            <p:nvPr/>
          </p:nvCxnSpPr>
          <p:spPr bwMode="auto">
            <a:xfrm>
              <a:off x="1399108" y="4809193"/>
              <a:ext cx="297622" cy="0"/>
            </a:xfrm>
            <a:prstGeom prst="straightConnector1">
              <a:avLst/>
            </a:prstGeom>
            <a:noFill/>
            <a:ln w="9525" cap="flat" cmpd="sng" algn="ctr">
              <a:solidFill>
                <a:schemeClr val="tx1"/>
              </a:solidFill>
              <a:prstDash val="solid"/>
              <a:round/>
              <a:headEnd type="none" w="med" len="med"/>
              <a:tailEnd type="triangle" w="lg" len="med"/>
            </a:ln>
            <a:effectLst/>
            <a:extLst>
              <a:ext uri="{909E8E84-426E-40dd-AFC4-6F175D3DCCD1}">
                <a14:hiddenFill xmlns="" xmlns:a14="http://schemas.microsoft.com/office/drawing/2010/main">
                  <a:blipFill dpi="0" rotWithShape="0">
                    <a:blip xmlns:r="http://schemas.openxmlformats.org/officeDocument/2006/relationships" r:embed="rId2"/>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cxnSp>
          <p:nvCxnSpPr>
            <p:cNvPr id="92" name="Straight Arrow Connector 91">
              <a:extLst>
                <a:ext uri="{FF2B5EF4-FFF2-40B4-BE49-F238E27FC236}">
                  <a16:creationId xmlns:a16="http://schemas.microsoft.com/office/drawing/2014/main" id="{2D4D2B00-6D7F-F942-AC42-F8FB19AEC226}"/>
                </a:ext>
              </a:extLst>
            </p:cNvPr>
            <p:cNvCxnSpPr>
              <a:cxnSpLocks/>
            </p:cNvCxnSpPr>
            <p:nvPr/>
          </p:nvCxnSpPr>
          <p:spPr bwMode="auto">
            <a:xfrm>
              <a:off x="2358764" y="4810617"/>
              <a:ext cx="297622" cy="0"/>
            </a:xfrm>
            <a:prstGeom prst="straightConnector1">
              <a:avLst/>
            </a:prstGeom>
            <a:noFill/>
            <a:ln w="9525" cap="flat" cmpd="sng" algn="ctr">
              <a:solidFill>
                <a:schemeClr val="tx1"/>
              </a:solidFill>
              <a:prstDash val="solid"/>
              <a:round/>
              <a:headEnd type="none" w="med" len="med"/>
              <a:tailEnd type="triangle" w="lg" len="med"/>
            </a:ln>
            <a:effectLst/>
            <a:extLst>
              <a:ext uri="{909E8E84-426E-40dd-AFC4-6F175D3DCCD1}">
                <a14:hiddenFill xmlns="" xmlns:a14="http://schemas.microsoft.com/office/drawing/2010/main">
                  <a:blipFill dpi="0" rotWithShape="0">
                    <a:blip xmlns:r="http://schemas.openxmlformats.org/officeDocument/2006/relationships" r:embed="rId2"/>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sp>
          <p:nvSpPr>
            <p:cNvPr id="93" name="TextBox 92">
              <a:extLst>
                <a:ext uri="{FF2B5EF4-FFF2-40B4-BE49-F238E27FC236}">
                  <a16:creationId xmlns:a16="http://schemas.microsoft.com/office/drawing/2014/main" id="{74C03397-3B4B-2A44-82FC-8CBD815180B3}"/>
                </a:ext>
              </a:extLst>
            </p:cNvPr>
            <p:cNvSpPr txBox="1"/>
            <p:nvPr/>
          </p:nvSpPr>
          <p:spPr>
            <a:xfrm>
              <a:off x="4657225" y="5324922"/>
              <a:ext cx="704789" cy="307777"/>
            </a:xfrm>
            <a:prstGeom prst="rect">
              <a:avLst/>
            </a:prstGeom>
            <a:solidFill>
              <a:schemeClr val="bg1">
                <a:lumMod val="85000"/>
              </a:schemeClr>
            </a:solidFill>
            <a:ln>
              <a:solidFill>
                <a:schemeClr val="tx1"/>
              </a:solidFill>
            </a:ln>
          </p:spPr>
          <p:txBody>
            <a:bodyPr wrap="square" rtlCol="0">
              <a:spAutoFit/>
            </a:bodyPr>
            <a:lstStyle/>
            <a:p>
              <a:r>
                <a:rPr lang="en-US" sz="1400" b="0" dirty="0">
                  <a:latin typeface="Consolas" panose="020B0609020204030204" pitchFamily="49" charset="0"/>
                  <a:cs typeface="Consolas" panose="020B0609020204030204" pitchFamily="49" charset="0"/>
                </a:rPr>
                <a:t>c</a:t>
              </a:r>
              <a:r>
                <a:rPr lang="en-US" sz="1400" b="0" dirty="0">
                  <a:latin typeface="Times New Roman" panose="02020603050405020304" pitchFamily="18" charset="0"/>
                  <a:cs typeface="Times New Roman" panose="02020603050405020304" pitchFamily="18" charset="0"/>
                </a:rPr>
                <a:t> </a:t>
              </a:r>
              <a:r>
                <a:rPr lang="en-IL" sz="1400" b="0" dirty="0">
                  <a:latin typeface="Times New Roman" panose="02020603050405020304" pitchFamily="18" charset="0"/>
                  <a:cs typeface="Times New Roman" panose="02020603050405020304" pitchFamily="18" charset="0"/>
                </a:rPr>
                <a:t>, </a:t>
              </a:r>
              <a:r>
                <a:rPr lang="en-IL" sz="1400" b="0" dirty="0">
                  <a:latin typeface="Consolas" panose="020B0609020204030204" pitchFamily="49" charset="0"/>
                  <a:cs typeface="Consolas" panose="020B0609020204030204" pitchFamily="49" charset="0"/>
                </a:rPr>
                <a:t>1</a:t>
              </a:r>
            </a:p>
          </p:txBody>
        </p:sp>
        <p:sp>
          <p:nvSpPr>
            <p:cNvPr id="94" name="TextBox 93">
              <a:extLst>
                <a:ext uri="{FF2B5EF4-FFF2-40B4-BE49-F238E27FC236}">
                  <a16:creationId xmlns:a16="http://schemas.microsoft.com/office/drawing/2014/main" id="{4FFA894B-E444-D943-9225-DF1427F61228}"/>
                </a:ext>
              </a:extLst>
            </p:cNvPr>
            <p:cNvSpPr txBox="1"/>
            <p:nvPr/>
          </p:nvSpPr>
          <p:spPr>
            <a:xfrm>
              <a:off x="5628302" y="5324922"/>
              <a:ext cx="662034" cy="307777"/>
            </a:xfrm>
            <a:prstGeom prst="rect">
              <a:avLst/>
            </a:prstGeom>
            <a:solidFill>
              <a:schemeClr val="bg1">
                <a:lumMod val="85000"/>
              </a:schemeClr>
            </a:solidFill>
            <a:ln>
              <a:solidFill>
                <a:schemeClr val="tx1"/>
              </a:solidFill>
            </a:ln>
          </p:spPr>
          <p:txBody>
            <a:bodyPr wrap="square" rtlCol="0">
              <a:spAutoFit/>
            </a:bodyPr>
            <a:lstStyle/>
            <a:p>
              <a:r>
                <a:rPr lang="en-US" sz="1400" b="0" dirty="0">
                  <a:latin typeface="Consolas" panose="020B0609020204030204" pitchFamily="49" charset="0"/>
                  <a:cs typeface="Consolas" panose="020B0609020204030204" pitchFamily="49" charset="0"/>
                </a:rPr>
                <a:t>d</a:t>
              </a:r>
              <a:r>
                <a:rPr lang="en-US" sz="1400" b="0" dirty="0">
                  <a:latin typeface="Times New Roman" panose="02020603050405020304" pitchFamily="18" charset="0"/>
                  <a:cs typeface="Times New Roman" panose="02020603050405020304" pitchFamily="18" charset="0"/>
                </a:rPr>
                <a:t> </a:t>
              </a:r>
              <a:r>
                <a:rPr lang="en-IL" sz="1400" b="0" dirty="0">
                  <a:latin typeface="Times New Roman" panose="02020603050405020304" pitchFamily="18" charset="0"/>
                  <a:cs typeface="Times New Roman" panose="02020603050405020304" pitchFamily="18" charset="0"/>
                </a:rPr>
                <a:t>, </a:t>
              </a:r>
              <a:r>
                <a:rPr lang="en-IL" sz="1400" b="0" dirty="0">
                  <a:latin typeface="Consolas" panose="020B0609020204030204" pitchFamily="49" charset="0"/>
                  <a:cs typeface="Consolas" panose="020B0609020204030204" pitchFamily="49" charset="0"/>
                </a:rPr>
                <a:t>1</a:t>
              </a:r>
            </a:p>
          </p:txBody>
        </p:sp>
        <p:cxnSp>
          <p:nvCxnSpPr>
            <p:cNvPr id="95" name="Straight Arrow Connector 94">
              <a:extLst>
                <a:ext uri="{FF2B5EF4-FFF2-40B4-BE49-F238E27FC236}">
                  <a16:creationId xmlns:a16="http://schemas.microsoft.com/office/drawing/2014/main" id="{5165B0C9-62BA-0948-85BC-F2B89AF51273}"/>
                </a:ext>
              </a:extLst>
            </p:cNvPr>
            <p:cNvCxnSpPr>
              <a:cxnSpLocks/>
            </p:cNvCxnSpPr>
            <p:nvPr/>
          </p:nvCxnSpPr>
          <p:spPr bwMode="auto">
            <a:xfrm>
              <a:off x="5027158" y="4986696"/>
              <a:ext cx="0" cy="338226"/>
            </a:xfrm>
            <a:prstGeom prst="straightConnector1">
              <a:avLst/>
            </a:prstGeom>
            <a:noFill/>
            <a:ln w="9525" cap="flat" cmpd="sng" algn="ctr">
              <a:solidFill>
                <a:schemeClr val="tx1"/>
              </a:solidFill>
              <a:prstDash val="solid"/>
              <a:round/>
              <a:headEnd type="none" w="med" len="med"/>
              <a:tailEnd type="triangle" w="lg" len="med"/>
            </a:ln>
            <a:effectLst/>
            <a:extLst>
              <a:ext uri="{909E8E84-426E-40dd-AFC4-6F175D3DCCD1}">
                <a14:hiddenFill xmlns="" xmlns:a14="http://schemas.microsoft.com/office/drawing/2010/main">
                  <a:blipFill dpi="0" rotWithShape="0">
                    <a:blip xmlns:r="http://schemas.openxmlformats.org/officeDocument/2006/relationships" r:embed="rId2"/>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cxnSp>
          <p:nvCxnSpPr>
            <p:cNvPr id="99" name="Straight Arrow Connector 98">
              <a:extLst>
                <a:ext uri="{FF2B5EF4-FFF2-40B4-BE49-F238E27FC236}">
                  <a16:creationId xmlns:a16="http://schemas.microsoft.com/office/drawing/2014/main" id="{27D9CFC0-D990-6240-A3FF-EB755A724167}"/>
                </a:ext>
              </a:extLst>
            </p:cNvPr>
            <p:cNvCxnSpPr>
              <a:cxnSpLocks/>
            </p:cNvCxnSpPr>
            <p:nvPr/>
          </p:nvCxnSpPr>
          <p:spPr bwMode="auto">
            <a:xfrm>
              <a:off x="6307248" y="4824487"/>
              <a:ext cx="297622" cy="0"/>
            </a:xfrm>
            <a:prstGeom prst="straightConnector1">
              <a:avLst/>
            </a:prstGeom>
            <a:noFill/>
            <a:ln w="9525" cap="flat" cmpd="sng" algn="ctr">
              <a:solidFill>
                <a:schemeClr val="tx1"/>
              </a:solidFill>
              <a:prstDash val="solid"/>
              <a:round/>
              <a:headEnd type="none" w="med" len="med"/>
              <a:tailEnd type="triangle" w="lg" len="med"/>
            </a:ln>
            <a:effectLst/>
            <a:extLst>
              <a:ext uri="{909E8E84-426E-40dd-AFC4-6F175D3DCCD1}">
                <a14:hiddenFill xmlns="" xmlns:a14="http://schemas.microsoft.com/office/drawing/2010/main">
                  <a:blipFill dpi="0" rotWithShape="0">
                    <a:blip xmlns:r="http://schemas.openxmlformats.org/officeDocument/2006/relationships" r:embed="rId2"/>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sp>
          <p:nvSpPr>
            <p:cNvPr id="100" name="TextBox 99">
              <a:extLst>
                <a:ext uri="{FF2B5EF4-FFF2-40B4-BE49-F238E27FC236}">
                  <a16:creationId xmlns:a16="http://schemas.microsoft.com/office/drawing/2014/main" id="{D38E9BF8-74E9-C64E-B92D-14AF52313166}"/>
                </a:ext>
              </a:extLst>
            </p:cNvPr>
            <p:cNvSpPr txBox="1"/>
            <p:nvPr/>
          </p:nvSpPr>
          <p:spPr>
            <a:xfrm>
              <a:off x="2667701" y="4635772"/>
              <a:ext cx="704789" cy="307777"/>
            </a:xfrm>
            <a:prstGeom prst="rect">
              <a:avLst/>
            </a:prstGeom>
            <a:solidFill>
              <a:schemeClr val="bg1">
                <a:lumMod val="85000"/>
              </a:schemeClr>
            </a:solidFill>
            <a:ln>
              <a:solidFill>
                <a:schemeClr val="tx1"/>
              </a:solidFill>
            </a:ln>
          </p:spPr>
          <p:txBody>
            <a:bodyPr wrap="square" rtlCol="0">
              <a:spAutoFit/>
            </a:bodyPr>
            <a:lstStyle/>
            <a:p>
              <a:r>
                <a:rPr lang="en-US" sz="1400" b="0" dirty="0">
                  <a:latin typeface="Consolas" panose="020B0609020204030204" pitchFamily="49" charset="0"/>
                  <a:cs typeface="Consolas" panose="020B0609020204030204" pitchFamily="49" charset="0"/>
                </a:rPr>
                <a:t>g</a:t>
              </a:r>
              <a:r>
                <a:rPr lang="en-US" sz="1400" b="0" dirty="0">
                  <a:latin typeface="Times New Roman" panose="02020603050405020304" pitchFamily="18" charset="0"/>
                  <a:cs typeface="Times New Roman" panose="02020603050405020304" pitchFamily="18" charset="0"/>
                </a:rPr>
                <a:t> </a:t>
              </a:r>
              <a:r>
                <a:rPr lang="en-IL" sz="1400" b="0" dirty="0">
                  <a:latin typeface="Times New Roman" panose="02020603050405020304" pitchFamily="18" charset="0"/>
                  <a:cs typeface="Times New Roman" panose="02020603050405020304" pitchFamily="18" charset="0"/>
                </a:rPr>
                <a:t>, </a:t>
              </a:r>
              <a:r>
                <a:rPr lang="en-IL" sz="1400" b="0" dirty="0">
                  <a:latin typeface="Consolas" panose="020B0609020204030204" pitchFamily="49" charset="0"/>
                  <a:cs typeface="Consolas" panose="020B0609020204030204" pitchFamily="49" charset="0"/>
                </a:rPr>
                <a:t>1</a:t>
              </a:r>
            </a:p>
          </p:txBody>
        </p:sp>
        <p:sp>
          <p:nvSpPr>
            <p:cNvPr id="101" name="TextBox 100">
              <a:extLst>
                <a:ext uri="{FF2B5EF4-FFF2-40B4-BE49-F238E27FC236}">
                  <a16:creationId xmlns:a16="http://schemas.microsoft.com/office/drawing/2014/main" id="{D4E7284D-A81E-2C40-9F20-A6045E19DAF9}"/>
                </a:ext>
              </a:extLst>
            </p:cNvPr>
            <p:cNvSpPr txBox="1"/>
            <p:nvPr/>
          </p:nvSpPr>
          <p:spPr>
            <a:xfrm>
              <a:off x="3670112" y="4643247"/>
              <a:ext cx="662034" cy="307777"/>
            </a:xfrm>
            <a:prstGeom prst="rect">
              <a:avLst/>
            </a:prstGeom>
            <a:solidFill>
              <a:schemeClr val="bg1">
                <a:lumMod val="85000"/>
              </a:schemeClr>
            </a:solidFill>
            <a:ln>
              <a:solidFill>
                <a:schemeClr val="tx1"/>
              </a:solidFill>
            </a:ln>
          </p:spPr>
          <p:txBody>
            <a:bodyPr wrap="square" rtlCol="0">
              <a:spAutoFit/>
            </a:bodyPr>
            <a:lstStyle/>
            <a:p>
              <a:r>
                <a:rPr lang="en-US" sz="1400" b="0" dirty="0">
                  <a:latin typeface="Consolas" panose="020B0609020204030204" pitchFamily="49" charset="0"/>
                  <a:cs typeface="Consolas" panose="020B0609020204030204" pitchFamily="49" charset="0"/>
                </a:rPr>
                <a:t>h</a:t>
              </a:r>
              <a:r>
                <a:rPr lang="en-US" sz="1400" b="0" dirty="0">
                  <a:latin typeface="Times New Roman" panose="02020603050405020304" pitchFamily="18" charset="0"/>
                  <a:cs typeface="Times New Roman" panose="02020603050405020304" pitchFamily="18" charset="0"/>
                </a:rPr>
                <a:t> </a:t>
              </a:r>
              <a:r>
                <a:rPr lang="en-IL" sz="1400" b="0" dirty="0">
                  <a:latin typeface="Times New Roman" panose="02020603050405020304" pitchFamily="18" charset="0"/>
                  <a:cs typeface="Times New Roman" panose="02020603050405020304" pitchFamily="18" charset="0"/>
                </a:rPr>
                <a:t>, </a:t>
              </a:r>
              <a:r>
                <a:rPr lang="en-IL" sz="1400" b="0" dirty="0">
                  <a:latin typeface="Consolas" panose="020B0609020204030204" pitchFamily="49" charset="0"/>
                  <a:cs typeface="Consolas" panose="020B0609020204030204" pitchFamily="49" charset="0"/>
                </a:rPr>
                <a:t>1</a:t>
              </a:r>
            </a:p>
          </p:txBody>
        </p:sp>
        <p:cxnSp>
          <p:nvCxnSpPr>
            <p:cNvPr id="102" name="Straight Arrow Connector 101">
              <a:extLst>
                <a:ext uri="{FF2B5EF4-FFF2-40B4-BE49-F238E27FC236}">
                  <a16:creationId xmlns:a16="http://schemas.microsoft.com/office/drawing/2014/main" id="{4F1664E0-5739-9545-BEFB-AC43CBD14A0D}"/>
                </a:ext>
              </a:extLst>
            </p:cNvPr>
            <p:cNvCxnSpPr>
              <a:cxnSpLocks/>
            </p:cNvCxnSpPr>
            <p:nvPr/>
          </p:nvCxnSpPr>
          <p:spPr bwMode="auto">
            <a:xfrm>
              <a:off x="3372490" y="4816668"/>
              <a:ext cx="297622" cy="0"/>
            </a:xfrm>
            <a:prstGeom prst="straightConnector1">
              <a:avLst/>
            </a:prstGeom>
            <a:noFill/>
            <a:ln w="9525" cap="flat" cmpd="sng" algn="ctr">
              <a:solidFill>
                <a:schemeClr val="tx1"/>
              </a:solidFill>
              <a:prstDash val="solid"/>
              <a:round/>
              <a:headEnd type="none" w="med" len="med"/>
              <a:tailEnd type="triangle" w="lg" len="med"/>
            </a:ln>
            <a:effectLst/>
            <a:extLst>
              <a:ext uri="{909E8E84-426E-40dd-AFC4-6F175D3DCCD1}">
                <a14:hiddenFill xmlns="" xmlns:a14="http://schemas.microsoft.com/office/drawing/2010/main">
                  <a:blipFill dpi="0" rotWithShape="0">
                    <a:blip xmlns:r="http://schemas.openxmlformats.org/officeDocument/2006/relationships" r:embed="rId2"/>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cxnSp>
          <p:nvCxnSpPr>
            <p:cNvPr id="103" name="Straight Arrow Connector 102">
              <a:extLst>
                <a:ext uri="{FF2B5EF4-FFF2-40B4-BE49-F238E27FC236}">
                  <a16:creationId xmlns:a16="http://schemas.microsoft.com/office/drawing/2014/main" id="{FA91FCF3-FFC0-9B4B-9322-775FEEA30166}"/>
                </a:ext>
              </a:extLst>
            </p:cNvPr>
            <p:cNvCxnSpPr>
              <a:cxnSpLocks/>
            </p:cNvCxnSpPr>
            <p:nvPr/>
          </p:nvCxnSpPr>
          <p:spPr bwMode="auto">
            <a:xfrm>
              <a:off x="4336725" y="4816668"/>
              <a:ext cx="297622" cy="0"/>
            </a:xfrm>
            <a:prstGeom prst="straightConnector1">
              <a:avLst/>
            </a:prstGeom>
            <a:noFill/>
            <a:ln w="9525" cap="flat" cmpd="sng" algn="ctr">
              <a:solidFill>
                <a:schemeClr val="tx1"/>
              </a:solidFill>
              <a:prstDash val="solid"/>
              <a:round/>
              <a:headEnd type="none" w="med" len="med"/>
              <a:tailEnd type="triangle" w="lg" len="med"/>
            </a:ln>
            <a:effectLst/>
            <a:extLst>
              <a:ext uri="{909E8E84-426E-40dd-AFC4-6F175D3DCCD1}">
                <a14:hiddenFill xmlns="" xmlns:a14="http://schemas.microsoft.com/office/drawing/2010/main">
                  <a:blipFill dpi="0" rotWithShape="0">
                    <a:blip xmlns:r="http://schemas.openxmlformats.org/officeDocument/2006/relationships" r:embed="rId2"/>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sp>
          <p:nvSpPr>
            <p:cNvPr id="104" name="TextBox 103">
              <a:extLst>
                <a:ext uri="{FF2B5EF4-FFF2-40B4-BE49-F238E27FC236}">
                  <a16:creationId xmlns:a16="http://schemas.microsoft.com/office/drawing/2014/main" id="{B771C952-05A3-FE40-8CF2-2B3661F84199}"/>
                </a:ext>
              </a:extLst>
            </p:cNvPr>
            <p:cNvSpPr txBox="1"/>
            <p:nvPr/>
          </p:nvSpPr>
          <p:spPr>
            <a:xfrm>
              <a:off x="4638926" y="4678919"/>
              <a:ext cx="1659866" cy="307777"/>
            </a:xfrm>
            <a:prstGeom prst="rect">
              <a:avLst/>
            </a:prstGeom>
            <a:solidFill>
              <a:schemeClr val="bg1">
                <a:lumMod val="85000"/>
              </a:schemeClr>
            </a:solidFill>
            <a:ln>
              <a:solidFill>
                <a:schemeClr val="tx1"/>
              </a:solidFill>
            </a:ln>
          </p:spPr>
          <p:txBody>
            <a:bodyPr wrap="square" rtlCol="0">
              <a:spAutoFit/>
            </a:bodyPr>
            <a:lstStyle/>
            <a:p>
              <a:r>
                <a:rPr lang="en-US" sz="1400" b="0" dirty="0">
                  <a:latin typeface="Consolas" panose="020B0609020204030204" pitchFamily="49" charset="0"/>
                  <a:cs typeface="Consolas" panose="020B0609020204030204" pitchFamily="49" charset="0"/>
                </a:rPr>
                <a:t>cd</a:t>
              </a:r>
              <a:r>
                <a:rPr lang="en-US" sz="1400" b="0" dirty="0">
                  <a:latin typeface="Times New Roman" panose="02020603050405020304" pitchFamily="18" charset="0"/>
                  <a:cs typeface="Times New Roman" panose="02020603050405020304" pitchFamily="18" charset="0"/>
                </a:rPr>
                <a:t> </a:t>
              </a:r>
              <a:r>
                <a:rPr lang="en-IL" sz="1400" b="0" dirty="0">
                  <a:latin typeface="Times New Roman" panose="02020603050405020304" pitchFamily="18" charset="0"/>
                  <a:cs typeface="Times New Roman" panose="02020603050405020304" pitchFamily="18" charset="0"/>
                </a:rPr>
                <a:t>, </a:t>
              </a:r>
              <a:r>
                <a:rPr lang="en-IL" sz="1400" b="0" dirty="0">
                  <a:latin typeface="Consolas" panose="020B0609020204030204" pitchFamily="49" charset="0"/>
                  <a:cs typeface="Consolas" panose="020B0609020204030204" pitchFamily="49" charset="0"/>
                </a:rPr>
                <a:t>2</a:t>
              </a:r>
            </a:p>
          </p:txBody>
        </p:sp>
        <p:cxnSp>
          <p:nvCxnSpPr>
            <p:cNvPr id="105" name="Straight Arrow Connector 104">
              <a:extLst>
                <a:ext uri="{FF2B5EF4-FFF2-40B4-BE49-F238E27FC236}">
                  <a16:creationId xmlns:a16="http://schemas.microsoft.com/office/drawing/2014/main" id="{E29FA822-1428-DF41-B0B4-7E1AA7357FDB}"/>
                </a:ext>
              </a:extLst>
            </p:cNvPr>
            <p:cNvCxnSpPr>
              <a:cxnSpLocks/>
            </p:cNvCxnSpPr>
            <p:nvPr/>
          </p:nvCxnSpPr>
          <p:spPr bwMode="auto">
            <a:xfrm>
              <a:off x="5943652" y="4986696"/>
              <a:ext cx="0" cy="338226"/>
            </a:xfrm>
            <a:prstGeom prst="straightConnector1">
              <a:avLst/>
            </a:prstGeom>
            <a:noFill/>
            <a:ln w="9525" cap="flat" cmpd="sng" algn="ctr">
              <a:solidFill>
                <a:schemeClr val="tx1"/>
              </a:solidFill>
              <a:prstDash val="solid"/>
              <a:round/>
              <a:headEnd type="none" w="med" len="med"/>
              <a:tailEnd type="triangle" w="lg" len="med"/>
            </a:ln>
            <a:effectLst/>
            <a:extLst>
              <a:ext uri="{909E8E84-426E-40dd-AFC4-6F175D3DCCD1}">
                <a14:hiddenFill xmlns="" xmlns:a14="http://schemas.microsoft.com/office/drawing/2010/main">
                  <a:blipFill dpi="0" rotWithShape="0">
                    <a:blip xmlns:r="http://schemas.openxmlformats.org/officeDocument/2006/relationships" r:embed="rId2"/>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sp>
          <p:nvSpPr>
            <p:cNvPr id="107" name="TextBox 106">
              <a:extLst>
                <a:ext uri="{FF2B5EF4-FFF2-40B4-BE49-F238E27FC236}">
                  <a16:creationId xmlns:a16="http://schemas.microsoft.com/office/drawing/2014/main" id="{316F984F-A0E5-0D46-8DE7-4B5B621EB6DA}"/>
                </a:ext>
              </a:extLst>
            </p:cNvPr>
            <p:cNvSpPr txBox="1"/>
            <p:nvPr/>
          </p:nvSpPr>
          <p:spPr>
            <a:xfrm>
              <a:off x="6640467" y="5331023"/>
              <a:ext cx="704789" cy="307777"/>
            </a:xfrm>
            <a:prstGeom prst="rect">
              <a:avLst/>
            </a:prstGeom>
            <a:solidFill>
              <a:schemeClr val="bg1">
                <a:lumMod val="85000"/>
              </a:schemeClr>
            </a:solidFill>
            <a:ln>
              <a:solidFill>
                <a:schemeClr val="tx1"/>
              </a:solidFill>
            </a:ln>
          </p:spPr>
          <p:txBody>
            <a:bodyPr wrap="square" rtlCol="0">
              <a:spAutoFit/>
            </a:bodyPr>
            <a:lstStyle/>
            <a:p>
              <a:r>
                <a:rPr lang="en-US" sz="1400" b="0" dirty="0">
                  <a:latin typeface="Consolas" panose="020B0609020204030204" pitchFamily="49" charset="0"/>
                  <a:cs typeface="Consolas" panose="020B0609020204030204" pitchFamily="49" charset="0"/>
                </a:rPr>
                <a:t>e</a:t>
              </a:r>
              <a:r>
                <a:rPr lang="en-US" sz="1400" b="0" dirty="0">
                  <a:latin typeface="Times New Roman" panose="02020603050405020304" pitchFamily="18" charset="0"/>
                  <a:cs typeface="Times New Roman" panose="02020603050405020304" pitchFamily="18" charset="0"/>
                </a:rPr>
                <a:t> </a:t>
              </a:r>
              <a:r>
                <a:rPr lang="en-IL" sz="1400" b="0" dirty="0">
                  <a:latin typeface="Times New Roman" panose="02020603050405020304" pitchFamily="18" charset="0"/>
                  <a:cs typeface="Times New Roman" panose="02020603050405020304" pitchFamily="18" charset="0"/>
                </a:rPr>
                <a:t>, </a:t>
              </a:r>
              <a:r>
                <a:rPr lang="en-IL" sz="1400" b="0" dirty="0">
                  <a:latin typeface="Consolas" panose="020B0609020204030204" pitchFamily="49" charset="0"/>
                  <a:cs typeface="Consolas" panose="020B0609020204030204" pitchFamily="49" charset="0"/>
                </a:rPr>
                <a:t>1</a:t>
              </a:r>
            </a:p>
          </p:txBody>
        </p:sp>
        <p:sp>
          <p:nvSpPr>
            <p:cNvPr id="108" name="TextBox 107">
              <a:extLst>
                <a:ext uri="{FF2B5EF4-FFF2-40B4-BE49-F238E27FC236}">
                  <a16:creationId xmlns:a16="http://schemas.microsoft.com/office/drawing/2014/main" id="{F33C52C8-4ACD-2045-9060-33EE4D4C4B97}"/>
                </a:ext>
              </a:extLst>
            </p:cNvPr>
            <p:cNvSpPr txBox="1"/>
            <p:nvPr/>
          </p:nvSpPr>
          <p:spPr>
            <a:xfrm>
              <a:off x="7611544" y="5331023"/>
              <a:ext cx="662034" cy="307777"/>
            </a:xfrm>
            <a:prstGeom prst="rect">
              <a:avLst/>
            </a:prstGeom>
            <a:solidFill>
              <a:schemeClr val="bg1">
                <a:lumMod val="85000"/>
              </a:schemeClr>
            </a:solidFill>
            <a:ln>
              <a:solidFill>
                <a:schemeClr val="tx1"/>
              </a:solidFill>
            </a:ln>
          </p:spPr>
          <p:txBody>
            <a:bodyPr wrap="square" rtlCol="0">
              <a:spAutoFit/>
            </a:bodyPr>
            <a:lstStyle/>
            <a:p>
              <a:r>
                <a:rPr lang="en-US" sz="1400" b="0" dirty="0">
                  <a:latin typeface="Consolas" panose="020B0609020204030204" pitchFamily="49" charset="0"/>
                  <a:cs typeface="Consolas" panose="020B0609020204030204" pitchFamily="49" charset="0"/>
                </a:rPr>
                <a:t>f</a:t>
              </a:r>
              <a:r>
                <a:rPr lang="en-US" sz="1400" b="0" dirty="0">
                  <a:latin typeface="Times New Roman" panose="02020603050405020304" pitchFamily="18" charset="0"/>
                  <a:cs typeface="Times New Roman" panose="02020603050405020304" pitchFamily="18" charset="0"/>
                </a:rPr>
                <a:t> </a:t>
              </a:r>
              <a:r>
                <a:rPr lang="en-IL" sz="1400" b="0" dirty="0">
                  <a:latin typeface="Times New Roman" panose="02020603050405020304" pitchFamily="18" charset="0"/>
                  <a:cs typeface="Times New Roman" panose="02020603050405020304" pitchFamily="18" charset="0"/>
                </a:rPr>
                <a:t>, </a:t>
              </a:r>
              <a:r>
                <a:rPr lang="en-IL" sz="1400" b="0" dirty="0">
                  <a:latin typeface="Consolas" panose="020B0609020204030204" pitchFamily="49" charset="0"/>
                  <a:cs typeface="Consolas" panose="020B0609020204030204" pitchFamily="49" charset="0"/>
                </a:rPr>
                <a:t>1</a:t>
              </a:r>
            </a:p>
          </p:txBody>
        </p:sp>
        <p:cxnSp>
          <p:nvCxnSpPr>
            <p:cNvPr id="109" name="Straight Arrow Connector 108">
              <a:extLst>
                <a:ext uri="{FF2B5EF4-FFF2-40B4-BE49-F238E27FC236}">
                  <a16:creationId xmlns:a16="http://schemas.microsoft.com/office/drawing/2014/main" id="{21AC3548-CC7E-594D-A100-000714410170}"/>
                </a:ext>
              </a:extLst>
            </p:cNvPr>
            <p:cNvCxnSpPr>
              <a:cxnSpLocks/>
            </p:cNvCxnSpPr>
            <p:nvPr/>
          </p:nvCxnSpPr>
          <p:spPr bwMode="auto">
            <a:xfrm>
              <a:off x="7010400" y="4992797"/>
              <a:ext cx="0" cy="338226"/>
            </a:xfrm>
            <a:prstGeom prst="straightConnector1">
              <a:avLst/>
            </a:prstGeom>
            <a:noFill/>
            <a:ln w="9525" cap="flat" cmpd="sng" algn="ctr">
              <a:solidFill>
                <a:schemeClr val="tx1"/>
              </a:solidFill>
              <a:prstDash val="solid"/>
              <a:round/>
              <a:headEnd type="none" w="med" len="med"/>
              <a:tailEnd type="triangle" w="lg" len="med"/>
            </a:ln>
            <a:effectLst/>
            <a:extLst>
              <a:ext uri="{909E8E84-426E-40dd-AFC4-6F175D3DCCD1}">
                <a14:hiddenFill xmlns="" xmlns:a14="http://schemas.microsoft.com/office/drawing/2010/main">
                  <a:blipFill dpi="0" rotWithShape="0">
                    <a:blip xmlns:r="http://schemas.openxmlformats.org/officeDocument/2006/relationships" r:embed="rId2"/>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cxnSp>
          <p:nvCxnSpPr>
            <p:cNvPr id="110" name="Straight Arrow Connector 109">
              <a:extLst>
                <a:ext uri="{FF2B5EF4-FFF2-40B4-BE49-F238E27FC236}">
                  <a16:creationId xmlns:a16="http://schemas.microsoft.com/office/drawing/2014/main" id="{20888E04-6607-F445-8FCB-D37951F189A3}"/>
                </a:ext>
              </a:extLst>
            </p:cNvPr>
            <p:cNvCxnSpPr>
              <a:cxnSpLocks/>
            </p:cNvCxnSpPr>
            <p:nvPr/>
          </p:nvCxnSpPr>
          <p:spPr bwMode="auto">
            <a:xfrm>
              <a:off x="8290490" y="4830588"/>
              <a:ext cx="297622" cy="0"/>
            </a:xfrm>
            <a:prstGeom prst="straightConnector1">
              <a:avLst/>
            </a:prstGeom>
            <a:noFill/>
            <a:ln w="9525" cap="flat" cmpd="sng" algn="ctr">
              <a:solidFill>
                <a:schemeClr val="tx1"/>
              </a:solidFill>
              <a:prstDash val="solid"/>
              <a:round/>
              <a:headEnd type="none" w="med" len="med"/>
              <a:tailEnd type="triangle" w="lg" len="med"/>
            </a:ln>
            <a:effectLst/>
            <a:extLst>
              <a:ext uri="{909E8E84-426E-40dd-AFC4-6F175D3DCCD1}">
                <a14:hiddenFill xmlns="" xmlns:a14="http://schemas.microsoft.com/office/drawing/2010/main">
                  <a:blipFill dpi="0" rotWithShape="0">
                    <a:blip xmlns:r="http://schemas.openxmlformats.org/officeDocument/2006/relationships" r:embed="rId2"/>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sp>
          <p:nvSpPr>
            <p:cNvPr id="111" name="TextBox 110">
              <a:extLst>
                <a:ext uri="{FF2B5EF4-FFF2-40B4-BE49-F238E27FC236}">
                  <a16:creationId xmlns:a16="http://schemas.microsoft.com/office/drawing/2014/main" id="{130BD4EA-D5CA-1B41-96B8-D1892B9E321A}"/>
                </a:ext>
              </a:extLst>
            </p:cNvPr>
            <p:cNvSpPr txBox="1"/>
            <p:nvPr/>
          </p:nvSpPr>
          <p:spPr>
            <a:xfrm>
              <a:off x="6622168" y="4685020"/>
              <a:ext cx="1659866" cy="307777"/>
            </a:xfrm>
            <a:prstGeom prst="rect">
              <a:avLst/>
            </a:prstGeom>
            <a:solidFill>
              <a:schemeClr val="bg1">
                <a:lumMod val="85000"/>
              </a:schemeClr>
            </a:solidFill>
            <a:ln>
              <a:solidFill>
                <a:schemeClr val="tx1"/>
              </a:solidFill>
            </a:ln>
          </p:spPr>
          <p:txBody>
            <a:bodyPr wrap="square" rtlCol="0">
              <a:spAutoFit/>
            </a:bodyPr>
            <a:lstStyle/>
            <a:p>
              <a:r>
                <a:rPr lang="en-US" sz="1400" b="0" dirty="0" err="1">
                  <a:latin typeface="Consolas" panose="020B0609020204030204" pitchFamily="49" charset="0"/>
                  <a:cs typeface="Consolas" panose="020B0609020204030204" pitchFamily="49" charset="0"/>
                </a:rPr>
                <a:t>ef</a:t>
              </a:r>
              <a:r>
                <a:rPr lang="en-US" sz="1400" b="0" dirty="0">
                  <a:latin typeface="Times New Roman" panose="02020603050405020304" pitchFamily="18" charset="0"/>
                  <a:cs typeface="Times New Roman" panose="02020603050405020304" pitchFamily="18" charset="0"/>
                </a:rPr>
                <a:t> </a:t>
              </a:r>
              <a:r>
                <a:rPr lang="en-IL" sz="1400" b="0" dirty="0">
                  <a:latin typeface="Times New Roman" panose="02020603050405020304" pitchFamily="18" charset="0"/>
                  <a:cs typeface="Times New Roman" panose="02020603050405020304" pitchFamily="18" charset="0"/>
                </a:rPr>
                <a:t>, </a:t>
              </a:r>
              <a:r>
                <a:rPr lang="en-IL" sz="1400" b="0" dirty="0">
                  <a:latin typeface="Consolas" panose="020B0609020204030204" pitchFamily="49" charset="0"/>
                  <a:cs typeface="Consolas" panose="020B0609020204030204" pitchFamily="49" charset="0"/>
                </a:rPr>
                <a:t>2</a:t>
              </a:r>
            </a:p>
          </p:txBody>
        </p:sp>
        <p:cxnSp>
          <p:nvCxnSpPr>
            <p:cNvPr id="112" name="Straight Arrow Connector 111">
              <a:extLst>
                <a:ext uri="{FF2B5EF4-FFF2-40B4-BE49-F238E27FC236}">
                  <a16:creationId xmlns:a16="http://schemas.microsoft.com/office/drawing/2014/main" id="{6E7EFA46-73D3-4F44-B10E-B7B4F378DFCA}"/>
                </a:ext>
              </a:extLst>
            </p:cNvPr>
            <p:cNvCxnSpPr>
              <a:cxnSpLocks/>
            </p:cNvCxnSpPr>
            <p:nvPr/>
          </p:nvCxnSpPr>
          <p:spPr bwMode="auto">
            <a:xfrm>
              <a:off x="7926894" y="4992797"/>
              <a:ext cx="0" cy="338226"/>
            </a:xfrm>
            <a:prstGeom prst="straightConnector1">
              <a:avLst/>
            </a:prstGeom>
            <a:noFill/>
            <a:ln w="9525" cap="flat" cmpd="sng" algn="ctr">
              <a:solidFill>
                <a:schemeClr val="tx1"/>
              </a:solidFill>
              <a:prstDash val="solid"/>
              <a:round/>
              <a:headEnd type="none" w="med" len="med"/>
              <a:tailEnd type="triangle" w="lg" len="med"/>
            </a:ln>
            <a:effectLst/>
            <a:extLst>
              <a:ext uri="{909E8E84-426E-40dd-AFC4-6F175D3DCCD1}">
                <a14:hiddenFill xmlns="" xmlns:a14="http://schemas.microsoft.com/office/drawing/2010/main">
                  <a:blipFill dpi="0" rotWithShape="0">
                    <a:blip xmlns:r="http://schemas.openxmlformats.org/officeDocument/2006/relationships" r:embed="rId2"/>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grpSp>
      <p:grpSp>
        <p:nvGrpSpPr>
          <p:cNvPr id="16" name="Group 15">
            <a:extLst>
              <a:ext uri="{FF2B5EF4-FFF2-40B4-BE49-F238E27FC236}">
                <a16:creationId xmlns:a16="http://schemas.microsoft.com/office/drawing/2014/main" id="{D41DCBCC-5DC6-7743-A263-C96B3A33EC5E}"/>
              </a:ext>
            </a:extLst>
          </p:cNvPr>
          <p:cNvGrpSpPr/>
          <p:nvPr/>
        </p:nvGrpSpPr>
        <p:grpSpPr>
          <a:xfrm>
            <a:off x="227796" y="713931"/>
            <a:ext cx="8012314" cy="814976"/>
            <a:chOff x="227796" y="713931"/>
            <a:chExt cx="8012314" cy="814976"/>
          </a:xfrm>
        </p:grpSpPr>
        <p:grpSp>
          <p:nvGrpSpPr>
            <p:cNvPr id="113" name="Group 112">
              <a:extLst>
                <a:ext uri="{FF2B5EF4-FFF2-40B4-BE49-F238E27FC236}">
                  <a16:creationId xmlns:a16="http://schemas.microsoft.com/office/drawing/2014/main" id="{A81435DF-894B-1F4F-AEA4-2C7A9C108B36}"/>
                </a:ext>
              </a:extLst>
            </p:cNvPr>
            <p:cNvGrpSpPr/>
            <p:nvPr/>
          </p:nvGrpSpPr>
          <p:grpSpPr>
            <a:xfrm>
              <a:off x="650057" y="1213655"/>
              <a:ext cx="7579259" cy="315252"/>
              <a:chOff x="702775" y="1437348"/>
              <a:chExt cx="7579259" cy="315252"/>
            </a:xfrm>
          </p:grpSpPr>
          <p:sp>
            <p:nvSpPr>
              <p:cNvPr id="114" name="TextBox 113">
                <a:extLst>
                  <a:ext uri="{FF2B5EF4-FFF2-40B4-BE49-F238E27FC236}">
                    <a16:creationId xmlns:a16="http://schemas.microsoft.com/office/drawing/2014/main" id="{4F6B3691-C080-2B46-A76E-18DFD7F75422}"/>
                  </a:ext>
                </a:extLst>
              </p:cNvPr>
              <p:cNvSpPr txBox="1"/>
              <p:nvPr/>
            </p:nvSpPr>
            <p:spPr>
              <a:xfrm>
                <a:off x="702775" y="1437348"/>
                <a:ext cx="704789" cy="307777"/>
              </a:xfrm>
              <a:prstGeom prst="rect">
                <a:avLst/>
              </a:prstGeom>
              <a:solidFill>
                <a:schemeClr val="bg1">
                  <a:lumMod val="85000"/>
                </a:schemeClr>
              </a:solidFill>
              <a:ln>
                <a:solidFill>
                  <a:schemeClr val="tx1"/>
                </a:solidFill>
              </a:ln>
            </p:spPr>
            <p:txBody>
              <a:bodyPr wrap="square" rtlCol="0">
                <a:spAutoFit/>
              </a:bodyPr>
              <a:lstStyle/>
              <a:p>
                <a:r>
                  <a:rPr lang="en-US" sz="1400" b="0" dirty="0">
                    <a:latin typeface="Consolas" panose="020B0609020204030204" pitchFamily="49" charset="0"/>
                    <a:cs typeface="Consolas" panose="020B0609020204030204" pitchFamily="49" charset="0"/>
                  </a:rPr>
                  <a:t>a</a:t>
                </a:r>
                <a:r>
                  <a:rPr lang="en-US" sz="1400" b="0" dirty="0">
                    <a:latin typeface="Times New Roman" panose="02020603050405020304" pitchFamily="18" charset="0"/>
                    <a:cs typeface="Times New Roman" panose="02020603050405020304" pitchFamily="18" charset="0"/>
                  </a:rPr>
                  <a:t> </a:t>
                </a:r>
                <a:r>
                  <a:rPr lang="en-IL" sz="1400" b="0" dirty="0">
                    <a:latin typeface="Times New Roman" panose="02020603050405020304" pitchFamily="18" charset="0"/>
                    <a:cs typeface="Times New Roman" panose="02020603050405020304" pitchFamily="18" charset="0"/>
                  </a:rPr>
                  <a:t>, </a:t>
                </a:r>
                <a:r>
                  <a:rPr lang="en-IL" sz="1400" b="0" dirty="0">
                    <a:latin typeface="Consolas" panose="020B0609020204030204" pitchFamily="49" charset="0"/>
                    <a:cs typeface="Consolas" panose="020B0609020204030204" pitchFamily="49" charset="0"/>
                  </a:rPr>
                  <a:t>8</a:t>
                </a:r>
              </a:p>
            </p:txBody>
          </p:sp>
          <p:sp>
            <p:nvSpPr>
              <p:cNvPr id="115" name="TextBox 114">
                <a:extLst>
                  <a:ext uri="{FF2B5EF4-FFF2-40B4-BE49-F238E27FC236}">
                    <a16:creationId xmlns:a16="http://schemas.microsoft.com/office/drawing/2014/main" id="{FBA70BBE-716B-CC47-A077-CE618F7121EA}"/>
                  </a:ext>
                </a:extLst>
              </p:cNvPr>
              <p:cNvSpPr txBox="1"/>
              <p:nvPr/>
            </p:nvSpPr>
            <p:spPr>
              <a:xfrm>
                <a:off x="1705186" y="1444823"/>
                <a:ext cx="662034" cy="307777"/>
              </a:xfrm>
              <a:prstGeom prst="rect">
                <a:avLst/>
              </a:prstGeom>
              <a:solidFill>
                <a:schemeClr val="bg1">
                  <a:lumMod val="85000"/>
                </a:schemeClr>
              </a:solidFill>
              <a:ln>
                <a:solidFill>
                  <a:schemeClr val="tx1"/>
                </a:solidFill>
              </a:ln>
            </p:spPr>
            <p:txBody>
              <a:bodyPr wrap="square" rtlCol="0">
                <a:spAutoFit/>
              </a:bodyPr>
              <a:lstStyle/>
              <a:p>
                <a:r>
                  <a:rPr lang="en-US" sz="1400" b="0" dirty="0">
                    <a:latin typeface="Consolas" panose="020B0609020204030204" pitchFamily="49" charset="0"/>
                    <a:cs typeface="Consolas" panose="020B0609020204030204" pitchFamily="49" charset="0"/>
                  </a:rPr>
                  <a:t>b</a:t>
                </a:r>
                <a:r>
                  <a:rPr lang="en-US" sz="1400" b="0" dirty="0">
                    <a:latin typeface="Times New Roman" panose="02020603050405020304" pitchFamily="18" charset="0"/>
                    <a:cs typeface="Times New Roman" panose="02020603050405020304" pitchFamily="18" charset="0"/>
                  </a:rPr>
                  <a:t> </a:t>
                </a:r>
                <a:r>
                  <a:rPr lang="en-IL" sz="1400" b="0" dirty="0">
                    <a:latin typeface="Times New Roman" panose="02020603050405020304" pitchFamily="18" charset="0"/>
                    <a:cs typeface="Times New Roman" panose="02020603050405020304" pitchFamily="18" charset="0"/>
                  </a:rPr>
                  <a:t>, </a:t>
                </a:r>
                <a:r>
                  <a:rPr lang="en-IL" sz="1400" b="0" dirty="0">
                    <a:latin typeface="Consolas" panose="020B0609020204030204" pitchFamily="49" charset="0"/>
                    <a:cs typeface="Consolas" panose="020B0609020204030204" pitchFamily="49" charset="0"/>
                  </a:rPr>
                  <a:t>3</a:t>
                </a:r>
              </a:p>
            </p:txBody>
          </p:sp>
          <p:cxnSp>
            <p:nvCxnSpPr>
              <p:cNvPr id="116" name="Straight Arrow Connector 115">
                <a:extLst>
                  <a:ext uri="{FF2B5EF4-FFF2-40B4-BE49-F238E27FC236}">
                    <a16:creationId xmlns:a16="http://schemas.microsoft.com/office/drawing/2014/main" id="{E6B303E1-D96A-D247-BBDE-A35A8A7CB551}"/>
                  </a:ext>
                </a:extLst>
              </p:cNvPr>
              <p:cNvCxnSpPr>
                <a:cxnSpLocks/>
              </p:cNvCxnSpPr>
              <p:nvPr/>
            </p:nvCxnSpPr>
            <p:spPr bwMode="auto">
              <a:xfrm>
                <a:off x="1407564" y="1618244"/>
                <a:ext cx="297622" cy="0"/>
              </a:xfrm>
              <a:prstGeom prst="straightConnector1">
                <a:avLst/>
              </a:prstGeom>
              <a:noFill/>
              <a:ln w="9525" cap="flat" cmpd="sng" algn="ctr">
                <a:solidFill>
                  <a:schemeClr val="tx1"/>
                </a:solidFill>
                <a:prstDash val="solid"/>
                <a:round/>
                <a:headEnd type="none" w="med" len="med"/>
                <a:tailEnd type="triangle" w="lg" len="med"/>
              </a:ln>
              <a:effectLst/>
              <a:extLst>
                <a:ext uri="{909E8E84-426E-40dd-AFC4-6F175D3DCCD1}">
                  <a14:hiddenFill xmlns="" xmlns:a14="http://schemas.microsoft.com/office/drawing/2010/main">
                    <a:blipFill dpi="0" rotWithShape="0">
                      <a:blip xmlns:r="http://schemas.openxmlformats.org/officeDocument/2006/relationships" r:embed="rId2"/>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cxnSp>
            <p:nvCxnSpPr>
              <p:cNvPr id="117" name="Straight Arrow Connector 116">
                <a:extLst>
                  <a:ext uri="{FF2B5EF4-FFF2-40B4-BE49-F238E27FC236}">
                    <a16:creationId xmlns:a16="http://schemas.microsoft.com/office/drawing/2014/main" id="{34C533F6-9E15-CE40-A469-20AB48F16ADC}"/>
                  </a:ext>
                </a:extLst>
              </p:cNvPr>
              <p:cNvCxnSpPr>
                <a:cxnSpLocks/>
              </p:cNvCxnSpPr>
              <p:nvPr/>
            </p:nvCxnSpPr>
            <p:spPr bwMode="auto">
              <a:xfrm>
                <a:off x="2367220" y="1619668"/>
                <a:ext cx="297622" cy="0"/>
              </a:xfrm>
              <a:prstGeom prst="straightConnector1">
                <a:avLst/>
              </a:prstGeom>
              <a:noFill/>
              <a:ln w="9525" cap="flat" cmpd="sng" algn="ctr">
                <a:solidFill>
                  <a:schemeClr val="tx1"/>
                </a:solidFill>
                <a:prstDash val="solid"/>
                <a:round/>
                <a:headEnd type="none" w="med" len="med"/>
                <a:tailEnd type="triangle" w="lg" len="med"/>
              </a:ln>
              <a:effectLst/>
              <a:extLst>
                <a:ext uri="{909E8E84-426E-40dd-AFC4-6F175D3DCCD1}">
                  <a14:hiddenFill xmlns="" xmlns:a14="http://schemas.microsoft.com/office/drawing/2010/main">
                    <a:blipFill dpi="0" rotWithShape="0">
                      <a:blip xmlns:r="http://schemas.openxmlformats.org/officeDocument/2006/relationships" r:embed="rId2"/>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sp>
            <p:nvSpPr>
              <p:cNvPr id="118" name="TextBox 117">
                <a:extLst>
                  <a:ext uri="{FF2B5EF4-FFF2-40B4-BE49-F238E27FC236}">
                    <a16:creationId xmlns:a16="http://schemas.microsoft.com/office/drawing/2014/main" id="{288866B7-A8A2-0342-9026-94ACA89F4B15}"/>
                  </a:ext>
                </a:extLst>
              </p:cNvPr>
              <p:cNvSpPr txBox="1"/>
              <p:nvPr/>
            </p:nvSpPr>
            <p:spPr>
              <a:xfrm>
                <a:off x="2676859" y="1437348"/>
                <a:ext cx="704789" cy="307777"/>
              </a:xfrm>
              <a:prstGeom prst="rect">
                <a:avLst/>
              </a:prstGeom>
              <a:solidFill>
                <a:schemeClr val="bg1">
                  <a:lumMod val="85000"/>
                </a:schemeClr>
              </a:solidFill>
              <a:ln>
                <a:solidFill>
                  <a:schemeClr val="tx1"/>
                </a:solidFill>
              </a:ln>
            </p:spPr>
            <p:txBody>
              <a:bodyPr wrap="square" rtlCol="0">
                <a:spAutoFit/>
              </a:bodyPr>
              <a:lstStyle/>
              <a:p>
                <a:r>
                  <a:rPr lang="en-US" sz="1400" b="0" dirty="0">
                    <a:latin typeface="Consolas" panose="020B0609020204030204" pitchFamily="49" charset="0"/>
                    <a:cs typeface="Consolas" panose="020B0609020204030204" pitchFamily="49" charset="0"/>
                  </a:rPr>
                  <a:t>c</a:t>
                </a:r>
                <a:r>
                  <a:rPr lang="en-US" sz="1400" b="0" dirty="0">
                    <a:latin typeface="Times New Roman" panose="02020603050405020304" pitchFamily="18" charset="0"/>
                    <a:cs typeface="Times New Roman" panose="02020603050405020304" pitchFamily="18" charset="0"/>
                  </a:rPr>
                  <a:t> </a:t>
                </a:r>
                <a:r>
                  <a:rPr lang="en-IL" sz="1400" b="0" dirty="0">
                    <a:latin typeface="Times New Roman" panose="02020603050405020304" pitchFamily="18" charset="0"/>
                    <a:cs typeface="Times New Roman" panose="02020603050405020304" pitchFamily="18" charset="0"/>
                  </a:rPr>
                  <a:t>, </a:t>
                </a:r>
                <a:r>
                  <a:rPr lang="en-IL" sz="1400" b="0" dirty="0">
                    <a:latin typeface="Consolas" panose="020B0609020204030204" pitchFamily="49" charset="0"/>
                    <a:cs typeface="Consolas" panose="020B0609020204030204" pitchFamily="49" charset="0"/>
                  </a:rPr>
                  <a:t>1</a:t>
                </a:r>
              </a:p>
            </p:txBody>
          </p:sp>
          <p:sp>
            <p:nvSpPr>
              <p:cNvPr id="119" name="TextBox 118">
                <a:extLst>
                  <a:ext uri="{FF2B5EF4-FFF2-40B4-BE49-F238E27FC236}">
                    <a16:creationId xmlns:a16="http://schemas.microsoft.com/office/drawing/2014/main" id="{1C16D06F-743D-D74D-91E7-D1438E919C07}"/>
                  </a:ext>
                </a:extLst>
              </p:cNvPr>
              <p:cNvSpPr txBox="1"/>
              <p:nvPr/>
            </p:nvSpPr>
            <p:spPr>
              <a:xfrm>
                <a:off x="3679270" y="1444823"/>
                <a:ext cx="662034" cy="307777"/>
              </a:xfrm>
              <a:prstGeom prst="rect">
                <a:avLst/>
              </a:prstGeom>
              <a:solidFill>
                <a:schemeClr val="bg1">
                  <a:lumMod val="85000"/>
                </a:schemeClr>
              </a:solidFill>
              <a:ln>
                <a:solidFill>
                  <a:schemeClr val="tx1"/>
                </a:solidFill>
              </a:ln>
            </p:spPr>
            <p:txBody>
              <a:bodyPr wrap="square" rtlCol="0">
                <a:spAutoFit/>
              </a:bodyPr>
              <a:lstStyle/>
              <a:p>
                <a:r>
                  <a:rPr lang="en-US" sz="1400" b="0" dirty="0">
                    <a:latin typeface="Consolas" panose="020B0609020204030204" pitchFamily="49" charset="0"/>
                    <a:cs typeface="Consolas" panose="020B0609020204030204" pitchFamily="49" charset="0"/>
                  </a:rPr>
                  <a:t>d</a:t>
                </a:r>
                <a:r>
                  <a:rPr lang="en-US" sz="1400" b="0" dirty="0">
                    <a:latin typeface="Times New Roman" panose="02020603050405020304" pitchFamily="18" charset="0"/>
                    <a:cs typeface="Times New Roman" panose="02020603050405020304" pitchFamily="18" charset="0"/>
                  </a:rPr>
                  <a:t> </a:t>
                </a:r>
                <a:r>
                  <a:rPr lang="en-IL" sz="1400" b="0" dirty="0">
                    <a:latin typeface="Times New Roman" panose="02020603050405020304" pitchFamily="18" charset="0"/>
                    <a:cs typeface="Times New Roman" panose="02020603050405020304" pitchFamily="18" charset="0"/>
                  </a:rPr>
                  <a:t>, </a:t>
                </a:r>
                <a:r>
                  <a:rPr lang="en-IL" sz="1400" b="0" dirty="0">
                    <a:latin typeface="Consolas" panose="020B0609020204030204" pitchFamily="49" charset="0"/>
                    <a:cs typeface="Consolas" panose="020B0609020204030204" pitchFamily="49" charset="0"/>
                  </a:rPr>
                  <a:t>1</a:t>
                </a:r>
              </a:p>
            </p:txBody>
          </p:sp>
          <p:cxnSp>
            <p:nvCxnSpPr>
              <p:cNvPr id="120" name="Straight Arrow Connector 119">
                <a:extLst>
                  <a:ext uri="{FF2B5EF4-FFF2-40B4-BE49-F238E27FC236}">
                    <a16:creationId xmlns:a16="http://schemas.microsoft.com/office/drawing/2014/main" id="{48C7C5FF-8DB1-3840-BDCF-708B24E0BFB4}"/>
                  </a:ext>
                </a:extLst>
              </p:cNvPr>
              <p:cNvCxnSpPr>
                <a:cxnSpLocks/>
              </p:cNvCxnSpPr>
              <p:nvPr/>
            </p:nvCxnSpPr>
            <p:spPr bwMode="auto">
              <a:xfrm>
                <a:off x="3381648" y="1618244"/>
                <a:ext cx="297622" cy="0"/>
              </a:xfrm>
              <a:prstGeom prst="straightConnector1">
                <a:avLst/>
              </a:prstGeom>
              <a:noFill/>
              <a:ln w="9525" cap="flat" cmpd="sng" algn="ctr">
                <a:solidFill>
                  <a:schemeClr val="tx1"/>
                </a:solidFill>
                <a:prstDash val="solid"/>
                <a:round/>
                <a:headEnd type="none" w="med" len="med"/>
                <a:tailEnd type="triangle" w="lg" len="med"/>
              </a:ln>
              <a:effectLst/>
              <a:extLst>
                <a:ext uri="{909E8E84-426E-40dd-AFC4-6F175D3DCCD1}">
                  <a14:hiddenFill xmlns="" xmlns:a14="http://schemas.microsoft.com/office/drawing/2010/main">
                    <a:blipFill dpi="0" rotWithShape="0">
                      <a:blip xmlns:r="http://schemas.openxmlformats.org/officeDocument/2006/relationships" r:embed="rId2"/>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cxnSp>
            <p:nvCxnSpPr>
              <p:cNvPr id="121" name="Straight Arrow Connector 120">
                <a:extLst>
                  <a:ext uri="{FF2B5EF4-FFF2-40B4-BE49-F238E27FC236}">
                    <a16:creationId xmlns:a16="http://schemas.microsoft.com/office/drawing/2014/main" id="{F468C07E-496D-F942-A1A1-1A376C26ADEE}"/>
                  </a:ext>
                </a:extLst>
              </p:cNvPr>
              <p:cNvCxnSpPr>
                <a:cxnSpLocks/>
              </p:cNvCxnSpPr>
              <p:nvPr/>
            </p:nvCxnSpPr>
            <p:spPr bwMode="auto">
              <a:xfrm>
                <a:off x="4341304" y="1619668"/>
                <a:ext cx="297622" cy="0"/>
              </a:xfrm>
              <a:prstGeom prst="straightConnector1">
                <a:avLst/>
              </a:prstGeom>
              <a:noFill/>
              <a:ln w="9525" cap="flat" cmpd="sng" algn="ctr">
                <a:solidFill>
                  <a:schemeClr val="tx1"/>
                </a:solidFill>
                <a:prstDash val="solid"/>
                <a:round/>
                <a:headEnd type="none" w="med" len="med"/>
                <a:tailEnd type="triangle" w="lg" len="med"/>
              </a:ln>
              <a:effectLst/>
              <a:extLst>
                <a:ext uri="{909E8E84-426E-40dd-AFC4-6F175D3DCCD1}">
                  <a14:hiddenFill xmlns="" xmlns:a14="http://schemas.microsoft.com/office/drawing/2010/main">
                    <a:blipFill dpi="0" rotWithShape="0">
                      <a:blip xmlns:r="http://schemas.openxmlformats.org/officeDocument/2006/relationships" r:embed="rId2"/>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sp>
            <p:nvSpPr>
              <p:cNvPr id="122" name="TextBox 121">
                <a:extLst>
                  <a:ext uri="{FF2B5EF4-FFF2-40B4-BE49-F238E27FC236}">
                    <a16:creationId xmlns:a16="http://schemas.microsoft.com/office/drawing/2014/main" id="{EAAB4B59-C178-7043-9EFE-A1C2BA7C48FC}"/>
                  </a:ext>
                </a:extLst>
              </p:cNvPr>
              <p:cNvSpPr txBox="1"/>
              <p:nvPr/>
            </p:nvSpPr>
            <p:spPr>
              <a:xfrm>
                <a:off x="4643505" y="1437348"/>
                <a:ext cx="704789" cy="307777"/>
              </a:xfrm>
              <a:prstGeom prst="rect">
                <a:avLst/>
              </a:prstGeom>
              <a:solidFill>
                <a:schemeClr val="bg1">
                  <a:lumMod val="85000"/>
                </a:schemeClr>
              </a:solidFill>
              <a:ln>
                <a:solidFill>
                  <a:schemeClr val="tx1"/>
                </a:solidFill>
              </a:ln>
            </p:spPr>
            <p:txBody>
              <a:bodyPr wrap="square" rtlCol="0">
                <a:spAutoFit/>
              </a:bodyPr>
              <a:lstStyle/>
              <a:p>
                <a:r>
                  <a:rPr lang="en-US" sz="1400" b="0" dirty="0">
                    <a:latin typeface="Consolas" panose="020B0609020204030204" pitchFamily="49" charset="0"/>
                    <a:cs typeface="Consolas" panose="020B0609020204030204" pitchFamily="49" charset="0"/>
                  </a:rPr>
                  <a:t>e</a:t>
                </a:r>
                <a:r>
                  <a:rPr lang="en-US" sz="1400" b="0" dirty="0">
                    <a:latin typeface="Times New Roman" panose="02020603050405020304" pitchFamily="18" charset="0"/>
                    <a:cs typeface="Times New Roman" panose="02020603050405020304" pitchFamily="18" charset="0"/>
                  </a:rPr>
                  <a:t> </a:t>
                </a:r>
                <a:r>
                  <a:rPr lang="en-IL" sz="1400" b="0" dirty="0">
                    <a:latin typeface="Times New Roman" panose="02020603050405020304" pitchFamily="18" charset="0"/>
                    <a:cs typeface="Times New Roman" panose="02020603050405020304" pitchFamily="18" charset="0"/>
                  </a:rPr>
                  <a:t>, </a:t>
                </a:r>
                <a:r>
                  <a:rPr lang="en-IL" sz="1400" b="0" dirty="0">
                    <a:latin typeface="Consolas" panose="020B0609020204030204" pitchFamily="49" charset="0"/>
                    <a:cs typeface="Consolas" panose="020B0609020204030204" pitchFamily="49" charset="0"/>
                  </a:rPr>
                  <a:t>1</a:t>
                </a:r>
              </a:p>
            </p:txBody>
          </p:sp>
          <p:sp>
            <p:nvSpPr>
              <p:cNvPr id="123" name="TextBox 122">
                <a:extLst>
                  <a:ext uri="{FF2B5EF4-FFF2-40B4-BE49-F238E27FC236}">
                    <a16:creationId xmlns:a16="http://schemas.microsoft.com/office/drawing/2014/main" id="{678F2D23-B4AB-8946-B312-30E5DDCE0EDA}"/>
                  </a:ext>
                </a:extLst>
              </p:cNvPr>
              <p:cNvSpPr txBox="1"/>
              <p:nvPr/>
            </p:nvSpPr>
            <p:spPr>
              <a:xfrm>
                <a:off x="5645916" y="1444823"/>
                <a:ext cx="662034" cy="307777"/>
              </a:xfrm>
              <a:prstGeom prst="rect">
                <a:avLst/>
              </a:prstGeom>
              <a:solidFill>
                <a:schemeClr val="bg1">
                  <a:lumMod val="85000"/>
                </a:schemeClr>
              </a:solidFill>
              <a:ln>
                <a:solidFill>
                  <a:schemeClr val="tx1"/>
                </a:solidFill>
              </a:ln>
            </p:spPr>
            <p:txBody>
              <a:bodyPr wrap="square" rtlCol="0">
                <a:spAutoFit/>
              </a:bodyPr>
              <a:lstStyle/>
              <a:p>
                <a:r>
                  <a:rPr lang="en-US" sz="1400" b="0" dirty="0">
                    <a:latin typeface="Consolas" panose="020B0609020204030204" pitchFamily="49" charset="0"/>
                    <a:cs typeface="Consolas" panose="020B0609020204030204" pitchFamily="49" charset="0"/>
                  </a:rPr>
                  <a:t>f</a:t>
                </a:r>
                <a:r>
                  <a:rPr lang="en-US" sz="1400" b="0" dirty="0">
                    <a:latin typeface="Times New Roman" panose="02020603050405020304" pitchFamily="18" charset="0"/>
                    <a:cs typeface="Times New Roman" panose="02020603050405020304" pitchFamily="18" charset="0"/>
                  </a:rPr>
                  <a:t> </a:t>
                </a:r>
                <a:r>
                  <a:rPr lang="en-IL" sz="1400" b="0" dirty="0">
                    <a:latin typeface="Times New Roman" panose="02020603050405020304" pitchFamily="18" charset="0"/>
                    <a:cs typeface="Times New Roman" panose="02020603050405020304" pitchFamily="18" charset="0"/>
                  </a:rPr>
                  <a:t>, </a:t>
                </a:r>
                <a:r>
                  <a:rPr lang="en-IL" sz="1400" b="0" dirty="0">
                    <a:latin typeface="Consolas" panose="020B0609020204030204" pitchFamily="49" charset="0"/>
                    <a:cs typeface="Consolas" panose="020B0609020204030204" pitchFamily="49" charset="0"/>
                  </a:rPr>
                  <a:t>1</a:t>
                </a:r>
              </a:p>
            </p:txBody>
          </p:sp>
          <p:cxnSp>
            <p:nvCxnSpPr>
              <p:cNvPr id="124" name="Straight Arrow Connector 123">
                <a:extLst>
                  <a:ext uri="{FF2B5EF4-FFF2-40B4-BE49-F238E27FC236}">
                    <a16:creationId xmlns:a16="http://schemas.microsoft.com/office/drawing/2014/main" id="{DEB7C449-11AC-E144-B96F-6283AD2B2533}"/>
                  </a:ext>
                </a:extLst>
              </p:cNvPr>
              <p:cNvCxnSpPr>
                <a:cxnSpLocks/>
              </p:cNvCxnSpPr>
              <p:nvPr/>
            </p:nvCxnSpPr>
            <p:spPr bwMode="auto">
              <a:xfrm>
                <a:off x="5348294" y="1618244"/>
                <a:ext cx="297622" cy="0"/>
              </a:xfrm>
              <a:prstGeom prst="straightConnector1">
                <a:avLst/>
              </a:prstGeom>
              <a:noFill/>
              <a:ln w="9525" cap="flat" cmpd="sng" algn="ctr">
                <a:solidFill>
                  <a:schemeClr val="tx1"/>
                </a:solidFill>
                <a:prstDash val="solid"/>
                <a:round/>
                <a:headEnd type="none" w="med" len="med"/>
                <a:tailEnd type="triangle" w="lg" len="med"/>
              </a:ln>
              <a:effectLst/>
              <a:extLst>
                <a:ext uri="{909E8E84-426E-40dd-AFC4-6F175D3DCCD1}">
                  <a14:hiddenFill xmlns="" xmlns:a14="http://schemas.microsoft.com/office/drawing/2010/main">
                    <a:blipFill dpi="0" rotWithShape="0">
                      <a:blip xmlns:r="http://schemas.openxmlformats.org/officeDocument/2006/relationships" r:embed="rId2"/>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cxnSp>
            <p:nvCxnSpPr>
              <p:cNvPr id="125" name="Straight Arrow Connector 124">
                <a:extLst>
                  <a:ext uri="{FF2B5EF4-FFF2-40B4-BE49-F238E27FC236}">
                    <a16:creationId xmlns:a16="http://schemas.microsoft.com/office/drawing/2014/main" id="{CA347D53-0394-A349-95F3-8C6D3E0541F5}"/>
                  </a:ext>
                </a:extLst>
              </p:cNvPr>
              <p:cNvCxnSpPr>
                <a:cxnSpLocks/>
              </p:cNvCxnSpPr>
              <p:nvPr/>
            </p:nvCxnSpPr>
            <p:spPr bwMode="auto">
              <a:xfrm>
                <a:off x="6307950" y="1619668"/>
                <a:ext cx="297622" cy="0"/>
              </a:xfrm>
              <a:prstGeom prst="straightConnector1">
                <a:avLst/>
              </a:prstGeom>
              <a:noFill/>
              <a:ln w="9525" cap="flat" cmpd="sng" algn="ctr">
                <a:solidFill>
                  <a:schemeClr val="tx1"/>
                </a:solidFill>
                <a:prstDash val="solid"/>
                <a:round/>
                <a:headEnd type="none" w="med" len="med"/>
                <a:tailEnd type="triangle" w="lg" len="med"/>
              </a:ln>
              <a:effectLst/>
              <a:extLst>
                <a:ext uri="{909E8E84-426E-40dd-AFC4-6F175D3DCCD1}">
                  <a14:hiddenFill xmlns="" xmlns:a14="http://schemas.microsoft.com/office/drawing/2010/main">
                    <a:blipFill dpi="0" rotWithShape="0">
                      <a:blip xmlns:r="http://schemas.openxmlformats.org/officeDocument/2006/relationships" r:embed="rId2"/>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sp>
            <p:nvSpPr>
              <p:cNvPr id="126" name="TextBox 125">
                <a:extLst>
                  <a:ext uri="{FF2B5EF4-FFF2-40B4-BE49-F238E27FC236}">
                    <a16:creationId xmlns:a16="http://schemas.microsoft.com/office/drawing/2014/main" id="{526D482D-5D86-F94C-B762-0E7562B5E8D0}"/>
                  </a:ext>
                </a:extLst>
              </p:cNvPr>
              <p:cNvSpPr txBox="1"/>
              <p:nvPr/>
            </p:nvSpPr>
            <p:spPr>
              <a:xfrm>
                <a:off x="6617589" y="1437348"/>
                <a:ext cx="704789" cy="307777"/>
              </a:xfrm>
              <a:prstGeom prst="rect">
                <a:avLst/>
              </a:prstGeom>
              <a:solidFill>
                <a:schemeClr val="bg1">
                  <a:lumMod val="85000"/>
                </a:schemeClr>
              </a:solidFill>
              <a:ln>
                <a:solidFill>
                  <a:schemeClr val="tx1"/>
                </a:solidFill>
              </a:ln>
            </p:spPr>
            <p:txBody>
              <a:bodyPr wrap="square" rtlCol="0">
                <a:spAutoFit/>
              </a:bodyPr>
              <a:lstStyle/>
              <a:p>
                <a:r>
                  <a:rPr lang="en-US" sz="1400" b="0" dirty="0">
                    <a:latin typeface="Consolas" panose="020B0609020204030204" pitchFamily="49" charset="0"/>
                    <a:cs typeface="Consolas" panose="020B0609020204030204" pitchFamily="49" charset="0"/>
                  </a:rPr>
                  <a:t>g</a:t>
                </a:r>
                <a:r>
                  <a:rPr lang="en-US" sz="1400" b="0" dirty="0">
                    <a:latin typeface="Times New Roman" panose="02020603050405020304" pitchFamily="18" charset="0"/>
                    <a:cs typeface="Times New Roman" panose="02020603050405020304" pitchFamily="18" charset="0"/>
                  </a:rPr>
                  <a:t> </a:t>
                </a:r>
                <a:r>
                  <a:rPr lang="en-IL" sz="1400" b="0" dirty="0">
                    <a:latin typeface="Times New Roman" panose="02020603050405020304" pitchFamily="18" charset="0"/>
                    <a:cs typeface="Times New Roman" panose="02020603050405020304" pitchFamily="18" charset="0"/>
                  </a:rPr>
                  <a:t>, </a:t>
                </a:r>
                <a:r>
                  <a:rPr lang="en-IL" sz="1400" b="0" dirty="0">
                    <a:latin typeface="Consolas" panose="020B0609020204030204" pitchFamily="49" charset="0"/>
                    <a:cs typeface="Consolas" panose="020B0609020204030204" pitchFamily="49" charset="0"/>
                  </a:rPr>
                  <a:t>1</a:t>
                </a:r>
              </a:p>
            </p:txBody>
          </p:sp>
          <p:sp>
            <p:nvSpPr>
              <p:cNvPr id="127" name="TextBox 126">
                <a:extLst>
                  <a:ext uri="{FF2B5EF4-FFF2-40B4-BE49-F238E27FC236}">
                    <a16:creationId xmlns:a16="http://schemas.microsoft.com/office/drawing/2014/main" id="{8690E7C3-86DE-0D44-8A1E-307CE126EBC5}"/>
                  </a:ext>
                </a:extLst>
              </p:cNvPr>
              <p:cNvSpPr txBox="1"/>
              <p:nvPr/>
            </p:nvSpPr>
            <p:spPr>
              <a:xfrm>
                <a:off x="7620000" y="1444823"/>
                <a:ext cx="662034" cy="307777"/>
              </a:xfrm>
              <a:prstGeom prst="rect">
                <a:avLst/>
              </a:prstGeom>
              <a:solidFill>
                <a:schemeClr val="bg1">
                  <a:lumMod val="85000"/>
                </a:schemeClr>
              </a:solidFill>
              <a:ln>
                <a:solidFill>
                  <a:schemeClr val="tx1"/>
                </a:solidFill>
              </a:ln>
            </p:spPr>
            <p:txBody>
              <a:bodyPr wrap="square" rtlCol="0">
                <a:spAutoFit/>
              </a:bodyPr>
              <a:lstStyle/>
              <a:p>
                <a:r>
                  <a:rPr lang="en-US" sz="1400" b="0" dirty="0">
                    <a:latin typeface="Consolas" panose="020B0609020204030204" pitchFamily="49" charset="0"/>
                    <a:cs typeface="Consolas" panose="020B0609020204030204" pitchFamily="49" charset="0"/>
                  </a:rPr>
                  <a:t>h</a:t>
                </a:r>
                <a:r>
                  <a:rPr lang="en-US" sz="1400" b="0" dirty="0">
                    <a:latin typeface="Times New Roman" panose="02020603050405020304" pitchFamily="18" charset="0"/>
                    <a:cs typeface="Times New Roman" panose="02020603050405020304" pitchFamily="18" charset="0"/>
                  </a:rPr>
                  <a:t> </a:t>
                </a:r>
                <a:r>
                  <a:rPr lang="en-IL" sz="1400" b="0" dirty="0">
                    <a:latin typeface="Times New Roman" panose="02020603050405020304" pitchFamily="18" charset="0"/>
                    <a:cs typeface="Times New Roman" panose="02020603050405020304" pitchFamily="18" charset="0"/>
                  </a:rPr>
                  <a:t>, </a:t>
                </a:r>
                <a:r>
                  <a:rPr lang="en-IL" sz="1400" b="0" dirty="0">
                    <a:latin typeface="Consolas" panose="020B0609020204030204" pitchFamily="49" charset="0"/>
                    <a:cs typeface="Consolas" panose="020B0609020204030204" pitchFamily="49" charset="0"/>
                  </a:rPr>
                  <a:t>1</a:t>
                </a:r>
              </a:p>
            </p:txBody>
          </p:sp>
          <p:cxnSp>
            <p:nvCxnSpPr>
              <p:cNvPr id="128" name="Straight Arrow Connector 127">
                <a:extLst>
                  <a:ext uri="{FF2B5EF4-FFF2-40B4-BE49-F238E27FC236}">
                    <a16:creationId xmlns:a16="http://schemas.microsoft.com/office/drawing/2014/main" id="{D82288A4-9EDE-A949-9A3A-1AB06E926149}"/>
                  </a:ext>
                </a:extLst>
              </p:cNvPr>
              <p:cNvCxnSpPr>
                <a:cxnSpLocks/>
              </p:cNvCxnSpPr>
              <p:nvPr/>
            </p:nvCxnSpPr>
            <p:spPr bwMode="auto">
              <a:xfrm>
                <a:off x="7322378" y="1618244"/>
                <a:ext cx="297622" cy="0"/>
              </a:xfrm>
              <a:prstGeom prst="straightConnector1">
                <a:avLst/>
              </a:prstGeom>
              <a:noFill/>
              <a:ln w="9525" cap="flat" cmpd="sng" algn="ctr">
                <a:solidFill>
                  <a:schemeClr val="tx1"/>
                </a:solidFill>
                <a:prstDash val="solid"/>
                <a:round/>
                <a:headEnd type="none" w="med" len="med"/>
                <a:tailEnd type="triangle" w="lg" len="med"/>
              </a:ln>
              <a:effectLst/>
              <a:extLst>
                <a:ext uri="{909E8E84-426E-40dd-AFC4-6F175D3DCCD1}">
                  <a14:hiddenFill xmlns="" xmlns:a14="http://schemas.microsoft.com/office/drawing/2010/main">
                    <a:blipFill dpi="0" rotWithShape="0">
                      <a:blip xmlns:r="http://schemas.openxmlformats.org/officeDocument/2006/relationships" r:embed="rId2"/>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grpSp>
        <p:sp>
          <p:nvSpPr>
            <p:cNvPr id="129" name="Rectangle 128">
              <a:extLst>
                <a:ext uri="{FF2B5EF4-FFF2-40B4-BE49-F238E27FC236}">
                  <a16:creationId xmlns:a16="http://schemas.microsoft.com/office/drawing/2014/main" id="{34A610F4-A736-CB43-8917-73D5B224D46D}"/>
                </a:ext>
              </a:extLst>
            </p:cNvPr>
            <p:cNvSpPr/>
            <p:nvPr/>
          </p:nvSpPr>
          <p:spPr>
            <a:xfrm>
              <a:off x="227796" y="713931"/>
              <a:ext cx="8012314" cy="369332"/>
            </a:xfrm>
            <a:prstGeom prst="rect">
              <a:avLst/>
            </a:prstGeom>
          </p:spPr>
          <p:txBody>
            <a:bodyPr wrap="square">
              <a:spAutoFit/>
            </a:bodyPr>
            <a:lstStyle/>
            <a:p>
              <a:pPr marL="0" indent="0" algn="l">
                <a:buNone/>
              </a:pPr>
              <a:r>
                <a:rPr lang="en-US" sz="1800" b="0" dirty="0">
                  <a:latin typeface="Times New Roman" panose="02020603050405020304" pitchFamily="18" charset="0"/>
                  <a:cs typeface="Times New Roman" panose="02020603050405020304" pitchFamily="18" charset="0"/>
                </a:rPr>
                <a:t>Construct a list from the frequencies array:</a:t>
              </a:r>
            </a:p>
          </p:txBody>
        </p:sp>
      </p:grpSp>
      <p:sp>
        <p:nvSpPr>
          <p:cNvPr id="130" name="Rectangle 129">
            <a:extLst>
              <a:ext uri="{FF2B5EF4-FFF2-40B4-BE49-F238E27FC236}">
                <a16:creationId xmlns:a16="http://schemas.microsoft.com/office/drawing/2014/main" id="{1A163DA0-53DA-EA4E-8F2A-0D79F11BA113}"/>
              </a:ext>
            </a:extLst>
          </p:cNvPr>
          <p:cNvSpPr/>
          <p:nvPr/>
        </p:nvSpPr>
        <p:spPr>
          <a:xfrm>
            <a:off x="254942" y="1986949"/>
            <a:ext cx="8012314" cy="646331"/>
          </a:xfrm>
          <a:prstGeom prst="rect">
            <a:avLst/>
          </a:prstGeom>
        </p:spPr>
        <p:txBody>
          <a:bodyPr wrap="square">
            <a:spAutoFit/>
          </a:bodyPr>
          <a:lstStyle/>
          <a:p>
            <a:pPr marL="0" indent="0" algn="l">
              <a:buNone/>
            </a:pPr>
            <a:r>
              <a:rPr lang="en-US" sz="1800" b="0" dirty="0">
                <a:latin typeface="Times New Roman" panose="02020603050405020304" pitchFamily="18" charset="0"/>
                <a:cs typeface="Times New Roman" panose="02020603050405020304" pitchFamily="18" charset="0"/>
              </a:rPr>
              <a:t>Remove the first two nodes that have minimal frequencies, combine them, and add the combined node to the list:</a:t>
            </a:r>
          </a:p>
        </p:txBody>
      </p:sp>
      <p:sp>
        <p:nvSpPr>
          <p:cNvPr id="131" name="Rectangle 130">
            <a:extLst>
              <a:ext uri="{FF2B5EF4-FFF2-40B4-BE49-F238E27FC236}">
                <a16:creationId xmlns:a16="http://schemas.microsoft.com/office/drawing/2014/main" id="{BB5644D4-DBA6-D94F-9F25-DC2894D3572F}"/>
              </a:ext>
            </a:extLst>
          </p:cNvPr>
          <p:cNvSpPr/>
          <p:nvPr/>
        </p:nvSpPr>
        <p:spPr>
          <a:xfrm>
            <a:off x="307468" y="3820601"/>
            <a:ext cx="8012314" cy="369332"/>
          </a:xfrm>
          <a:prstGeom prst="rect">
            <a:avLst/>
          </a:prstGeom>
        </p:spPr>
        <p:txBody>
          <a:bodyPr wrap="square">
            <a:spAutoFit/>
          </a:bodyPr>
          <a:lstStyle/>
          <a:p>
            <a:pPr marL="0" indent="0" algn="l">
              <a:buNone/>
            </a:pPr>
            <a:r>
              <a:rPr lang="en-US" sz="1800" b="0" dirty="0">
                <a:latin typeface="Times New Roman" panose="02020603050405020304" pitchFamily="18" charset="0"/>
                <a:cs typeface="Times New Roman" panose="02020603050405020304" pitchFamily="18" charset="0"/>
              </a:rPr>
              <a:t>Again:</a:t>
            </a:r>
          </a:p>
        </p:txBody>
      </p:sp>
      <p:sp>
        <p:nvSpPr>
          <p:cNvPr id="15" name="Rounded Rectangle 14">
            <a:extLst>
              <a:ext uri="{FF2B5EF4-FFF2-40B4-BE49-F238E27FC236}">
                <a16:creationId xmlns:a16="http://schemas.microsoft.com/office/drawing/2014/main" id="{93147FB2-5BD5-0843-9346-1D8E7A70CFFE}"/>
              </a:ext>
            </a:extLst>
          </p:cNvPr>
          <p:cNvSpPr/>
          <p:nvPr/>
        </p:nvSpPr>
        <p:spPr bwMode="auto">
          <a:xfrm>
            <a:off x="2438400" y="1117846"/>
            <a:ext cx="1981199" cy="536529"/>
          </a:xfrm>
          <a:prstGeom prst="roundRect">
            <a:avLst/>
          </a:prstGeom>
          <a:noFill/>
          <a:ln w="25400" cap="flat" cmpd="sng" algn="ctr">
            <a:solidFill>
              <a:srgbClr val="114FFB"/>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sz="2400" b="1" i="0" u="none" strike="noStrike" cap="none" normalizeH="0" baseline="0">
              <a:ln>
                <a:noFill/>
              </a:ln>
              <a:solidFill>
                <a:schemeClr val="tx1"/>
              </a:solidFill>
              <a:effectLst/>
              <a:latin typeface="Arial" pitchFamily="34" charset="0"/>
            </a:endParaRPr>
          </a:p>
        </p:txBody>
      </p:sp>
      <p:sp>
        <p:nvSpPr>
          <p:cNvPr id="132" name="Rounded Rectangle 131">
            <a:extLst>
              <a:ext uri="{FF2B5EF4-FFF2-40B4-BE49-F238E27FC236}">
                <a16:creationId xmlns:a16="http://schemas.microsoft.com/office/drawing/2014/main" id="{009B9BDB-CEAE-BF45-B592-DB45000D5D9B}"/>
              </a:ext>
            </a:extLst>
          </p:cNvPr>
          <p:cNvSpPr/>
          <p:nvPr/>
        </p:nvSpPr>
        <p:spPr bwMode="auto">
          <a:xfrm>
            <a:off x="2498120" y="2663871"/>
            <a:ext cx="1981199" cy="536529"/>
          </a:xfrm>
          <a:prstGeom prst="roundRect">
            <a:avLst/>
          </a:prstGeom>
          <a:noFill/>
          <a:ln w="25400" cap="flat" cmpd="sng" algn="ctr">
            <a:solidFill>
              <a:srgbClr val="114FFB"/>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sz="2400" b="1" i="0" u="none" strike="noStrike" cap="none" normalizeH="0" baseline="0">
              <a:ln>
                <a:noFill/>
              </a:ln>
              <a:solidFill>
                <a:schemeClr val="tx1"/>
              </a:solidFill>
              <a:effectLst/>
              <a:latin typeface="Arial" pitchFamily="34" charset="0"/>
            </a:endParaRPr>
          </a:p>
        </p:txBody>
      </p:sp>
      <p:sp>
        <p:nvSpPr>
          <p:cNvPr id="133" name="Rectangle 132">
            <a:extLst>
              <a:ext uri="{FF2B5EF4-FFF2-40B4-BE49-F238E27FC236}">
                <a16:creationId xmlns:a16="http://schemas.microsoft.com/office/drawing/2014/main" id="{110D3163-0534-2643-A1BD-1C3769F2B412}"/>
              </a:ext>
            </a:extLst>
          </p:cNvPr>
          <p:cNvSpPr/>
          <p:nvPr/>
        </p:nvSpPr>
        <p:spPr>
          <a:xfrm>
            <a:off x="358624" y="5117068"/>
            <a:ext cx="8012314" cy="369332"/>
          </a:xfrm>
          <a:prstGeom prst="rect">
            <a:avLst/>
          </a:prstGeom>
        </p:spPr>
        <p:txBody>
          <a:bodyPr wrap="square">
            <a:spAutoFit/>
          </a:bodyPr>
          <a:lstStyle/>
          <a:p>
            <a:pPr marL="0" indent="0" algn="l">
              <a:buNone/>
            </a:pPr>
            <a:r>
              <a:rPr lang="en-US" sz="1800" b="0" dirty="0">
                <a:latin typeface="Times New Roman" panose="02020603050405020304" pitchFamily="18" charset="0"/>
                <a:cs typeface="Times New Roman" panose="02020603050405020304" pitchFamily="18" charset="0"/>
              </a:rPr>
              <a:t>Again:</a:t>
            </a:r>
          </a:p>
        </p:txBody>
      </p:sp>
      <p:sp>
        <p:nvSpPr>
          <p:cNvPr id="157" name="Rounded Rectangle 156">
            <a:extLst>
              <a:ext uri="{FF2B5EF4-FFF2-40B4-BE49-F238E27FC236}">
                <a16:creationId xmlns:a16="http://schemas.microsoft.com/office/drawing/2014/main" id="{C23B93EB-EC2E-2F47-8009-1E079A249CB4}"/>
              </a:ext>
            </a:extLst>
          </p:cNvPr>
          <p:cNvSpPr/>
          <p:nvPr/>
        </p:nvSpPr>
        <p:spPr bwMode="auto">
          <a:xfrm>
            <a:off x="2389956" y="4242687"/>
            <a:ext cx="1981199" cy="536529"/>
          </a:xfrm>
          <a:prstGeom prst="roundRect">
            <a:avLst/>
          </a:prstGeom>
          <a:noFill/>
          <a:ln w="25400" cap="flat" cmpd="sng" algn="ctr">
            <a:solidFill>
              <a:srgbClr val="114FFB"/>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sz="2400" b="1" i="0" u="none" strike="noStrike" cap="none" normalizeH="0" baseline="0">
              <a:ln>
                <a:noFill/>
              </a:ln>
              <a:solidFill>
                <a:schemeClr val="tx1"/>
              </a:solidFill>
              <a:effectLst/>
              <a:latin typeface="Arial" pitchFamily="34" charset="0"/>
            </a:endParaRPr>
          </a:p>
        </p:txBody>
      </p:sp>
    </p:spTree>
    <p:extLst>
      <p:ext uri="{BB962C8B-B14F-4D97-AF65-F5344CB8AC3E}">
        <p14:creationId xmlns:p14="http://schemas.microsoft.com/office/powerpoint/2010/main" val="295266820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30"/>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5"/>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7"/>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31"/>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132"/>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14"/>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133"/>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15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0" grpId="0"/>
      <p:bldP spid="131" grpId="0"/>
      <p:bldP spid="15" grpId="0" animBg="1"/>
      <p:bldP spid="132" grpId="0" animBg="1"/>
      <p:bldP spid="133" grpId="0"/>
      <p:bldP spid="157" grpId="0" animBg="1"/>
    </p:bldLst>
  </p:timing>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8E29DF-072E-354E-8B5E-245D26B4315F}"/>
              </a:ext>
            </a:extLst>
          </p:cNvPr>
          <p:cNvSpPr>
            <a:spLocks noGrp="1"/>
          </p:cNvSpPr>
          <p:nvPr>
            <p:ph type="title"/>
          </p:nvPr>
        </p:nvSpPr>
        <p:spPr/>
        <p:txBody>
          <a:bodyPr/>
          <a:lstStyle/>
          <a:p>
            <a:pPr rtl="1"/>
            <a:r>
              <a:rPr lang="en-US" dirty="0"/>
              <a:t>Compressing </a:t>
            </a:r>
            <a:r>
              <a:rPr lang="en-US" sz="2000" dirty="0"/>
              <a:t>(self study</a:t>
            </a:r>
            <a:r>
              <a:rPr lang="en-US" sz="1800" dirty="0"/>
              <a:t>)</a:t>
            </a:r>
          </a:p>
        </p:txBody>
      </p:sp>
      <p:sp>
        <p:nvSpPr>
          <p:cNvPr id="4" name="Rectangle 3">
            <a:extLst>
              <a:ext uri="{FF2B5EF4-FFF2-40B4-BE49-F238E27FC236}">
                <a16:creationId xmlns:a16="http://schemas.microsoft.com/office/drawing/2014/main" id="{FB40C9A4-AAE1-5349-9BBE-128A7B8C6E8A}"/>
              </a:ext>
            </a:extLst>
          </p:cNvPr>
          <p:cNvSpPr>
            <a:spLocks noChangeArrowheads="1"/>
          </p:cNvSpPr>
          <p:nvPr/>
        </p:nvSpPr>
        <p:spPr bwMode="auto">
          <a:xfrm>
            <a:off x="298339" y="758099"/>
            <a:ext cx="5416661" cy="3204301"/>
          </a:xfrm>
          <a:prstGeom prst="rect">
            <a:avLst/>
          </a:prstGeom>
          <a:solidFill>
            <a:schemeClr val="bg1"/>
          </a:solidFill>
          <a:ln w="9525">
            <a:solidFill>
              <a:srgbClr val="293973"/>
            </a:solidFill>
            <a:miter lim="800000"/>
            <a:headEnd/>
            <a:tailEnd/>
          </a:ln>
          <a:effectLst>
            <a:outerShdw blurRad="50800" dist="38100" dir="2700000" algn="tl" rotWithShape="0">
              <a:prstClr val="black">
                <a:alpha val="40000"/>
              </a:prstClr>
            </a:outerShdw>
          </a:effectLst>
        </p:spPr>
        <p:txBody>
          <a:bodyPr lIns="129600" tIns="133200" rIns="0" bIns="0" anchor="t" anchorCtr="0"/>
          <a:lstStyle/>
          <a:p>
            <a:pPr algn="l"/>
            <a:r>
              <a:rPr lang="en-US" sz="1100" b="0" dirty="0">
                <a:solidFill>
                  <a:srgbClr val="7F0055"/>
                </a:solidFill>
                <a:latin typeface="Consolas" panose="020B0609020204030204" pitchFamily="49" charset="0"/>
                <a:cs typeface="Consolas" panose="020B0609020204030204" pitchFamily="49" charset="0"/>
              </a:rPr>
              <a:t>import</a:t>
            </a:r>
            <a:r>
              <a:rPr lang="en-US" sz="1100" b="0" dirty="0">
                <a:solidFill>
                  <a:srgbClr val="000000"/>
                </a:solidFill>
                <a:latin typeface="Consolas" panose="020B0609020204030204" pitchFamily="49" charset="0"/>
                <a:cs typeface="Consolas" panose="020B0609020204030204" pitchFamily="49" charset="0"/>
              </a:rPr>
              <a:t> </a:t>
            </a:r>
            <a:r>
              <a:rPr lang="en-US" sz="1100" b="0" dirty="0" err="1">
                <a:solidFill>
                  <a:srgbClr val="000000"/>
                </a:solidFill>
                <a:latin typeface="Consolas" panose="020B0609020204030204" pitchFamily="49" charset="0"/>
                <a:cs typeface="Consolas" panose="020B0609020204030204" pitchFamily="49" charset="0"/>
              </a:rPr>
              <a:t>java.util.LinkedList</a:t>
            </a:r>
            <a:r>
              <a:rPr lang="en-US" sz="1100" b="0" dirty="0">
                <a:solidFill>
                  <a:srgbClr val="000000"/>
                </a:solidFill>
                <a:latin typeface="Consolas" panose="020B0609020204030204" pitchFamily="49" charset="0"/>
                <a:cs typeface="Consolas" panose="020B0609020204030204" pitchFamily="49" charset="0"/>
              </a:rPr>
              <a:t>;</a:t>
            </a:r>
            <a:endParaRPr lang="en-US" sz="1100" b="0" dirty="0">
              <a:solidFill>
                <a:srgbClr val="7F0055"/>
              </a:solidFill>
              <a:latin typeface="Consolas" panose="020B0609020204030204" pitchFamily="49" charset="0"/>
              <a:cs typeface="Consolas" panose="020B0609020204030204" pitchFamily="49" charset="0"/>
            </a:endParaRPr>
          </a:p>
          <a:p>
            <a:pPr algn="l">
              <a:spcBef>
                <a:spcPts val="600"/>
              </a:spcBef>
            </a:pPr>
            <a:r>
              <a:rPr lang="en-US" sz="1100" b="0" dirty="0">
                <a:solidFill>
                  <a:srgbClr val="7F0055"/>
                </a:solidFill>
                <a:latin typeface="Consolas" panose="020B0609020204030204" pitchFamily="49" charset="0"/>
                <a:cs typeface="Consolas" panose="020B0609020204030204" pitchFamily="49" charset="0"/>
              </a:rPr>
              <a:t>class</a:t>
            </a:r>
            <a:r>
              <a:rPr lang="en-US" sz="1100" b="0" dirty="0">
                <a:solidFill>
                  <a:srgbClr val="000000"/>
                </a:solidFill>
                <a:latin typeface="Consolas" panose="020B0609020204030204" pitchFamily="49" charset="0"/>
                <a:cs typeface="Consolas" panose="020B0609020204030204" pitchFamily="49" charset="0"/>
              </a:rPr>
              <a:t> Compression {</a:t>
            </a:r>
            <a:r>
              <a:rPr lang="en-IL" sz="1100" b="0" dirty="0">
                <a:solidFill>
                  <a:srgbClr val="000000"/>
                </a:solidFill>
                <a:latin typeface="Consolas" panose="020B0609020204030204" pitchFamily="49" charset="0"/>
                <a:cs typeface="Consolas" panose="020B0609020204030204" pitchFamily="49" charset="0"/>
              </a:rPr>
              <a:t>    </a:t>
            </a:r>
          </a:p>
          <a:p>
            <a:pPr algn="l">
              <a:spcBef>
                <a:spcPts val="0"/>
              </a:spcBef>
            </a:pPr>
            <a:r>
              <a:rPr lang="en-IL" sz="1200" b="0" dirty="0">
                <a:solidFill>
                  <a:srgbClr val="000000"/>
                </a:solidFill>
                <a:latin typeface="Consolas" panose="020B0609020204030204" pitchFamily="49" charset="0"/>
                <a:cs typeface="Consolas" panose="020B0609020204030204" pitchFamily="49" charset="0"/>
              </a:rPr>
              <a:t>   ...</a:t>
            </a:r>
          </a:p>
          <a:p>
            <a:pPr algn="l"/>
            <a:r>
              <a:rPr lang="en-US" sz="1100" b="0" dirty="0">
                <a:solidFill>
                  <a:srgbClr val="3F7F5F"/>
                </a:solidFill>
                <a:latin typeface="Times New Roman" panose="02020603050405020304" pitchFamily="18" charset="0"/>
                <a:cs typeface="Times New Roman" panose="02020603050405020304" pitchFamily="18" charset="0"/>
              </a:rPr>
              <a:t>       // Compresses the given text into a string of 0 and 1 bits,</a:t>
            </a:r>
          </a:p>
          <a:p>
            <a:pPr algn="l">
              <a:spcBef>
                <a:spcPts val="0"/>
              </a:spcBef>
            </a:pPr>
            <a:r>
              <a:rPr lang="en-US" sz="1100" b="0" dirty="0">
                <a:solidFill>
                  <a:srgbClr val="3F7F5F"/>
                </a:solidFill>
                <a:latin typeface="Times New Roman" panose="02020603050405020304" pitchFamily="18" charset="0"/>
                <a:cs typeface="Times New Roman" panose="02020603050405020304" pitchFamily="18" charset="0"/>
              </a:rPr>
              <a:t>       // Using the given codebook. Returns the compressed text.</a:t>
            </a:r>
          </a:p>
          <a:p>
            <a:pPr algn="l">
              <a:spcBef>
                <a:spcPts val="200"/>
              </a:spcBef>
            </a:pPr>
            <a:r>
              <a:rPr lang="en-US" sz="1100" b="0" dirty="0">
                <a:solidFill>
                  <a:srgbClr val="7F0055"/>
                </a:solidFill>
                <a:latin typeface="Consolas" panose="020B0609020204030204" pitchFamily="49" charset="0"/>
                <a:cs typeface="Consolas" panose="020B0609020204030204" pitchFamily="49" charset="0"/>
              </a:rPr>
              <a:t>   private</a:t>
            </a:r>
            <a:r>
              <a:rPr lang="en-US" sz="1100" b="0" dirty="0">
                <a:solidFill>
                  <a:srgbClr val="000000"/>
                </a:solidFill>
                <a:latin typeface="Consolas" panose="020B0609020204030204" pitchFamily="49" charset="0"/>
                <a:cs typeface="Consolas" panose="020B0609020204030204" pitchFamily="49" charset="0"/>
              </a:rPr>
              <a:t> </a:t>
            </a:r>
            <a:r>
              <a:rPr lang="en-US" sz="1100" b="0" dirty="0">
                <a:solidFill>
                  <a:srgbClr val="7F0055"/>
                </a:solidFill>
                <a:latin typeface="Consolas" panose="020B0609020204030204" pitchFamily="49" charset="0"/>
                <a:cs typeface="Consolas" panose="020B0609020204030204" pitchFamily="49" charset="0"/>
              </a:rPr>
              <a:t>static</a:t>
            </a:r>
            <a:r>
              <a:rPr lang="en-US" sz="1100" b="0" dirty="0">
                <a:solidFill>
                  <a:srgbClr val="000000"/>
                </a:solidFill>
                <a:latin typeface="Consolas" panose="020B0609020204030204" pitchFamily="49" charset="0"/>
                <a:cs typeface="Consolas" panose="020B0609020204030204" pitchFamily="49" charset="0"/>
              </a:rPr>
              <a:t> String </a:t>
            </a:r>
            <a:r>
              <a:rPr lang="en-US" sz="1100" dirty="0">
                <a:solidFill>
                  <a:srgbClr val="000000"/>
                </a:solidFill>
                <a:latin typeface="Consolas" panose="020B0609020204030204" pitchFamily="49" charset="0"/>
                <a:cs typeface="Consolas" panose="020B0609020204030204" pitchFamily="49" charset="0"/>
              </a:rPr>
              <a:t>compress</a:t>
            </a:r>
            <a:r>
              <a:rPr lang="en-US" sz="1100" b="0" dirty="0">
                <a:solidFill>
                  <a:srgbClr val="000000"/>
                </a:solidFill>
                <a:latin typeface="Consolas" panose="020B0609020204030204" pitchFamily="49" charset="0"/>
                <a:cs typeface="Consolas" panose="020B0609020204030204" pitchFamily="49" charset="0"/>
              </a:rPr>
              <a:t>(String text, String[] </a:t>
            </a:r>
            <a:r>
              <a:rPr lang="en-US" sz="1100" b="0" dirty="0" err="1">
                <a:solidFill>
                  <a:srgbClr val="000000"/>
                </a:solidFill>
                <a:latin typeface="Consolas" panose="020B0609020204030204" pitchFamily="49" charset="0"/>
                <a:cs typeface="Consolas" panose="020B0609020204030204" pitchFamily="49" charset="0"/>
              </a:rPr>
              <a:t>codeBook</a:t>
            </a:r>
            <a:r>
              <a:rPr lang="en-US" sz="1100" b="0" dirty="0">
                <a:solidFill>
                  <a:srgbClr val="000000"/>
                </a:solidFill>
                <a:latin typeface="Consolas" panose="020B0609020204030204" pitchFamily="49" charset="0"/>
                <a:cs typeface="Consolas" panose="020B0609020204030204" pitchFamily="49" charset="0"/>
              </a:rPr>
              <a:t>) {</a:t>
            </a:r>
          </a:p>
          <a:p>
            <a:pPr algn="l">
              <a:spcBef>
                <a:spcPts val="200"/>
              </a:spcBef>
            </a:pPr>
            <a:r>
              <a:rPr lang="en-US" sz="1100" b="0" dirty="0">
                <a:solidFill>
                  <a:srgbClr val="000000"/>
                </a:solidFill>
                <a:latin typeface="Consolas" panose="020B0609020204030204" pitchFamily="49" charset="0"/>
                <a:cs typeface="Consolas" panose="020B0609020204030204" pitchFamily="49" charset="0"/>
              </a:rPr>
              <a:t>      StringBuilder </a:t>
            </a:r>
            <a:r>
              <a:rPr lang="en-US" sz="1100" b="0" dirty="0" err="1">
                <a:solidFill>
                  <a:srgbClr val="000000"/>
                </a:solidFill>
                <a:latin typeface="Consolas" panose="020B0609020204030204" pitchFamily="49" charset="0"/>
                <a:cs typeface="Consolas" panose="020B0609020204030204" pitchFamily="49" charset="0"/>
              </a:rPr>
              <a:t>codedText</a:t>
            </a:r>
            <a:r>
              <a:rPr lang="en-US" sz="1100" b="0" dirty="0">
                <a:solidFill>
                  <a:srgbClr val="000000"/>
                </a:solidFill>
                <a:latin typeface="Consolas" panose="020B0609020204030204" pitchFamily="49" charset="0"/>
                <a:cs typeface="Consolas" panose="020B0609020204030204" pitchFamily="49" charset="0"/>
              </a:rPr>
              <a:t> = </a:t>
            </a:r>
            <a:r>
              <a:rPr lang="en-US" sz="1100" b="0" dirty="0">
                <a:solidFill>
                  <a:srgbClr val="7F0055"/>
                </a:solidFill>
                <a:latin typeface="Consolas" panose="020B0609020204030204" pitchFamily="49" charset="0"/>
                <a:cs typeface="Consolas" panose="020B0609020204030204" pitchFamily="49" charset="0"/>
              </a:rPr>
              <a:t>new</a:t>
            </a:r>
            <a:r>
              <a:rPr lang="en-US" sz="1100" b="0" dirty="0">
                <a:solidFill>
                  <a:srgbClr val="000000"/>
                </a:solidFill>
                <a:latin typeface="Consolas" panose="020B0609020204030204" pitchFamily="49" charset="0"/>
                <a:cs typeface="Consolas" panose="020B0609020204030204" pitchFamily="49" charset="0"/>
              </a:rPr>
              <a:t> StringBuilder();</a:t>
            </a:r>
          </a:p>
          <a:p>
            <a:pPr algn="l">
              <a:spcBef>
                <a:spcPts val="200"/>
              </a:spcBef>
            </a:pPr>
            <a:r>
              <a:rPr lang="en-US" sz="1100" b="0" dirty="0">
                <a:solidFill>
                  <a:srgbClr val="000000"/>
                </a:solidFill>
                <a:latin typeface="Consolas" panose="020B0609020204030204" pitchFamily="49" charset="0"/>
                <a:cs typeface="Consolas" panose="020B0609020204030204" pitchFamily="49" charset="0"/>
              </a:rPr>
              <a:t>      </a:t>
            </a:r>
            <a:r>
              <a:rPr lang="en-US" sz="1100" b="0" dirty="0">
                <a:solidFill>
                  <a:srgbClr val="3F7F5F"/>
                </a:solidFill>
                <a:latin typeface="Consolas" panose="020B0609020204030204" pitchFamily="49" charset="0"/>
                <a:cs typeface="Consolas" panose="020B0609020204030204" pitchFamily="49" charset="0"/>
              </a:rPr>
              <a:t>// For each character in the given text,</a:t>
            </a:r>
          </a:p>
          <a:p>
            <a:pPr algn="l">
              <a:spcBef>
                <a:spcPts val="200"/>
              </a:spcBef>
            </a:pPr>
            <a:r>
              <a:rPr lang="en-US" sz="1100" b="0" dirty="0">
                <a:solidFill>
                  <a:srgbClr val="000000"/>
                </a:solidFill>
                <a:latin typeface="Consolas" panose="020B0609020204030204" pitchFamily="49" charset="0"/>
                <a:cs typeface="Consolas" panose="020B0609020204030204" pitchFamily="49" charset="0"/>
              </a:rPr>
              <a:t>      </a:t>
            </a:r>
            <a:r>
              <a:rPr lang="en-US" sz="1100" b="0" dirty="0">
                <a:solidFill>
                  <a:srgbClr val="3F7F5F"/>
                </a:solidFill>
                <a:latin typeface="Consolas" panose="020B0609020204030204" pitchFamily="49" charset="0"/>
                <a:cs typeface="Consolas" panose="020B0609020204030204" pitchFamily="49" charset="0"/>
              </a:rPr>
              <a:t>// appends the code of that character to the </a:t>
            </a:r>
            <a:r>
              <a:rPr lang="en-US" sz="1100" b="0" dirty="0" err="1">
                <a:solidFill>
                  <a:srgbClr val="3F7F5F"/>
                </a:solidFill>
                <a:latin typeface="Consolas" panose="020B0609020204030204" pitchFamily="49" charset="0"/>
                <a:cs typeface="Consolas" panose="020B0609020204030204" pitchFamily="49" charset="0"/>
              </a:rPr>
              <a:t>codedText</a:t>
            </a:r>
            <a:endParaRPr lang="en-US" sz="1100" b="0" dirty="0">
              <a:solidFill>
                <a:srgbClr val="3F7F5F"/>
              </a:solidFill>
              <a:latin typeface="Consolas" panose="020B0609020204030204" pitchFamily="49" charset="0"/>
              <a:cs typeface="Consolas" panose="020B0609020204030204" pitchFamily="49" charset="0"/>
            </a:endParaRPr>
          </a:p>
          <a:p>
            <a:pPr algn="l">
              <a:spcBef>
                <a:spcPts val="200"/>
              </a:spcBef>
            </a:pPr>
            <a:r>
              <a:rPr lang="en-US" sz="1100" b="0" dirty="0">
                <a:solidFill>
                  <a:srgbClr val="000000"/>
                </a:solidFill>
                <a:latin typeface="Consolas" panose="020B0609020204030204" pitchFamily="49" charset="0"/>
                <a:cs typeface="Consolas" panose="020B0609020204030204" pitchFamily="49" charset="0"/>
              </a:rPr>
              <a:t>      </a:t>
            </a:r>
            <a:r>
              <a:rPr lang="en-US" sz="1100" b="0" dirty="0">
                <a:solidFill>
                  <a:srgbClr val="7F0055"/>
                </a:solidFill>
                <a:latin typeface="Consolas" panose="020B0609020204030204" pitchFamily="49" charset="0"/>
                <a:cs typeface="Consolas" panose="020B0609020204030204" pitchFamily="49" charset="0"/>
              </a:rPr>
              <a:t>for</a:t>
            </a:r>
            <a:r>
              <a:rPr lang="en-US" sz="1100" b="0" dirty="0">
                <a:solidFill>
                  <a:srgbClr val="000000"/>
                </a:solidFill>
                <a:latin typeface="Consolas" panose="020B0609020204030204" pitchFamily="49" charset="0"/>
                <a:cs typeface="Consolas" panose="020B0609020204030204" pitchFamily="49" charset="0"/>
              </a:rPr>
              <a:t> (</a:t>
            </a:r>
            <a:r>
              <a:rPr lang="en-US" sz="1100" b="0" dirty="0">
                <a:solidFill>
                  <a:srgbClr val="7F0055"/>
                </a:solidFill>
                <a:latin typeface="Consolas" panose="020B0609020204030204" pitchFamily="49" charset="0"/>
                <a:cs typeface="Consolas" panose="020B0609020204030204" pitchFamily="49" charset="0"/>
              </a:rPr>
              <a:t>char</a:t>
            </a:r>
            <a:r>
              <a:rPr lang="en-US" sz="1100" b="0" dirty="0">
                <a:solidFill>
                  <a:srgbClr val="000000"/>
                </a:solidFill>
                <a:latin typeface="Consolas" panose="020B0609020204030204" pitchFamily="49" charset="0"/>
                <a:cs typeface="Consolas" panose="020B0609020204030204" pitchFamily="49" charset="0"/>
              </a:rPr>
              <a:t> </a:t>
            </a:r>
            <a:r>
              <a:rPr lang="en-US" sz="1100" b="0" dirty="0" err="1">
                <a:solidFill>
                  <a:srgbClr val="000000"/>
                </a:solidFill>
                <a:latin typeface="Consolas" panose="020B0609020204030204" pitchFamily="49" charset="0"/>
                <a:cs typeface="Consolas" panose="020B0609020204030204" pitchFamily="49" charset="0"/>
              </a:rPr>
              <a:t>i</a:t>
            </a:r>
            <a:r>
              <a:rPr lang="en-US" sz="1100" b="0" dirty="0">
                <a:solidFill>
                  <a:srgbClr val="000000"/>
                </a:solidFill>
                <a:latin typeface="Consolas" panose="020B0609020204030204" pitchFamily="49" charset="0"/>
                <a:cs typeface="Consolas" panose="020B0609020204030204" pitchFamily="49" charset="0"/>
              </a:rPr>
              <a:t> = 0; </a:t>
            </a:r>
            <a:r>
              <a:rPr lang="en-US" sz="1100" b="0" dirty="0" err="1">
                <a:solidFill>
                  <a:srgbClr val="000000"/>
                </a:solidFill>
                <a:latin typeface="Consolas" panose="020B0609020204030204" pitchFamily="49" charset="0"/>
                <a:cs typeface="Consolas" panose="020B0609020204030204" pitchFamily="49" charset="0"/>
              </a:rPr>
              <a:t>i</a:t>
            </a:r>
            <a:r>
              <a:rPr lang="en-US" sz="1100" b="0" dirty="0">
                <a:solidFill>
                  <a:srgbClr val="000000"/>
                </a:solidFill>
                <a:latin typeface="Consolas" panose="020B0609020204030204" pitchFamily="49" charset="0"/>
                <a:cs typeface="Consolas" panose="020B0609020204030204" pitchFamily="49" charset="0"/>
              </a:rPr>
              <a:t> &lt; </a:t>
            </a:r>
            <a:r>
              <a:rPr lang="en-US" sz="1100" b="0" dirty="0" err="1">
                <a:solidFill>
                  <a:srgbClr val="000000"/>
                </a:solidFill>
                <a:latin typeface="Consolas" panose="020B0609020204030204" pitchFamily="49" charset="0"/>
                <a:cs typeface="Consolas" panose="020B0609020204030204" pitchFamily="49" charset="0"/>
              </a:rPr>
              <a:t>text.length</a:t>
            </a:r>
            <a:r>
              <a:rPr lang="en-US" sz="1100" b="0" dirty="0">
                <a:solidFill>
                  <a:srgbClr val="000000"/>
                </a:solidFill>
                <a:latin typeface="Consolas" panose="020B0609020204030204" pitchFamily="49" charset="0"/>
                <a:cs typeface="Consolas" panose="020B0609020204030204" pitchFamily="49" charset="0"/>
              </a:rPr>
              <a:t>(); </a:t>
            </a:r>
            <a:r>
              <a:rPr lang="en-US" sz="1100" b="0" dirty="0" err="1">
                <a:solidFill>
                  <a:srgbClr val="000000"/>
                </a:solidFill>
                <a:latin typeface="Consolas" panose="020B0609020204030204" pitchFamily="49" charset="0"/>
                <a:cs typeface="Consolas" panose="020B0609020204030204" pitchFamily="49" charset="0"/>
              </a:rPr>
              <a:t>i</a:t>
            </a:r>
            <a:r>
              <a:rPr lang="en-US" sz="1100" b="0" dirty="0">
                <a:solidFill>
                  <a:srgbClr val="000000"/>
                </a:solidFill>
                <a:latin typeface="Consolas" panose="020B0609020204030204" pitchFamily="49" charset="0"/>
                <a:cs typeface="Consolas" panose="020B0609020204030204" pitchFamily="49" charset="0"/>
              </a:rPr>
              <a:t>++) {</a:t>
            </a:r>
          </a:p>
          <a:p>
            <a:pPr algn="l">
              <a:spcBef>
                <a:spcPts val="200"/>
              </a:spcBef>
            </a:pPr>
            <a:r>
              <a:rPr lang="en-US" sz="1100" b="0" dirty="0">
                <a:solidFill>
                  <a:srgbClr val="000000"/>
                </a:solidFill>
                <a:latin typeface="Consolas" panose="020B0609020204030204" pitchFamily="49" charset="0"/>
                <a:cs typeface="Consolas" panose="020B0609020204030204" pitchFamily="49" charset="0"/>
              </a:rPr>
              <a:t>          </a:t>
            </a:r>
            <a:r>
              <a:rPr lang="en-US" sz="1100" b="0" dirty="0" err="1">
                <a:solidFill>
                  <a:srgbClr val="000000"/>
                </a:solidFill>
                <a:latin typeface="Consolas" panose="020B0609020204030204" pitchFamily="49" charset="0"/>
                <a:cs typeface="Consolas" panose="020B0609020204030204" pitchFamily="49" charset="0"/>
              </a:rPr>
              <a:t>codedText.append</a:t>
            </a:r>
            <a:r>
              <a:rPr lang="en-US" sz="1100" b="0" dirty="0">
                <a:solidFill>
                  <a:srgbClr val="000000"/>
                </a:solidFill>
                <a:latin typeface="Consolas" panose="020B0609020204030204" pitchFamily="49" charset="0"/>
                <a:cs typeface="Consolas" panose="020B0609020204030204" pitchFamily="49" charset="0"/>
              </a:rPr>
              <a:t>(</a:t>
            </a:r>
            <a:r>
              <a:rPr lang="en-US" sz="1100" b="0" dirty="0" err="1">
                <a:solidFill>
                  <a:srgbClr val="000000"/>
                </a:solidFill>
                <a:latin typeface="Consolas" panose="020B0609020204030204" pitchFamily="49" charset="0"/>
                <a:cs typeface="Consolas" panose="020B0609020204030204" pitchFamily="49" charset="0"/>
              </a:rPr>
              <a:t>codeBook</a:t>
            </a:r>
            <a:r>
              <a:rPr lang="en-US" sz="1100" b="0" dirty="0">
                <a:solidFill>
                  <a:srgbClr val="000000"/>
                </a:solidFill>
                <a:latin typeface="Consolas" panose="020B0609020204030204" pitchFamily="49" charset="0"/>
                <a:cs typeface="Consolas" panose="020B0609020204030204" pitchFamily="49" charset="0"/>
              </a:rPr>
              <a:t>[</a:t>
            </a:r>
            <a:r>
              <a:rPr lang="en-US" sz="1100" b="0" dirty="0" err="1">
                <a:solidFill>
                  <a:srgbClr val="000000"/>
                </a:solidFill>
                <a:latin typeface="Consolas" panose="020B0609020204030204" pitchFamily="49" charset="0"/>
                <a:cs typeface="Consolas" panose="020B0609020204030204" pitchFamily="49" charset="0"/>
              </a:rPr>
              <a:t>text.charAt</a:t>
            </a:r>
            <a:r>
              <a:rPr lang="en-US" sz="1100" b="0" dirty="0">
                <a:solidFill>
                  <a:srgbClr val="000000"/>
                </a:solidFill>
                <a:latin typeface="Consolas" panose="020B0609020204030204" pitchFamily="49" charset="0"/>
                <a:cs typeface="Consolas" panose="020B0609020204030204" pitchFamily="49" charset="0"/>
              </a:rPr>
              <a:t>(</a:t>
            </a:r>
            <a:r>
              <a:rPr lang="en-US" sz="1100" b="0" dirty="0" err="1">
                <a:solidFill>
                  <a:srgbClr val="000000"/>
                </a:solidFill>
                <a:latin typeface="Consolas" panose="020B0609020204030204" pitchFamily="49" charset="0"/>
                <a:cs typeface="Consolas" panose="020B0609020204030204" pitchFamily="49" charset="0"/>
              </a:rPr>
              <a:t>i</a:t>
            </a:r>
            <a:r>
              <a:rPr lang="en-US" sz="1100" b="0" dirty="0">
                <a:solidFill>
                  <a:srgbClr val="000000"/>
                </a:solidFill>
                <a:latin typeface="Consolas" panose="020B0609020204030204" pitchFamily="49" charset="0"/>
                <a:cs typeface="Consolas" panose="020B0609020204030204" pitchFamily="49" charset="0"/>
              </a:rPr>
              <a:t>)]);</a:t>
            </a:r>
          </a:p>
          <a:p>
            <a:pPr algn="l">
              <a:spcBef>
                <a:spcPts val="200"/>
              </a:spcBef>
            </a:pPr>
            <a:r>
              <a:rPr lang="en-IL" sz="1100" b="0" dirty="0">
                <a:solidFill>
                  <a:srgbClr val="000000"/>
                </a:solidFill>
                <a:latin typeface="Consolas" panose="020B0609020204030204" pitchFamily="49" charset="0"/>
                <a:cs typeface="Consolas" panose="020B0609020204030204" pitchFamily="49" charset="0"/>
              </a:rPr>
              <a:t>      }</a:t>
            </a:r>
          </a:p>
          <a:p>
            <a:pPr algn="l">
              <a:spcBef>
                <a:spcPts val="200"/>
              </a:spcBef>
            </a:pPr>
            <a:r>
              <a:rPr lang="en-US" sz="1100" b="0" dirty="0">
                <a:solidFill>
                  <a:srgbClr val="000000"/>
                </a:solidFill>
                <a:latin typeface="Consolas" panose="020B0609020204030204" pitchFamily="49" charset="0"/>
                <a:cs typeface="Consolas" panose="020B0609020204030204" pitchFamily="49" charset="0"/>
              </a:rPr>
              <a:t>      </a:t>
            </a:r>
            <a:r>
              <a:rPr lang="en-US" sz="1100" b="0" dirty="0">
                <a:solidFill>
                  <a:srgbClr val="7F0055"/>
                </a:solidFill>
                <a:latin typeface="Consolas" panose="020B0609020204030204" pitchFamily="49" charset="0"/>
                <a:cs typeface="Consolas" panose="020B0609020204030204" pitchFamily="49" charset="0"/>
              </a:rPr>
              <a:t>return</a:t>
            </a:r>
            <a:r>
              <a:rPr lang="en-US" sz="1100" b="0" dirty="0">
                <a:solidFill>
                  <a:srgbClr val="000000"/>
                </a:solidFill>
                <a:latin typeface="Consolas" panose="020B0609020204030204" pitchFamily="49" charset="0"/>
                <a:cs typeface="Consolas" panose="020B0609020204030204" pitchFamily="49" charset="0"/>
              </a:rPr>
              <a:t> </a:t>
            </a:r>
            <a:r>
              <a:rPr lang="en-US" sz="1100" b="0" dirty="0" err="1">
                <a:solidFill>
                  <a:srgbClr val="000000"/>
                </a:solidFill>
                <a:latin typeface="Consolas" panose="020B0609020204030204" pitchFamily="49" charset="0"/>
                <a:cs typeface="Consolas" panose="020B0609020204030204" pitchFamily="49" charset="0"/>
              </a:rPr>
              <a:t>codedText.toString</a:t>
            </a:r>
            <a:r>
              <a:rPr lang="en-US" sz="1100" b="0" dirty="0">
                <a:solidFill>
                  <a:srgbClr val="000000"/>
                </a:solidFill>
                <a:latin typeface="Consolas" panose="020B0609020204030204" pitchFamily="49" charset="0"/>
                <a:cs typeface="Consolas" panose="020B0609020204030204" pitchFamily="49" charset="0"/>
              </a:rPr>
              <a:t>();</a:t>
            </a:r>
          </a:p>
          <a:p>
            <a:pPr algn="l">
              <a:spcBef>
                <a:spcPts val="200"/>
              </a:spcBef>
            </a:pPr>
            <a:r>
              <a:rPr lang="en-IL" sz="1100" b="0" dirty="0">
                <a:solidFill>
                  <a:srgbClr val="000000"/>
                </a:solidFill>
                <a:latin typeface="Consolas" panose="020B0609020204030204" pitchFamily="49" charset="0"/>
                <a:cs typeface="Consolas" panose="020B0609020204030204" pitchFamily="49" charset="0"/>
              </a:rPr>
              <a:t>   }</a:t>
            </a:r>
            <a:endParaRPr lang="en-US" sz="1100" b="0" dirty="0">
              <a:solidFill>
                <a:srgbClr val="000000"/>
              </a:solidFill>
              <a:latin typeface="Consolas" panose="020B0609020204030204" pitchFamily="49" charset="0"/>
              <a:ea typeface="Consolas"/>
              <a:cs typeface="Consolas" panose="020B0609020204030204" pitchFamily="49" charset="0"/>
            </a:endParaRPr>
          </a:p>
          <a:p>
            <a:pPr algn="l">
              <a:spcBef>
                <a:spcPts val="200"/>
              </a:spcBef>
            </a:pPr>
            <a:r>
              <a:rPr lang="en-IL" sz="1100" b="0" dirty="0">
                <a:solidFill>
                  <a:srgbClr val="000000"/>
                </a:solidFill>
                <a:latin typeface="Consolas" panose="020B0609020204030204" pitchFamily="49" charset="0"/>
                <a:cs typeface="Consolas" panose="020B0609020204030204" pitchFamily="49" charset="0"/>
              </a:rPr>
              <a:t>   ...</a:t>
            </a:r>
          </a:p>
          <a:p>
            <a:pPr algn="l"/>
            <a:r>
              <a:rPr lang="en-IL" sz="1100" b="0" dirty="0">
                <a:solidFill>
                  <a:srgbClr val="000000"/>
                </a:solidFill>
                <a:latin typeface="Consolas" panose="020B0609020204030204" pitchFamily="49" charset="0"/>
                <a:cs typeface="Consolas" panose="020B0609020204030204" pitchFamily="49" charset="0"/>
              </a:rPr>
              <a:t>}</a:t>
            </a:r>
          </a:p>
          <a:p>
            <a:pPr algn="l"/>
            <a:endParaRPr lang="en-US" sz="1100" b="0" dirty="0">
              <a:solidFill>
                <a:srgbClr val="000000"/>
              </a:solidFill>
              <a:latin typeface="Consolas" panose="020B0609020204030204" pitchFamily="49" charset="0"/>
              <a:ea typeface="Consolas"/>
              <a:cs typeface="Consolas" panose="020B0609020204030204" pitchFamily="49" charset="0"/>
            </a:endParaRPr>
          </a:p>
        </p:txBody>
      </p:sp>
      <p:grpSp>
        <p:nvGrpSpPr>
          <p:cNvPr id="156" name="Group 155">
            <a:extLst>
              <a:ext uri="{FF2B5EF4-FFF2-40B4-BE49-F238E27FC236}">
                <a16:creationId xmlns:a16="http://schemas.microsoft.com/office/drawing/2014/main" id="{8C1E2F8E-0B40-BE47-AE8A-36E4581FC363}"/>
              </a:ext>
            </a:extLst>
          </p:cNvPr>
          <p:cNvGrpSpPr/>
          <p:nvPr/>
        </p:nvGrpSpPr>
        <p:grpSpPr>
          <a:xfrm>
            <a:off x="2362200" y="4102982"/>
            <a:ext cx="6757488" cy="2603393"/>
            <a:chOff x="2362200" y="4102982"/>
            <a:chExt cx="6757488" cy="2603393"/>
          </a:xfrm>
        </p:grpSpPr>
        <p:pic>
          <p:nvPicPr>
            <p:cNvPr id="149" name="Picture 148">
              <a:extLst>
                <a:ext uri="{FF2B5EF4-FFF2-40B4-BE49-F238E27FC236}">
                  <a16:creationId xmlns:a16="http://schemas.microsoft.com/office/drawing/2014/main" id="{BD941769-B9B9-3E4C-BD12-CE4C6C7C4120}"/>
                </a:ext>
              </a:extLst>
            </p:cNvPr>
            <p:cNvPicPr>
              <a:picLocks noChangeAspect="1"/>
            </p:cNvPicPr>
            <p:nvPr/>
          </p:nvPicPr>
          <p:blipFill>
            <a:blip r:embed="rId2"/>
            <a:stretch>
              <a:fillRect/>
            </a:stretch>
          </p:blipFill>
          <p:spPr>
            <a:xfrm>
              <a:off x="3886200" y="4102982"/>
              <a:ext cx="1059311" cy="2603393"/>
            </a:xfrm>
            <a:prstGeom prst="rect">
              <a:avLst/>
            </a:prstGeom>
          </p:spPr>
        </p:pic>
        <p:sp>
          <p:nvSpPr>
            <p:cNvPr id="150" name="Rectangle 149">
              <a:extLst>
                <a:ext uri="{FF2B5EF4-FFF2-40B4-BE49-F238E27FC236}">
                  <a16:creationId xmlns:a16="http://schemas.microsoft.com/office/drawing/2014/main" id="{17FE569F-A31B-B448-AEE6-4F589E8D5053}"/>
                </a:ext>
              </a:extLst>
            </p:cNvPr>
            <p:cNvSpPr/>
            <p:nvPr/>
          </p:nvSpPr>
          <p:spPr>
            <a:xfrm>
              <a:off x="5385888" y="5266704"/>
              <a:ext cx="3733800" cy="307777"/>
            </a:xfrm>
            <a:prstGeom prst="rect">
              <a:avLst/>
            </a:prstGeom>
          </p:spPr>
          <p:txBody>
            <a:bodyPr wrap="square">
              <a:spAutoFit/>
            </a:bodyPr>
            <a:lstStyle/>
            <a:p>
              <a:pPr algn="l"/>
              <a:r>
                <a:rPr lang="en-IL" sz="1400" b="0" dirty="0">
                  <a:latin typeface="Consolas" panose="020B0609020204030204" pitchFamily="49" charset="0"/>
                  <a:cs typeface="Consolas" panose="020B0609020204030204" pitchFamily="49" charset="0"/>
                </a:rPr>
                <a:t>01110100110000111</a:t>
              </a:r>
            </a:p>
          </p:txBody>
        </p:sp>
        <p:grpSp>
          <p:nvGrpSpPr>
            <p:cNvPr id="151" name="Group 150">
              <a:extLst>
                <a:ext uri="{FF2B5EF4-FFF2-40B4-BE49-F238E27FC236}">
                  <a16:creationId xmlns:a16="http://schemas.microsoft.com/office/drawing/2014/main" id="{474F0191-5AA0-154C-A2A0-C3221DFC1C4F}"/>
                </a:ext>
              </a:extLst>
            </p:cNvPr>
            <p:cNvGrpSpPr/>
            <p:nvPr/>
          </p:nvGrpSpPr>
          <p:grpSpPr>
            <a:xfrm>
              <a:off x="2362200" y="5257800"/>
              <a:ext cx="1505003" cy="338555"/>
              <a:chOff x="793162" y="1710101"/>
              <a:chExt cx="1505003" cy="338555"/>
            </a:xfrm>
          </p:grpSpPr>
          <p:sp>
            <p:nvSpPr>
              <p:cNvPr id="152" name="Down Arrow 151">
                <a:extLst>
                  <a:ext uri="{FF2B5EF4-FFF2-40B4-BE49-F238E27FC236}">
                    <a16:creationId xmlns:a16="http://schemas.microsoft.com/office/drawing/2014/main" id="{528D48CD-72D3-764D-AE59-D11B2DDEBC8C}"/>
                  </a:ext>
                </a:extLst>
              </p:cNvPr>
              <p:cNvSpPr/>
              <p:nvPr/>
            </p:nvSpPr>
            <p:spPr bwMode="auto">
              <a:xfrm rot="16200000" flipH="1">
                <a:off x="1934642" y="1685133"/>
                <a:ext cx="338555" cy="388491"/>
              </a:xfrm>
              <a:prstGeom prst="downArrow">
                <a:avLst/>
              </a:prstGeom>
              <a:solidFill>
                <a:srgbClr val="C00000"/>
              </a:solidFill>
              <a:ln w="9525" cap="flat" cmpd="sng" algn="ctr">
                <a:no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sz="3200" b="1" i="0" u="none" strike="noStrike" cap="none" normalizeH="0" baseline="0" dirty="0">
                  <a:ln>
                    <a:noFill/>
                  </a:ln>
                  <a:solidFill>
                    <a:schemeClr val="tx1"/>
                  </a:solidFill>
                  <a:effectLst/>
                  <a:latin typeface="Arial" pitchFamily="34" charset="0"/>
                </a:endParaRPr>
              </a:p>
            </p:txBody>
          </p:sp>
          <p:sp>
            <p:nvSpPr>
              <p:cNvPr id="153" name="Rectangle 152">
                <a:extLst>
                  <a:ext uri="{FF2B5EF4-FFF2-40B4-BE49-F238E27FC236}">
                    <a16:creationId xmlns:a16="http://schemas.microsoft.com/office/drawing/2014/main" id="{2E8B84D6-354F-B94F-9750-DB64DB192787}"/>
                  </a:ext>
                </a:extLst>
              </p:cNvPr>
              <p:cNvSpPr/>
              <p:nvPr/>
            </p:nvSpPr>
            <p:spPr>
              <a:xfrm>
                <a:off x="793162" y="1732501"/>
                <a:ext cx="1079142" cy="307777"/>
              </a:xfrm>
              <a:prstGeom prst="rect">
                <a:avLst/>
              </a:prstGeom>
            </p:spPr>
            <p:txBody>
              <a:bodyPr wrap="none">
                <a:spAutoFit/>
              </a:bodyPr>
              <a:lstStyle/>
              <a:p>
                <a:r>
                  <a:rPr lang="en-IL" sz="1400" b="0" dirty="0">
                    <a:latin typeface="Consolas" panose="020B0609020204030204" pitchFamily="49" charset="0"/>
                    <a:cs typeface="Consolas" panose="020B0609020204030204" pitchFamily="49" charset="0"/>
                  </a:rPr>
                  <a:t>"abadcab"</a:t>
                </a:r>
              </a:p>
            </p:txBody>
          </p:sp>
        </p:grpSp>
        <p:sp>
          <p:nvSpPr>
            <p:cNvPr id="155" name="Down Arrow 154">
              <a:extLst>
                <a:ext uri="{FF2B5EF4-FFF2-40B4-BE49-F238E27FC236}">
                  <a16:creationId xmlns:a16="http://schemas.microsoft.com/office/drawing/2014/main" id="{851374FF-B251-6342-B820-7F67F12C07AB}"/>
                </a:ext>
              </a:extLst>
            </p:cNvPr>
            <p:cNvSpPr/>
            <p:nvPr/>
          </p:nvSpPr>
          <p:spPr bwMode="auto">
            <a:xfrm rot="16200000" flipH="1">
              <a:off x="4970478" y="5232834"/>
              <a:ext cx="338555" cy="388489"/>
            </a:xfrm>
            <a:prstGeom prst="downArrow">
              <a:avLst/>
            </a:prstGeom>
            <a:solidFill>
              <a:srgbClr val="C00000"/>
            </a:solidFill>
            <a:ln w="9525" cap="flat" cmpd="sng" algn="ctr">
              <a:no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sz="3200" b="1" i="0" u="none" strike="noStrike" cap="none" normalizeH="0" baseline="0" dirty="0">
                <a:ln>
                  <a:noFill/>
                </a:ln>
                <a:solidFill>
                  <a:schemeClr val="tx1"/>
                </a:solidFill>
                <a:effectLst/>
                <a:latin typeface="Arial" pitchFamily="34" charset="0"/>
              </a:endParaRPr>
            </a:p>
          </p:txBody>
        </p:sp>
      </p:grpSp>
    </p:spTree>
    <p:extLst>
      <p:ext uri="{BB962C8B-B14F-4D97-AF65-F5344CB8AC3E}">
        <p14:creationId xmlns:p14="http://schemas.microsoft.com/office/powerpoint/2010/main" val="160678238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xEl>
                                              <p:pRg st="6" end="6"/>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
                                            <p:txEl>
                                              <p:pRg st="7" end="7"/>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4">
                                            <p:txEl>
                                              <p:pRg st="8" end="8"/>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4">
                                            <p:txEl>
                                              <p:pRg st="9" end="9"/>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4">
                                            <p:txEl>
                                              <p:pRg st="10" end="10"/>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4">
                                            <p:txEl>
                                              <p:pRg st="11" end="11"/>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4">
                                            <p:txEl>
                                              <p:pRg st="12" end="12"/>
                                            </p:txEl>
                                          </p:spTgt>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4">
                                            <p:txEl>
                                              <p:pRg st="13" end="13"/>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4">
                                            <p:txEl>
                                              <p:pRg st="14" end="14"/>
                                            </p:txEl>
                                          </p:spTgt>
                                        </p:tgtEl>
                                        <p:attrNameLst>
                                          <p:attrName>style.visibility</p:attrName>
                                        </p:attrNameLst>
                                      </p:cBhvr>
                                      <p:to>
                                        <p:strVal val="visible"/>
                                      </p:to>
                                    </p:set>
                                  </p:childTnLst>
                                </p:cTn>
                              </p:par>
                              <p:par>
                                <p:cTn id="31" presetID="1" presetClass="entr" presetSubtype="0" fill="hold" nodeType="withEffect">
                                  <p:stCondLst>
                                    <p:cond delay="0"/>
                                  </p:stCondLst>
                                  <p:childTnLst>
                                    <p:set>
                                      <p:cBhvr>
                                        <p:cTn id="32" dur="1" fill="hold">
                                          <p:stCondLst>
                                            <p:cond delay="0"/>
                                          </p:stCondLst>
                                        </p:cTn>
                                        <p:tgtEl>
                                          <p:spTgt spid="4">
                                            <p:txEl>
                                              <p:pRg st="15" end="1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8E29DF-072E-354E-8B5E-245D26B4315F}"/>
              </a:ext>
            </a:extLst>
          </p:cNvPr>
          <p:cNvSpPr>
            <a:spLocks noGrp="1"/>
          </p:cNvSpPr>
          <p:nvPr>
            <p:ph type="title"/>
          </p:nvPr>
        </p:nvSpPr>
        <p:spPr/>
        <p:txBody>
          <a:bodyPr/>
          <a:lstStyle/>
          <a:p>
            <a:pPr eaLnBrk="0" fontAlgn="base" hangingPunct="0">
              <a:spcBef>
                <a:spcPct val="0"/>
              </a:spcBef>
              <a:spcAft>
                <a:spcPct val="0"/>
              </a:spcAft>
            </a:pPr>
            <a:r>
              <a:rPr lang="en-US" dirty="0"/>
              <a:t>Decompressing</a:t>
            </a:r>
          </a:p>
        </p:txBody>
      </p:sp>
      <p:sp>
        <p:nvSpPr>
          <p:cNvPr id="4" name="Rectangle 3">
            <a:extLst>
              <a:ext uri="{FF2B5EF4-FFF2-40B4-BE49-F238E27FC236}">
                <a16:creationId xmlns:a16="http://schemas.microsoft.com/office/drawing/2014/main" id="{FB40C9A4-AAE1-5349-9BBE-128A7B8C6E8A}"/>
              </a:ext>
            </a:extLst>
          </p:cNvPr>
          <p:cNvSpPr>
            <a:spLocks noChangeArrowheads="1"/>
          </p:cNvSpPr>
          <p:nvPr/>
        </p:nvSpPr>
        <p:spPr bwMode="auto">
          <a:xfrm>
            <a:off x="298339" y="758099"/>
            <a:ext cx="5569061" cy="5185501"/>
          </a:xfrm>
          <a:prstGeom prst="rect">
            <a:avLst/>
          </a:prstGeom>
          <a:solidFill>
            <a:schemeClr val="bg1"/>
          </a:solidFill>
          <a:ln w="9525">
            <a:solidFill>
              <a:srgbClr val="293973"/>
            </a:solidFill>
            <a:miter lim="800000"/>
            <a:headEnd/>
            <a:tailEnd/>
          </a:ln>
          <a:effectLst>
            <a:outerShdw blurRad="50800" dist="38100" dir="2700000" algn="tl" rotWithShape="0">
              <a:prstClr val="black">
                <a:alpha val="40000"/>
              </a:prstClr>
            </a:outerShdw>
          </a:effectLst>
        </p:spPr>
        <p:txBody>
          <a:bodyPr lIns="129600" tIns="133200" rIns="0" bIns="0" anchor="t" anchorCtr="0"/>
          <a:lstStyle/>
          <a:p>
            <a:pPr algn="l"/>
            <a:r>
              <a:rPr lang="en-US" sz="1100" b="0" dirty="0">
                <a:solidFill>
                  <a:srgbClr val="7F0055"/>
                </a:solidFill>
                <a:latin typeface="Consolas" panose="020B0609020204030204" pitchFamily="49" charset="0"/>
                <a:cs typeface="Consolas" panose="020B0609020204030204" pitchFamily="49" charset="0"/>
              </a:rPr>
              <a:t>import</a:t>
            </a:r>
            <a:r>
              <a:rPr lang="en-US" sz="1100" b="0" dirty="0">
                <a:solidFill>
                  <a:srgbClr val="000000"/>
                </a:solidFill>
                <a:latin typeface="Consolas" panose="020B0609020204030204" pitchFamily="49" charset="0"/>
                <a:cs typeface="Consolas" panose="020B0609020204030204" pitchFamily="49" charset="0"/>
              </a:rPr>
              <a:t> </a:t>
            </a:r>
            <a:r>
              <a:rPr lang="en-US" sz="1100" b="0" dirty="0" err="1">
                <a:solidFill>
                  <a:srgbClr val="000000"/>
                </a:solidFill>
                <a:latin typeface="Consolas" panose="020B0609020204030204" pitchFamily="49" charset="0"/>
                <a:cs typeface="Consolas" panose="020B0609020204030204" pitchFamily="49" charset="0"/>
              </a:rPr>
              <a:t>java.util.LinkedList</a:t>
            </a:r>
            <a:r>
              <a:rPr lang="en-US" sz="1100" b="0" dirty="0">
                <a:solidFill>
                  <a:srgbClr val="000000"/>
                </a:solidFill>
                <a:latin typeface="Consolas" panose="020B0609020204030204" pitchFamily="49" charset="0"/>
                <a:cs typeface="Consolas" panose="020B0609020204030204" pitchFamily="49" charset="0"/>
              </a:rPr>
              <a:t>;</a:t>
            </a:r>
            <a:endParaRPr lang="en-US" sz="1100" b="0" dirty="0">
              <a:solidFill>
                <a:srgbClr val="7F0055"/>
              </a:solidFill>
              <a:latin typeface="Consolas" panose="020B0609020204030204" pitchFamily="49" charset="0"/>
              <a:cs typeface="Consolas" panose="020B0609020204030204" pitchFamily="49" charset="0"/>
            </a:endParaRPr>
          </a:p>
          <a:p>
            <a:pPr algn="l">
              <a:spcBef>
                <a:spcPts val="600"/>
              </a:spcBef>
            </a:pPr>
            <a:r>
              <a:rPr lang="en-US" sz="1100" b="0" dirty="0">
                <a:solidFill>
                  <a:srgbClr val="7F0055"/>
                </a:solidFill>
                <a:latin typeface="Consolas" panose="020B0609020204030204" pitchFamily="49" charset="0"/>
                <a:cs typeface="Consolas" panose="020B0609020204030204" pitchFamily="49" charset="0"/>
              </a:rPr>
              <a:t>class</a:t>
            </a:r>
            <a:r>
              <a:rPr lang="en-US" sz="1100" b="0" dirty="0">
                <a:solidFill>
                  <a:srgbClr val="000000"/>
                </a:solidFill>
                <a:latin typeface="Consolas" panose="020B0609020204030204" pitchFamily="49" charset="0"/>
                <a:cs typeface="Consolas" panose="020B0609020204030204" pitchFamily="49" charset="0"/>
              </a:rPr>
              <a:t> Compression {</a:t>
            </a:r>
            <a:r>
              <a:rPr lang="en-IL" sz="1100" b="0" dirty="0">
                <a:solidFill>
                  <a:srgbClr val="000000"/>
                </a:solidFill>
                <a:latin typeface="Consolas" panose="020B0609020204030204" pitchFamily="49" charset="0"/>
                <a:cs typeface="Consolas" panose="020B0609020204030204" pitchFamily="49" charset="0"/>
              </a:rPr>
              <a:t>    </a:t>
            </a:r>
          </a:p>
          <a:p>
            <a:pPr algn="l">
              <a:spcBef>
                <a:spcPts val="0"/>
              </a:spcBef>
            </a:pPr>
            <a:r>
              <a:rPr lang="en-IL" sz="1200" b="0" dirty="0">
                <a:solidFill>
                  <a:srgbClr val="000000"/>
                </a:solidFill>
                <a:latin typeface="Consolas" panose="020B0609020204030204" pitchFamily="49" charset="0"/>
                <a:cs typeface="Consolas" panose="020B0609020204030204" pitchFamily="49" charset="0"/>
              </a:rPr>
              <a:t>   ...</a:t>
            </a:r>
          </a:p>
          <a:p>
            <a:pPr algn="l">
              <a:spcBef>
                <a:spcPts val="200"/>
              </a:spcBef>
            </a:pPr>
            <a:r>
              <a:rPr lang="en-US" sz="1100" b="0" dirty="0">
                <a:solidFill>
                  <a:srgbClr val="000000"/>
                </a:solidFill>
                <a:latin typeface="Consolas" panose="020B0609020204030204" pitchFamily="49" charset="0"/>
                <a:cs typeface="Consolas" panose="020B0609020204030204" pitchFamily="49" charset="0"/>
              </a:rPr>
              <a:t>   </a:t>
            </a:r>
            <a:endParaRPr lang="en-US" sz="1100" b="0" dirty="0">
              <a:solidFill>
                <a:srgbClr val="000000"/>
              </a:solidFill>
              <a:latin typeface="Consolas" panose="020B0609020204030204" pitchFamily="49" charset="0"/>
              <a:ea typeface="Consolas"/>
              <a:cs typeface="Consolas" panose="020B0609020204030204" pitchFamily="49" charset="0"/>
            </a:endParaRPr>
          </a:p>
        </p:txBody>
      </p:sp>
      <p:grpSp>
        <p:nvGrpSpPr>
          <p:cNvPr id="3" name="Group 2">
            <a:extLst>
              <a:ext uri="{FF2B5EF4-FFF2-40B4-BE49-F238E27FC236}">
                <a16:creationId xmlns:a16="http://schemas.microsoft.com/office/drawing/2014/main" id="{20AF3657-E675-CC4F-A0CF-6C6E8F9C1C81}"/>
              </a:ext>
            </a:extLst>
          </p:cNvPr>
          <p:cNvGrpSpPr/>
          <p:nvPr/>
        </p:nvGrpSpPr>
        <p:grpSpPr>
          <a:xfrm>
            <a:off x="4138657" y="4038600"/>
            <a:ext cx="4811798" cy="2376714"/>
            <a:chOff x="2168577" y="3447803"/>
            <a:chExt cx="4811798" cy="2376714"/>
          </a:xfrm>
        </p:grpSpPr>
        <p:sp>
          <p:nvSpPr>
            <p:cNvPr id="9" name="Rectangle 8">
              <a:extLst>
                <a:ext uri="{FF2B5EF4-FFF2-40B4-BE49-F238E27FC236}">
                  <a16:creationId xmlns:a16="http://schemas.microsoft.com/office/drawing/2014/main" id="{12B02D06-DF62-E34F-A6FB-4FB8EA18CB44}"/>
                </a:ext>
              </a:extLst>
            </p:cNvPr>
            <p:cNvSpPr/>
            <p:nvPr/>
          </p:nvSpPr>
          <p:spPr>
            <a:xfrm>
              <a:off x="2168577" y="4432815"/>
              <a:ext cx="914400" cy="338554"/>
            </a:xfrm>
            <a:prstGeom prst="rect">
              <a:avLst/>
            </a:prstGeom>
          </p:spPr>
          <p:txBody>
            <a:bodyPr wrap="square">
              <a:spAutoFit/>
            </a:bodyPr>
            <a:lstStyle/>
            <a:p>
              <a:pPr algn="l"/>
              <a:r>
                <a:rPr lang="en-IL" sz="1600" b="0" spc="200" dirty="0">
                  <a:latin typeface="Consolas" panose="020B0609020204030204" pitchFamily="49" charset="0"/>
                  <a:cs typeface="Consolas" panose="020B0609020204030204" pitchFamily="49" charset="0"/>
                </a:rPr>
                <a:t>1010</a:t>
              </a:r>
            </a:p>
          </p:txBody>
        </p:sp>
        <p:sp>
          <p:nvSpPr>
            <p:cNvPr id="11" name="Rectangle 10">
              <a:extLst>
                <a:ext uri="{FF2B5EF4-FFF2-40B4-BE49-F238E27FC236}">
                  <a16:creationId xmlns:a16="http://schemas.microsoft.com/office/drawing/2014/main" id="{ACEC1407-2F1D-6647-AA1D-389402A4B063}"/>
                </a:ext>
              </a:extLst>
            </p:cNvPr>
            <p:cNvSpPr/>
            <p:nvPr/>
          </p:nvSpPr>
          <p:spPr>
            <a:xfrm>
              <a:off x="6433430" y="4429525"/>
              <a:ext cx="546945" cy="338554"/>
            </a:xfrm>
            <a:prstGeom prst="rect">
              <a:avLst/>
            </a:prstGeom>
          </p:spPr>
          <p:txBody>
            <a:bodyPr wrap="none">
              <a:spAutoFit/>
            </a:bodyPr>
            <a:lstStyle/>
            <a:p>
              <a:r>
                <a:rPr lang="en-IL" sz="1600" b="0" dirty="0">
                  <a:latin typeface="Consolas" panose="020B0609020204030204" pitchFamily="49" charset="0"/>
                  <a:cs typeface="Consolas" panose="020B0609020204030204" pitchFamily="49" charset="0"/>
                </a:rPr>
                <a:t>"</a:t>
              </a:r>
              <a:r>
                <a:rPr lang="en-IL" sz="1600" b="0" spc="200" dirty="0">
                  <a:latin typeface="Consolas" panose="020B0609020204030204" pitchFamily="49" charset="0"/>
                  <a:cs typeface="Consolas" panose="020B0609020204030204" pitchFamily="49" charset="0"/>
                </a:rPr>
                <a:t>e</a:t>
              </a:r>
              <a:r>
                <a:rPr lang="en-IL" sz="1600" b="0" dirty="0">
                  <a:latin typeface="Consolas" panose="020B0609020204030204" pitchFamily="49" charset="0"/>
                  <a:cs typeface="Consolas" panose="020B0609020204030204" pitchFamily="49" charset="0"/>
                </a:rPr>
                <a:t>"</a:t>
              </a:r>
            </a:p>
          </p:txBody>
        </p:sp>
        <p:pic>
          <p:nvPicPr>
            <p:cNvPr id="13" name="Picture 12">
              <a:extLst>
                <a:ext uri="{FF2B5EF4-FFF2-40B4-BE49-F238E27FC236}">
                  <a16:creationId xmlns:a16="http://schemas.microsoft.com/office/drawing/2014/main" id="{7BF3720C-9B2B-F748-B2DB-14DE385A1A01}"/>
                </a:ext>
              </a:extLst>
            </p:cNvPr>
            <p:cNvPicPr>
              <a:picLocks noChangeAspect="1"/>
            </p:cNvPicPr>
            <p:nvPr/>
          </p:nvPicPr>
          <p:blipFill>
            <a:blip r:embed="rId2"/>
            <a:stretch>
              <a:fillRect/>
            </a:stretch>
          </p:blipFill>
          <p:spPr>
            <a:xfrm>
              <a:off x="2819400" y="3447803"/>
              <a:ext cx="3429000" cy="2376714"/>
            </a:xfrm>
            <a:prstGeom prst="rect">
              <a:avLst/>
            </a:prstGeom>
          </p:spPr>
        </p:pic>
        <p:sp>
          <p:nvSpPr>
            <p:cNvPr id="10" name="Down Arrow 9">
              <a:extLst>
                <a:ext uri="{FF2B5EF4-FFF2-40B4-BE49-F238E27FC236}">
                  <a16:creationId xmlns:a16="http://schemas.microsoft.com/office/drawing/2014/main" id="{1BD3C9AC-07B6-5C49-AD77-60D08D354845}"/>
                </a:ext>
              </a:extLst>
            </p:cNvPr>
            <p:cNvSpPr/>
            <p:nvPr/>
          </p:nvSpPr>
          <p:spPr bwMode="auto">
            <a:xfrm rot="16200000" flipH="1">
              <a:off x="2913700" y="4414882"/>
              <a:ext cx="338555" cy="381001"/>
            </a:xfrm>
            <a:prstGeom prst="downArrow">
              <a:avLst/>
            </a:prstGeom>
            <a:solidFill>
              <a:srgbClr val="C00000"/>
            </a:solidFill>
            <a:ln w="9525" cap="flat" cmpd="sng" algn="ctr">
              <a:no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sz="3200" b="1" i="0" u="none" strike="noStrike" cap="none" normalizeH="0" baseline="0" dirty="0">
                <a:ln>
                  <a:noFill/>
                </a:ln>
                <a:solidFill>
                  <a:schemeClr val="tx1"/>
                </a:solidFill>
                <a:effectLst/>
                <a:latin typeface="Arial" pitchFamily="34" charset="0"/>
              </a:endParaRPr>
            </a:p>
          </p:txBody>
        </p:sp>
        <p:sp>
          <p:nvSpPr>
            <p:cNvPr id="12" name="Down Arrow 11">
              <a:extLst>
                <a:ext uri="{FF2B5EF4-FFF2-40B4-BE49-F238E27FC236}">
                  <a16:creationId xmlns:a16="http://schemas.microsoft.com/office/drawing/2014/main" id="{8AD68B4D-F0EB-0F41-A84F-1FD53AE9EF80}"/>
                </a:ext>
              </a:extLst>
            </p:cNvPr>
            <p:cNvSpPr/>
            <p:nvPr/>
          </p:nvSpPr>
          <p:spPr bwMode="auto">
            <a:xfrm rot="16200000" flipH="1">
              <a:off x="6079122" y="4446370"/>
              <a:ext cx="338555" cy="311445"/>
            </a:xfrm>
            <a:prstGeom prst="downArrow">
              <a:avLst/>
            </a:prstGeom>
            <a:solidFill>
              <a:srgbClr val="C00000"/>
            </a:solidFill>
            <a:ln w="9525" cap="flat" cmpd="sng" algn="ctr">
              <a:no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sz="3200" b="1" i="0" u="none" strike="noStrike" cap="none" normalizeH="0" baseline="0" dirty="0">
                <a:ln>
                  <a:noFill/>
                </a:ln>
                <a:solidFill>
                  <a:schemeClr val="tx1"/>
                </a:solidFill>
                <a:effectLst/>
                <a:latin typeface="Arial" pitchFamily="34" charset="0"/>
              </a:endParaRPr>
            </a:p>
          </p:txBody>
        </p:sp>
      </p:grpSp>
    </p:spTree>
    <p:extLst>
      <p:ext uri="{BB962C8B-B14F-4D97-AF65-F5344CB8AC3E}">
        <p14:creationId xmlns:p14="http://schemas.microsoft.com/office/powerpoint/2010/main" val="17045152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8E29DF-072E-354E-8B5E-245D26B4315F}"/>
              </a:ext>
            </a:extLst>
          </p:cNvPr>
          <p:cNvSpPr>
            <a:spLocks noGrp="1"/>
          </p:cNvSpPr>
          <p:nvPr>
            <p:ph type="title"/>
          </p:nvPr>
        </p:nvSpPr>
        <p:spPr/>
        <p:txBody>
          <a:bodyPr/>
          <a:lstStyle/>
          <a:p>
            <a:pPr rtl="1"/>
            <a:r>
              <a:rPr lang="en-US" dirty="0"/>
              <a:t>Decompressing</a:t>
            </a:r>
          </a:p>
        </p:txBody>
      </p:sp>
      <p:sp>
        <p:nvSpPr>
          <p:cNvPr id="4" name="Rectangle 3">
            <a:extLst>
              <a:ext uri="{FF2B5EF4-FFF2-40B4-BE49-F238E27FC236}">
                <a16:creationId xmlns:a16="http://schemas.microsoft.com/office/drawing/2014/main" id="{FB40C9A4-AAE1-5349-9BBE-128A7B8C6E8A}"/>
              </a:ext>
            </a:extLst>
          </p:cNvPr>
          <p:cNvSpPr>
            <a:spLocks noChangeArrowheads="1"/>
          </p:cNvSpPr>
          <p:nvPr/>
        </p:nvSpPr>
        <p:spPr bwMode="auto">
          <a:xfrm>
            <a:off x="298339" y="758099"/>
            <a:ext cx="5569061" cy="5185501"/>
          </a:xfrm>
          <a:prstGeom prst="rect">
            <a:avLst/>
          </a:prstGeom>
          <a:solidFill>
            <a:schemeClr val="bg1"/>
          </a:solidFill>
          <a:ln w="9525">
            <a:solidFill>
              <a:srgbClr val="293973"/>
            </a:solidFill>
            <a:miter lim="800000"/>
            <a:headEnd/>
            <a:tailEnd/>
          </a:ln>
          <a:effectLst>
            <a:outerShdw blurRad="50800" dist="38100" dir="2700000" algn="tl" rotWithShape="0">
              <a:prstClr val="black">
                <a:alpha val="40000"/>
              </a:prstClr>
            </a:outerShdw>
          </a:effectLst>
        </p:spPr>
        <p:txBody>
          <a:bodyPr lIns="129600" tIns="133200" rIns="0" bIns="0" anchor="t" anchorCtr="0"/>
          <a:lstStyle/>
          <a:p>
            <a:pPr algn="l"/>
            <a:r>
              <a:rPr lang="en-US" sz="1100" b="0" dirty="0">
                <a:solidFill>
                  <a:srgbClr val="7F0055"/>
                </a:solidFill>
                <a:latin typeface="Consolas" panose="020B0609020204030204" pitchFamily="49" charset="0"/>
                <a:cs typeface="Consolas" panose="020B0609020204030204" pitchFamily="49" charset="0"/>
              </a:rPr>
              <a:t>import</a:t>
            </a:r>
            <a:r>
              <a:rPr lang="en-US" sz="1100" b="0" dirty="0">
                <a:solidFill>
                  <a:srgbClr val="000000"/>
                </a:solidFill>
                <a:latin typeface="Consolas" panose="020B0609020204030204" pitchFamily="49" charset="0"/>
                <a:cs typeface="Consolas" panose="020B0609020204030204" pitchFamily="49" charset="0"/>
              </a:rPr>
              <a:t> </a:t>
            </a:r>
            <a:r>
              <a:rPr lang="en-US" sz="1100" b="0" dirty="0" err="1">
                <a:solidFill>
                  <a:srgbClr val="000000"/>
                </a:solidFill>
                <a:latin typeface="Consolas" panose="020B0609020204030204" pitchFamily="49" charset="0"/>
                <a:cs typeface="Consolas" panose="020B0609020204030204" pitchFamily="49" charset="0"/>
              </a:rPr>
              <a:t>java.util.LinkedList</a:t>
            </a:r>
            <a:r>
              <a:rPr lang="en-US" sz="1100" b="0" dirty="0">
                <a:solidFill>
                  <a:srgbClr val="000000"/>
                </a:solidFill>
                <a:latin typeface="Consolas" panose="020B0609020204030204" pitchFamily="49" charset="0"/>
                <a:cs typeface="Consolas" panose="020B0609020204030204" pitchFamily="49" charset="0"/>
              </a:rPr>
              <a:t>;</a:t>
            </a:r>
            <a:endParaRPr lang="en-US" sz="1100" b="0" dirty="0">
              <a:solidFill>
                <a:srgbClr val="7F0055"/>
              </a:solidFill>
              <a:latin typeface="Consolas" panose="020B0609020204030204" pitchFamily="49" charset="0"/>
              <a:cs typeface="Consolas" panose="020B0609020204030204" pitchFamily="49" charset="0"/>
            </a:endParaRPr>
          </a:p>
          <a:p>
            <a:pPr algn="l">
              <a:spcBef>
                <a:spcPts val="600"/>
              </a:spcBef>
            </a:pPr>
            <a:r>
              <a:rPr lang="en-US" sz="1100" b="0" dirty="0">
                <a:solidFill>
                  <a:srgbClr val="7F0055"/>
                </a:solidFill>
                <a:latin typeface="Consolas" panose="020B0609020204030204" pitchFamily="49" charset="0"/>
                <a:cs typeface="Consolas" panose="020B0609020204030204" pitchFamily="49" charset="0"/>
              </a:rPr>
              <a:t>class</a:t>
            </a:r>
            <a:r>
              <a:rPr lang="en-US" sz="1100" b="0" dirty="0">
                <a:solidFill>
                  <a:srgbClr val="000000"/>
                </a:solidFill>
                <a:latin typeface="Consolas" panose="020B0609020204030204" pitchFamily="49" charset="0"/>
                <a:cs typeface="Consolas" panose="020B0609020204030204" pitchFamily="49" charset="0"/>
              </a:rPr>
              <a:t> Compression {</a:t>
            </a:r>
            <a:r>
              <a:rPr lang="en-IL" sz="1100" b="0" dirty="0">
                <a:solidFill>
                  <a:srgbClr val="000000"/>
                </a:solidFill>
                <a:latin typeface="Consolas" panose="020B0609020204030204" pitchFamily="49" charset="0"/>
                <a:cs typeface="Consolas" panose="020B0609020204030204" pitchFamily="49" charset="0"/>
              </a:rPr>
              <a:t>    </a:t>
            </a:r>
          </a:p>
          <a:p>
            <a:pPr algn="l">
              <a:spcBef>
                <a:spcPts val="0"/>
              </a:spcBef>
            </a:pPr>
            <a:r>
              <a:rPr lang="en-IL" sz="1200" b="0" dirty="0">
                <a:solidFill>
                  <a:srgbClr val="000000"/>
                </a:solidFill>
                <a:latin typeface="Consolas" panose="020B0609020204030204" pitchFamily="49" charset="0"/>
                <a:cs typeface="Consolas" panose="020B0609020204030204" pitchFamily="49" charset="0"/>
              </a:rPr>
              <a:t>   ...</a:t>
            </a:r>
          </a:p>
          <a:p>
            <a:pPr algn="l">
              <a:spcBef>
                <a:spcPts val="200"/>
              </a:spcBef>
            </a:pPr>
            <a:r>
              <a:rPr lang="en-US" sz="1100" b="0" dirty="0">
                <a:solidFill>
                  <a:srgbClr val="000000"/>
                </a:solidFill>
                <a:latin typeface="Consolas" panose="020B0609020204030204" pitchFamily="49" charset="0"/>
                <a:cs typeface="Consolas" panose="020B0609020204030204" pitchFamily="49" charset="0"/>
              </a:rPr>
              <a:t>   </a:t>
            </a:r>
            <a:r>
              <a:rPr lang="en-US" sz="1100" b="0" dirty="0">
                <a:solidFill>
                  <a:srgbClr val="3F7F5F"/>
                </a:solidFill>
                <a:latin typeface="Consolas" panose="020B0609020204030204" pitchFamily="49" charset="0"/>
                <a:cs typeface="Consolas" panose="020B0609020204030204" pitchFamily="49" charset="0"/>
              </a:rPr>
              <a:t>// Decompresses the given compressed text, back to the </a:t>
            </a:r>
          </a:p>
          <a:p>
            <a:pPr algn="l">
              <a:spcBef>
                <a:spcPts val="200"/>
              </a:spcBef>
            </a:pPr>
            <a:r>
              <a:rPr lang="en-US" sz="1100" b="0" dirty="0">
                <a:solidFill>
                  <a:srgbClr val="000000"/>
                </a:solidFill>
                <a:latin typeface="Consolas" panose="020B0609020204030204" pitchFamily="49" charset="0"/>
                <a:cs typeface="Consolas" panose="020B0609020204030204" pitchFamily="49" charset="0"/>
              </a:rPr>
              <a:t>   </a:t>
            </a:r>
            <a:r>
              <a:rPr lang="en-US" sz="1100" b="0" dirty="0">
                <a:solidFill>
                  <a:srgbClr val="3F7F5F"/>
                </a:solidFill>
                <a:latin typeface="Consolas" panose="020B0609020204030204" pitchFamily="49" charset="0"/>
                <a:cs typeface="Consolas" panose="020B0609020204030204" pitchFamily="49" charset="0"/>
              </a:rPr>
              <a:t>// uncompressed text, using the given Huffman tree.</a:t>
            </a:r>
          </a:p>
          <a:p>
            <a:pPr algn="l">
              <a:spcBef>
                <a:spcPts val="200"/>
              </a:spcBef>
            </a:pPr>
            <a:r>
              <a:rPr lang="en-US" sz="1100" b="0" dirty="0">
                <a:solidFill>
                  <a:srgbClr val="000000"/>
                </a:solidFill>
                <a:latin typeface="Consolas" panose="020B0609020204030204" pitchFamily="49" charset="0"/>
                <a:cs typeface="Consolas" panose="020B0609020204030204" pitchFamily="49" charset="0"/>
              </a:rPr>
              <a:t>   </a:t>
            </a:r>
            <a:r>
              <a:rPr lang="en-US" sz="1100" b="0" dirty="0">
                <a:solidFill>
                  <a:srgbClr val="7F0055"/>
                </a:solidFill>
                <a:latin typeface="Consolas" panose="020B0609020204030204" pitchFamily="49" charset="0"/>
                <a:cs typeface="Consolas" panose="020B0609020204030204" pitchFamily="49" charset="0"/>
              </a:rPr>
              <a:t>private</a:t>
            </a:r>
            <a:r>
              <a:rPr lang="en-US" sz="1100" b="0" dirty="0">
                <a:solidFill>
                  <a:srgbClr val="000000"/>
                </a:solidFill>
                <a:latin typeface="Consolas" panose="020B0609020204030204" pitchFamily="49" charset="0"/>
                <a:cs typeface="Consolas" panose="020B0609020204030204" pitchFamily="49" charset="0"/>
              </a:rPr>
              <a:t> </a:t>
            </a:r>
            <a:r>
              <a:rPr lang="en-US" sz="1100" b="0" dirty="0">
                <a:solidFill>
                  <a:srgbClr val="7F0055"/>
                </a:solidFill>
                <a:latin typeface="Consolas" panose="020B0609020204030204" pitchFamily="49" charset="0"/>
                <a:cs typeface="Consolas" panose="020B0609020204030204" pitchFamily="49" charset="0"/>
              </a:rPr>
              <a:t>static</a:t>
            </a:r>
            <a:r>
              <a:rPr lang="en-US" sz="1100" b="0" dirty="0">
                <a:solidFill>
                  <a:srgbClr val="000000"/>
                </a:solidFill>
                <a:latin typeface="Consolas" panose="020B0609020204030204" pitchFamily="49" charset="0"/>
                <a:cs typeface="Consolas" panose="020B0609020204030204" pitchFamily="49" charset="0"/>
              </a:rPr>
              <a:t> String </a:t>
            </a:r>
            <a:r>
              <a:rPr lang="en-US" sz="1100" dirty="0">
                <a:solidFill>
                  <a:srgbClr val="000000"/>
                </a:solidFill>
                <a:latin typeface="Consolas" panose="020B0609020204030204" pitchFamily="49" charset="0"/>
                <a:cs typeface="Consolas" panose="020B0609020204030204" pitchFamily="49" charset="0"/>
              </a:rPr>
              <a:t>decompress</a:t>
            </a:r>
            <a:r>
              <a:rPr lang="en-US" sz="1100" b="0" dirty="0">
                <a:solidFill>
                  <a:srgbClr val="000000"/>
                </a:solidFill>
                <a:latin typeface="Consolas" panose="020B0609020204030204" pitchFamily="49" charset="0"/>
                <a:cs typeface="Consolas" panose="020B0609020204030204" pitchFamily="49" charset="0"/>
              </a:rPr>
              <a:t>(String compressed, Node root) {</a:t>
            </a:r>
          </a:p>
          <a:p>
            <a:pPr algn="l">
              <a:spcBef>
                <a:spcPts val="200"/>
              </a:spcBef>
            </a:pPr>
            <a:r>
              <a:rPr lang="en-US" sz="1100" b="0" dirty="0">
                <a:solidFill>
                  <a:srgbClr val="000000"/>
                </a:solidFill>
                <a:latin typeface="Consolas" panose="020B0609020204030204" pitchFamily="49" charset="0"/>
                <a:cs typeface="Consolas" panose="020B0609020204030204" pitchFamily="49" charset="0"/>
              </a:rPr>
              <a:t>      StringBuilder text = </a:t>
            </a:r>
            <a:r>
              <a:rPr lang="en-US" sz="1100" b="0" dirty="0">
                <a:solidFill>
                  <a:srgbClr val="7F0055"/>
                </a:solidFill>
                <a:latin typeface="Consolas" panose="020B0609020204030204" pitchFamily="49" charset="0"/>
                <a:cs typeface="Consolas" panose="020B0609020204030204" pitchFamily="49" charset="0"/>
              </a:rPr>
              <a:t>new</a:t>
            </a:r>
            <a:r>
              <a:rPr lang="en-US" sz="1100" b="0" dirty="0">
                <a:solidFill>
                  <a:srgbClr val="000000"/>
                </a:solidFill>
                <a:latin typeface="Consolas" panose="020B0609020204030204" pitchFamily="49" charset="0"/>
                <a:cs typeface="Consolas" panose="020B0609020204030204" pitchFamily="49" charset="0"/>
              </a:rPr>
              <a:t> StringBuilder();</a:t>
            </a:r>
          </a:p>
          <a:p>
            <a:pPr algn="l">
              <a:spcBef>
                <a:spcPts val="200"/>
              </a:spcBef>
            </a:pPr>
            <a:r>
              <a:rPr lang="en-US" sz="1100" b="0" dirty="0">
                <a:solidFill>
                  <a:srgbClr val="000000"/>
                </a:solidFill>
                <a:latin typeface="Consolas" panose="020B0609020204030204" pitchFamily="49" charset="0"/>
                <a:cs typeface="Consolas" panose="020B0609020204030204" pitchFamily="49" charset="0"/>
              </a:rPr>
              <a:t>      Node node = root;</a:t>
            </a:r>
          </a:p>
          <a:p>
            <a:pPr algn="l">
              <a:spcBef>
                <a:spcPts val="200"/>
              </a:spcBef>
            </a:pPr>
            <a:r>
              <a:rPr lang="en-US" sz="1100" b="0" dirty="0">
                <a:solidFill>
                  <a:srgbClr val="000000"/>
                </a:solidFill>
                <a:latin typeface="Consolas" panose="020B0609020204030204" pitchFamily="49" charset="0"/>
                <a:cs typeface="Consolas" panose="020B0609020204030204" pitchFamily="49" charset="0"/>
              </a:rPr>
              <a:t>      </a:t>
            </a:r>
            <a:r>
              <a:rPr lang="en-US" sz="1100" b="0" dirty="0">
                <a:solidFill>
                  <a:srgbClr val="7F0055"/>
                </a:solidFill>
                <a:latin typeface="Consolas" panose="020B0609020204030204" pitchFamily="49" charset="0"/>
                <a:cs typeface="Consolas" panose="020B0609020204030204" pitchFamily="49" charset="0"/>
              </a:rPr>
              <a:t>char</a:t>
            </a:r>
            <a:r>
              <a:rPr lang="en-US" sz="1100" b="0" dirty="0">
                <a:solidFill>
                  <a:srgbClr val="000000"/>
                </a:solidFill>
                <a:latin typeface="Consolas" panose="020B0609020204030204" pitchFamily="49" charset="0"/>
                <a:cs typeface="Consolas" panose="020B0609020204030204" pitchFamily="49" charset="0"/>
              </a:rPr>
              <a:t>[] </a:t>
            </a:r>
            <a:r>
              <a:rPr lang="en-US" sz="1100" b="0" dirty="0" err="1">
                <a:solidFill>
                  <a:srgbClr val="000000"/>
                </a:solidFill>
                <a:latin typeface="Consolas" panose="020B0609020204030204" pitchFamily="49" charset="0"/>
                <a:cs typeface="Consolas" panose="020B0609020204030204" pitchFamily="49" charset="0"/>
              </a:rPr>
              <a:t>compressedChars</a:t>
            </a:r>
            <a:r>
              <a:rPr lang="en-US" sz="1100" b="0" dirty="0">
                <a:solidFill>
                  <a:srgbClr val="000000"/>
                </a:solidFill>
                <a:latin typeface="Consolas" panose="020B0609020204030204" pitchFamily="49" charset="0"/>
                <a:cs typeface="Consolas" panose="020B0609020204030204" pitchFamily="49" charset="0"/>
              </a:rPr>
              <a:t> = </a:t>
            </a:r>
            <a:r>
              <a:rPr lang="en-US" sz="1100" b="0" dirty="0" err="1">
                <a:solidFill>
                  <a:srgbClr val="000000"/>
                </a:solidFill>
                <a:latin typeface="Consolas" panose="020B0609020204030204" pitchFamily="49" charset="0"/>
                <a:cs typeface="Consolas" panose="020B0609020204030204" pitchFamily="49" charset="0"/>
              </a:rPr>
              <a:t>compressed.toCharArray</a:t>
            </a:r>
            <a:r>
              <a:rPr lang="en-US" sz="1100" b="0" dirty="0">
                <a:solidFill>
                  <a:srgbClr val="000000"/>
                </a:solidFill>
                <a:latin typeface="Consolas" panose="020B0609020204030204" pitchFamily="49" charset="0"/>
                <a:cs typeface="Consolas" panose="020B0609020204030204" pitchFamily="49" charset="0"/>
              </a:rPr>
              <a:t>();</a:t>
            </a:r>
          </a:p>
          <a:p>
            <a:pPr algn="l">
              <a:spcBef>
                <a:spcPts val="200"/>
              </a:spcBef>
            </a:pPr>
            <a:r>
              <a:rPr lang="en-US" sz="1100" b="0" dirty="0">
                <a:solidFill>
                  <a:srgbClr val="000000"/>
                </a:solidFill>
                <a:latin typeface="Consolas" panose="020B0609020204030204" pitchFamily="49" charset="0"/>
                <a:cs typeface="Consolas" panose="020B0609020204030204" pitchFamily="49" charset="0"/>
              </a:rPr>
              <a:t>      </a:t>
            </a:r>
            <a:r>
              <a:rPr lang="en-US" sz="1100" b="0" dirty="0">
                <a:solidFill>
                  <a:srgbClr val="7F0055"/>
                </a:solidFill>
                <a:latin typeface="Consolas" panose="020B0609020204030204" pitchFamily="49" charset="0"/>
                <a:cs typeface="Consolas" panose="020B0609020204030204" pitchFamily="49" charset="0"/>
              </a:rPr>
              <a:t>for</a:t>
            </a:r>
            <a:r>
              <a:rPr lang="en-US" sz="1100" b="0" dirty="0">
                <a:solidFill>
                  <a:srgbClr val="000000"/>
                </a:solidFill>
                <a:latin typeface="Consolas" panose="020B0609020204030204" pitchFamily="49" charset="0"/>
                <a:cs typeface="Consolas" panose="020B0609020204030204" pitchFamily="49" charset="0"/>
              </a:rPr>
              <a:t> (</a:t>
            </a:r>
            <a:r>
              <a:rPr lang="en-US" sz="1100" b="0" dirty="0">
                <a:solidFill>
                  <a:srgbClr val="7F0055"/>
                </a:solidFill>
                <a:latin typeface="Consolas" panose="020B0609020204030204" pitchFamily="49" charset="0"/>
                <a:cs typeface="Consolas" panose="020B0609020204030204" pitchFamily="49" charset="0"/>
              </a:rPr>
              <a:t>char</a:t>
            </a:r>
            <a:r>
              <a:rPr lang="en-US" sz="1100" b="0" dirty="0">
                <a:solidFill>
                  <a:srgbClr val="000000"/>
                </a:solidFill>
                <a:latin typeface="Consolas" panose="020B0609020204030204" pitchFamily="49" charset="0"/>
                <a:cs typeface="Consolas" panose="020B0609020204030204" pitchFamily="49" charset="0"/>
              </a:rPr>
              <a:t> </a:t>
            </a:r>
            <a:r>
              <a:rPr lang="en-US" sz="1100" b="0" dirty="0" err="1">
                <a:solidFill>
                  <a:srgbClr val="000000"/>
                </a:solidFill>
                <a:latin typeface="Consolas" panose="020B0609020204030204" pitchFamily="49" charset="0"/>
                <a:cs typeface="Consolas" panose="020B0609020204030204" pitchFamily="49" charset="0"/>
              </a:rPr>
              <a:t>ch</a:t>
            </a:r>
            <a:r>
              <a:rPr lang="en-US" sz="1100" b="0" dirty="0">
                <a:solidFill>
                  <a:srgbClr val="000000"/>
                </a:solidFill>
                <a:latin typeface="Consolas" panose="020B0609020204030204" pitchFamily="49" charset="0"/>
                <a:cs typeface="Consolas" panose="020B0609020204030204" pitchFamily="49" charset="0"/>
              </a:rPr>
              <a:t> : </a:t>
            </a:r>
            <a:r>
              <a:rPr lang="en-US" sz="1100" b="0" dirty="0" err="1">
                <a:solidFill>
                  <a:srgbClr val="000000"/>
                </a:solidFill>
                <a:latin typeface="Consolas" panose="020B0609020204030204" pitchFamily="49" charset="0"/>
                <a:cs typeface="Consolas" panose="020B0609020204030204" pitchFamily="49" charset="0"/>
              </a:rPr>
              <a:t>compressedChars</a:t>
            </a:r>
            <a:r>
              <a:rPr lang="en-US" sz="1100" b="0" dirty="0">
                <a:solidFill>
                  <a:srgbClr val="000000"/>
                </a:solidFill>
                <a:latin typeface="Consolas" panose="020B0609020204030204" pitchFamily="49" charset="0"/>
                <a:cs typeface="Consolas" panose="020B0609020204030204" pitchFamily="49" charset="0"/>
              </a:rPr>
              <a:t>) {</a:t>
            </a:r>
          </a:p>
          <a:p>
            <a:pPr algn="l">
              <a:spcBef>
                <a:spcPts val="200"/>
              </a:spcBef>
            </a:pPr>
            <a:r>
              <a:rPr lang="en-US" sz="1100" b="0" dirty="0">
                <a:solidFill>
                  <a:srgbClr val="000000"/>
                </a:solidFill>
                <a:latin typeface="Consolas" panose="020B0609020204030204" pitchFamily="49" charset="0"/>
                <a:cs typeface="Consolas" panose="020B0609020204030204" pitchFamily="49" charset="0"/>
              </a:rPr>
              <a:t>         </a:t>
            </a:r>
            <a:r>
              <a:rPr lang="en-US" sz="1100" b="0" dirty="0">
                <a:solidFill>
                  <a:srgbClr val="7F0055"/>
                </a:solidFill>
                <a:latin typeface="Consolas" panose="020B0609020204030204" pitchFamily="49" charset="0"/>
                <a:cs typeface="Consolas" panose="020B0609020204030204" pitchFamily="49" charset="0"/>
              </a:rPr>
              <a:t>if</a:t>
            </a:r>
            <a:r>
              <a:rPr lang="en-US" sz="1100" b="0" dirty="0">
                <a:solidFill>
                  <a:srgbClr val="000000"/>
                </a:solidFill>
                <a:latin typeface="Consolas" panose="020B0609020204030204" pitchFamily="49" charset="0"/>
                <a:cs typeface="Consolas" panose="020B0609020204030204" pitchFamily="49" charset="0"/>
              </a:rPr>
              <a:t> (</a:t>
            </a:r>
            <a:r>
              <a:rPr lang="en-US" sz="1100" b="0" dirty="0" err="1">
                <a:solidFill>
                  <a:srgbClr val="000000"/>
                </a:solidFill>
                <a:latin typeface="Consolas" panose="020B0609020204030204" pitchFamily="49" charset="0"/>
                <a:cs typeface="Consolas" panose="020B0609020204030204" pitchFamily="49" charset="0"/>
              </a:rPr>
              <a:t>ch</a:t>
            </a:r>
            <a:r>
              <a:rPr lang="en-US" sz="1100" b="0" dirty="0">
                <a:solidFill>
                  <a:srgbClr val="000000"/>
                </a:solidFill>
                <a:latin typeface="Consolas" panose="020B0609020204030204" pitchFamily="49" charset="0"/>
                <a:cs typeface="Consolas" panose="020B0609020204030204" pitchFamily="49" charset="0"/>
              </a:rPr>
              <a:t> == </a:t>
            </a:r>
            <a:r>
              <a:rPr lang="en-US" sz="1100" b="0" dirty="0">
                <a:solidFill>
                  <a:srgbClr val="2A00FF"/>
                </a:solidFill>
                <a:latin typeface="Consolas" panose="020B0609020204030204" pitchFamily="49" charset="0"/>
                <a:cs typeface="Consolas" panose="020B0609020204030204" pitchFamily="49" charset="0"/>
              </a:rPr>
              <a:t>'0'</a:t>
            </a:r>
            <a:r>
              <a:rPr lang="en-US" sz="1100" b="0" dirty="0">
                <a:solidFill>
                  <a:srgbClr val="000000"/>
                </a:solidFill>
                <a:latin typeface="Consolas" panose="020B0609020204030204" pitchFamily="49" charset="0"/>
                <a:cs typeface="Consolas" panose="020B0609020204030204" pitchFamily="49" charset="0"/>
              </a:rPr>
              <a:t>) {</a:t>
            </a:r>
          </a:p>
          <a:p>
            <a:pPr algn="l">
              <a:spcBef>
                <a:spcPts val="200"/>
              </a:spcBef>
            </a:pPr>
            <a:r>
              <a:rPr lang="en-US" sz="1100" b="0" dirty="0">
                <a:solidFill>
                  <a:srgbClr val="000000"/>
                </a:solidFill>
                <a:latin typeface="Consolas" panose="020B0609020204030204" pitchFamily="49" charset="0"/>
                <a:cs typeface="Consolas" panose="020B0609020204030204" pitchFamily="49" charset="0"/>
              </a:rPr>
              <a:t>            node = </a:t>
            </a:r>
            <a:r>
              <a:rPr lang="en-US" sz="1100" b="0" dirty="0" err="1">
                <a:solidFill>
                  <a:srgbClr val="000000"/>
                </a:solidFill>
                <a:latin typeface="Consolas" panose="020B0609020204030204" pitchFamily="49" charset="0"/>
                <a:cs typeface="Consolas" panose="020B0609020204030204" pitchFamily="49" charset="0"/>
              </a:rPr>
              <a:t>node.left</a:t>
            </a:r>
            <a:r>
              <a:rPr lang="en-US" sz="1100" b="0" dirty="0">
                <a:solidFill>
                  <a:srgbClr val="000000"/>
                </a:solidFill>
                <a:latin typeface="Consolas" panose="020B0609020204030204" pitchFamily="49" charset="0"/>
                <a:cs typeface="Consolas" panose="020B0609020204030204" pitchFamily="49" charset="0"/>
              </a:rPr>
              <a:t>;</a:t>
            </a:r>
          </a:p>
          <a:p>
            <a:pPr algn="l">
              <a:spcBef>
                <a:spcPts val="200"/>
              </a:spcBef>
            </a:pPr>
            <a:r>
              <a:rPr lang="en-US" sz="1100" b="0" dirty="0">
                <a:solidFill>
                  <a:srgbClr val="000000"/>
                </a:solidFill>
                <a:latin typeface="Consolas" panose="020B0609020204030204" pitchFamily="49" charset="0"/>
                <a:cs typeface="Consolas" panose="020B0609020204030204" pitchFamily="49" charset="0"/>
              </a:rPr>
              <a:t>         }</a:t>
            </a:r>
          </a:p>
          <a:p>
            <a:pPr algn="l">
              <a:spcBef>
                <a:spcPts val="200"/>
              </a:spcBef>
            </a:pPr>
            <a:r>
              <a:rPr lang="en-US" sz="1100" b="0" dirty="0">
                <a:solidFill>
                  <a:srgbClr val="000000"/>
                </a:solidFill>
                <a:latin typeface="Consolas" panose="020B0609020204030204" pitchFamily="49" charset="0"/>
                <a:cs typeface="Consolas" panose="020B0609020204030204" pitchFamily="49" charset="0"/>
              </a:rPr>
              <a:t>         </a:t>
            </a:r>
            <a:r>
              <a:rPr lang="en-US" sz="1100" b="0" dirty="0">
                <a:solidFill>
                  <a:srgbClr val="7F0055"/>
                </a:solidFill>
                <a:latin typeface="Consolas" panose="020B0609020204030204" pitchFamily="49" charset="0"/>
                <a:cs typeface="Consolas" panose="020B0609020204030204" pitchFamily="49" charset="0"/>
              </a:rPr>
              <a:t>else</a:t>
            </a:r>
            <a:r>
              <a:rPr lang="en-US" sz="1100" b="0" dirty="0">
                <a:solidFill>
                  <a:srgbClr val="000000"/>
                </a:solidFill>
                <a:latin typeface="Consolas" panose="020B0609020204030204" pitchFamily="49" charset="0"/>
                <a:cs typeface="Consolas" panose="020B0609020204030204" pitchFamily="49" charset="0"/>
              </a:rPr>
              <a:t> { </a:t>
            </a:r>
            <a:r>
              <a:rPr lang="en-US" sz="1100" b="0" dirty="0">
                <a:solidFill>
                  <a:srgbClr val="3F7F5F"/>
                </a:solidFill>
                <a:latin typeface="Consolas" panose="020B0609020204030204" pitchFamily="49" charset="0"/>
                <a:cs typeface="Consolas" panose="020B0609020204030204" pitchFamily="49" charset="0"/>
              </a:rPr>
              <a:t>// </a:t>
            </a:r>
            <a:r>
              <a:rPr lang="en-US" sz="1100" b="0" dirty="0" err="1">
                <a:solidFill>
                  <a:srgbClr val="3F7F5F"/>
                </a:solidFill>
                <a:latin typeface="Consolas" panose="020B0609020204030204" pitchFamily="49" charset="0"/>
                <a:cs typeface="Consolas" panose="020B0609020204030204" pitchFamily="49" charset="0"/>
              </a:rPr>
              <a:t>ch</a:t>
            </a:r>
            <a:r>
              <a:rPr lang="en-US" sz="1100" b="0" dirty="0">
                <a:solidFill>
                  <a:srgbClr val="3F7F5F"/>
                </a:solidFill>
                <a:latin typeface="Consolas" panose="020B0609020204030204" pitchFamily="49" charset="0"/>
                <a:cs typeface="Consolas" panose="020B0609020204030204" pitchFamily="49" charset="0"/>
              </a:rPr>
              <a:t> == '1'</a:t>
            </a:r>
          </a:p>
          <a:p>
            <a:pPr algn="l">
              <a:spcBef>
                <a:spcPts val="200"/>
              </a:spcBef>
            </a:pPr>
            <a:r>
              <a:rPr lang="en-US" sz="1100" b="0" dirty="0">
                <a:solidFill>
                  <a:srgbClr val="000000"/>
                </a:solidFill>
                <a:latin typeface="Consolas" panose="020B0609020204030204" pitchFamily="49" charset="0"/>
                <a:cs typeface="Consolas" panose="020B0609020204030204" pitchFamily="49" charset="0"/>
              </a:rPr>
              <a:t>            node = </a:t>
            </a:r>
            <a:r>
              <a:rPr lang="en-US" sz="1100" b="0" dirty="0" err="1">
                <a:solidFill>
                  <a:srgbClr val="000000"/>
                </a:solidFill>
                <a:latin typeface="Consolas" panose="020B0609020204030204" pitchFamily="49" charset="0"/>
                <a:cs typeface="Consolas" panose="020B0609020204030204" pitchFamily="49" charset="0"/>
              </a:rPr>
              <a:t>node.right</a:t>
            </a:r>
            <a:r>
              <a:rPr lang="en-US" sz="1100" b="0" dirty="0">
                <a:solidFill>
                  <a:srgbClr val="000000"/>
                </a:solidFill>
                <a:latin typeface="Consolas" panose="020B0609020204030204" pitchFamily="49" charset="0"/>
                <a:cs typeface="Consolas" panose="020B0609020204030204" pitchFamily="49" charset="0"/>
              </a:rPr>
              <a:t>;</a:t>
            </a:r>
          </a:p>
          <a:p>
            <a:pPr algn="l">
              <a:spcBef>
                <a:spcPts val="200"/>
              </a:spcBef>
            </a:pPr>
            <a:r>
              <a:rPr lang="en-IL" sz="1100" b="0" dirty="0">
                <a:solidFill>
                  <a:srgbClr val="000000"/>
                </a:solidFill>
                <a:latin typeface="Consolas" panose="020B0609020204030204" pitchFamily="49" charset="0"/>
                <a:cs typeface="Consolas" panose="020B0609020204030204" pitchFamily="49" charset="0"/>
              </a:rPr>
              <a:t>         }</a:t>
            </a:r>
          </a:p>
          <a:p>
            <a:pPr algn="l">
              <a:spcBef>
                <a:spcPts val="200"/>
              </a:spcBef>
            </a:pPr>
            <a:endParaRPr lang="en-IL" sz="1100" b="0" dirty="0">
              <a:latin typeface="Consolas" panose="020B0609020204030204" pitchFamily="49" charset="0"/>
              <a:cs typeface="Consolas" panose="020B0609020204030204" pitchFamily="49" charset="0"/>
            </a:endParaRPr>
          </a:p>
          <a:p>
            <a:pPr algn="l">
              <a:spcBef>
                <a:spcPts val="200"/>
              </a:spcBef>
            </a:pPr>
            <a:r>
              <a:rPr lang="en-US" sz="1100" b="0" dirty="0">
                <a:solidFill>
                  <a:srgbClr val="000000"/>
                </a:solidFill>
                <a:latin typeface="Consolas" panose="020B0609020204030204" pitchFamily="49" charset="0"/>
                <a:cs typeface="Consolas" panose="020B0609020204030204" pitchFamily="49" charset="0"/>
              </a:rPr>
              <a:t>         </a:t>
            </a:r>
            <a:r>
              <a:rPr lang="en-US" sz="1100" b="0" dirty="0">
                <a:solidFill>
                  <a:srgbClr val="7F0055"/>
                </a:solidFill>
                <a:latin typeface="Consolas" panose="020B0609020204030204" pitchFamily="49" charset="0"/>
                <a:cs typeface="Consolas" panose="020B0609020204030204" pitchFamily="49" charset="0"/>
              </a:rPr>
              <a:t>if</a:t>
            </a:r>
            <a:r>
              <a:rPr lang="en-US" sz="1100" b="0" dirty="0">
                <a:solidFill>
                  <a:srgbClr val="000000"/>
                </a:solidFill>
                <a:latin typeface="Consolas" panose="020B0609020204030204" pitchFamily="49" charset="0"/>
                <a:cs typeface="Consolas" panose="020B0609020204030204" pitchFamily="49" charset="0"/>
              </a:rPr>
              <a:t> (</a:t>
            </a:r>
            <a:r>
              <a:rPr lang="en-US" sz="1100" b="0" dirty="0" err="1">
                <a:solidFill>
                  <a:srgbClr val="000000"/>
                </a:solidFill>
                <a:latin typeface="Consolas" panose="020B0609020204030204" pitchFamily="49" charset="0"/>
                <a:cs typeface="Consolas" panose="020B0609020204030204" pitchFamily="49" charset="0"/>
              </a:rPr>
              <a:t>node.isLeaf</a:t>
            </a:r>
            <a:r>
              <a:rPr lang="en-US" sz="1100" b="0" dirty="0">
                <a:solidFill>
                  <a:srgbClr val="000000"/>
                </a:solidFill>
                <a:latin typeface="Consolas" panose="020B0609020204030204" pitchFamily="49" charset="0"/>
                <a:cs typeface="Consolas" panose="020B0609020204030204" pitchFamily="49" charset="0"/>
              </a:rPr>
              <a:t>()) {</a:t>
            </a:r>
          </a:p>
          <a:p>
            <a:pPr algn="l">
              <a:spcBef>
                <a:spcPts val="200"/>
              </a:spcBef>
            </a:pPr>
            <a:r>
              <a:rPr lang="en-US" sz="1100" b="0" dirty="0">
                <a:solidFill>
                  <a:srgbClr val="000000"/>
                </a:solidFill>
                <a:latin typeface="Consolas" panose="020B0609020204030204" pitchFamily="49" charset="0"/>
                <a:cs typeface="Consolas" panose="020B0609020204030204" pitchFamily="49" charset="0"/>
              </a:rPr>
              <a:t>            </a:t>
            </a:r>
            <a:r>
              <a:rPr lang="en-US" sz="1100" b="0" dirty="0" err="1">
                <a:solidFill>
                  <a:srgbClr val="000000"/>
                </a:solidFill>
                <a:latin typeface="Consolas" panose="020B0609020204030204" pitchFamily="49" charset="0"/>
                <a:cs typeface="Consolas" panose="020B0609020204030204" pitchFamily="49" charset="0"/>
              </a:rPr>
              <a:t>text.append</a:t>
            </a:r>
            <a:r>
              <a:rPr lang="en-US" sz="1100" b="0" dirty="0">
                <a:solidFill>
                  <a:srgbClr val="000000"/>
                </a:solidFill>
                <a:latin typeface="Consolas" panose="020B0609020204030204" pitchFamily="49" charset="0"/>
                <a:cs typeface="Consolas" panose="020B0609020204030204" pitchFamily="49" charset="0"/>
              </a:rPr>
              <a:t>(</a:t>
            </a:r>
            <a:r>
              <a:rPr lang="en-US" sz="1100" b="0" dirty="0" err="1">
                <a:solidFill>
                  <a:srgbClr val="000000"/>
                </a:solidFill>
                <a:latin typeface="Consolas" panose="020B0609020204030204" pitchFamily="49" charset="0"/>
                <a:cs typeface="Consolas" panose="020B0609020204030204" pitchFamily="49" charset="0"/>
              </a:rPr>
              <a:t>node.ch</a:t>
            </a:r>
            <a:r>
              <a:rPr lang="en-US" sz="1100" b="0" dirty="0">
                <a:solidFill>
                  <a:srgbClr val="000000"/>
                </a:solidFill>
                <a:latin typeface="Consolas" panose="020B0609020204030204" pitchFamily="49" charset="0"/>
                <a:cs typeface="Consolas" panose="020B0609020204030204" pitchFamily="49" charset="0"/>
              </a:rPr>
              <a:t>);</a:t>
            </a:r>
          </a:p>
          <a:p>
            <a:pPr algn="l">
              <a:spcBef>
                <a:spcPts val="200"/>
              </a:spcBef>
            </a:pPr>
            <a:r>
              <a:rPr lang="en-US" sz="1100" b="0" dirty="0">
                <a:solidFill>
                  <a:srgbClr val="000000"/>
                </a:solidFill>
                <a:latin typeface="Consolas" panose="020B0609020204030204" pitchFamily="49" charset="0"/>
                <a:cs typeface="Consolas" panose="020B0609020204030204" pitchFamily="49" charset="0"/>
              </a:rPr>
              <a:t>            node = root;</a:t>
            </a:r>
          </a:p>
          <a:p>
            <a:pPr algn="l">
              <a:spcBef>
                <a:spcPts val="200"/>
              </a:spcBef>
            </a:pPr>
            <a:r>
              <a:rPr lang="en-IL" sz="1100" b="0" dirty="0">
                <a:solidFill>
                  <a:srgbClr val="000000"/>
                </a:solidFill>
                <a:latin typeface="Consolas" panose="020B0609020204030204" pitchFamily="49" charset="0"/>
                <a:cs typeface="Consolas" panose="020B0609020204030204" pitchFamily="49" charset="0"/>
              </a:rPr>
              <a:t>         }</a:t>
            </a:r>
          </a:p>
          <a:p>
            <a:pPr algn="l">
              <a:spcBef>
                <a:spcPts val="200"/>
              </a:spcBef>
            </a:pPr>
            <a:r>
              <a:rPr lang="en-IL" sz="1100" b="0" dirty="0">
                <a:solidFill>
                  <a:srgbClr val="000000"/>
                </a:solidFill>
                <a:latin typeface="Consolas" panose="020B0609020204030204" pitchFamily="49" charset="0"/>
                <a:cs typeface="Consolas" panose="020B0609020204030204" pitchFamily="49" charset="0"/>
              </a:rPr>
              <a:t>      }</a:t>
            </a:r>
          </a:p>
          <a:p>
            <a:pPr algn="l">
              <a:spcBef>
                <a:spcPts val="200"/>
              </a:spcBef>
            </a:pPr>
            <a:r>
              <a:rPr lang="en-US" sz="1100" b="0" dirty="0">
                <a:solidFill>
                  <a:srgbClr val="000000"/>
                </a:solidFill>
                <a:latin typeface="Consolas" panose="020B0609020204030204" pitchFamily="49" charset="0"/>
                <a:cs typeface="Consolas" panose="020B0609020204030204" pitchFamily="49" charset="0"/>
              </a:rPr>
              <a:t>      </a:t>
            </a:r>
            <a:r>
              <a:rPr lang="en-US" sz="1100" b="0" dirty="0">
                <a:solidFill>
                  <a:srgbClr val="7F0055"/>
                </a:solidFill>
                <a:latin typeface="Consolas" panose="020B0609020204030204" pitchFamily="49" charset="0"/>
                <a:cs typeface="Consolas" panose="020B0609020204030204" pitchFamily="49" charset="0"/>
              </a:rPr>
              <a:t>return</a:t>
            </a:r>
            <a:r>
              <a:rPr lang="en-US" sz="1100" b="0" dirty="0">
                <a:solidFill>
                  <a:srgbClr val="000000"/>
                </a:solidFill>
                <a:latin typeface="Consolas" panose="020B0609020204030204" pitchFamily="49" charset="0"/>
                <a:cs typeface="Consolas" panose="020B0609020204030204" pitchFamily="49" charset="0"/>
              </a:rPr>
              <a:t> </a:t>
            </a:r>
            <a:r>
              <a:rPr lang="en-US" sz="1100" b="0" dirty="0" err="1">
                <a:solidFill>
                  <a:srgbClr val="000000"/>
                </a:solidFill>
                <a:latin typeface="Consolas" panose="020B0609020204030204" pitchFamily="49" charset="0"/>
                <a:cs typeface="Consolas" panose="020B0609020204030204" pitchFamily="49" charset="0"/>
              </a:rPr>
              <a:t>text.toString</a:t>
            </a:r>
            <a:r>
              <a:rPr lang="en-US" sz="1100" b="0" dirty="0">
                <a:solidFill>
                  <a:srgbClr val="000000"/>
                </a:solidFill>
                <a:latin typeface="Consolas" panose="020B0609020204030204" pitchFamily="49" charset="0"/>
                <a:cs typeface="Consolas" panose="020B0609020204030204" pitchFamily="49" charset="0"/>
              </a:rPr>
              <a:t>();</a:t>
            </a:r>
          </a:p>
          <a:p>
            <a:pPr algn="l">
              <a:spcBef>
                <a:spcPts val="200"/>
              </a:spcBef>
            </a:pPr>
            <a:r>
              <a:rPr lang="en-US" sz="1100" b="0" dirty="0">
                <a:solidFill>
                  <a:srgbClr val="000000"/>
                </a:solidFill>
                <a:latin typeface="Consolas" panose="020B0609020204030204" pitchFamily="49" charset="0"/>
                <a:cs typeface="Consolas" panose="020B0609020204030204" pitchFamily="49" charset="0"/>
              </a:rPr>
              <a:t>   </a:t>
            </a:r>
            <a:r>
              <a:rPr lang="en-IL" sz="1100" b="0" dirty="0">
                <a:solidFill>
                  <a:srgbClr val="000000"/>
                </a:solidFill>
                <a:latin typeface="Consolas" panose="020B0609020204030204" pitchFamily="49" charset="0"/>
                <a:cs typeface="Consolas" panose="020B0609020204030204" pitchFamily="49" charset="0"/>
              </a:rPr>
              <a:t>}</a:t>
            </a:r>
            <a:endParaRPr lang="en-US" sz="1100" b="0" dirty="0">
              <a:solidFill>
                <a:srgbClr val="000000"/>
              </a:solidFill>
              <a:latin typeface="Consolas" panose="020B0609020204030204" pitchFamily="49" charset="0"/>
              <a:ea typeface="Consolas"/>
              <a:cs typeface="Consolas" panose="020B0609020204030204" pitchFamily="49" charset="0"/>
            </a:endParaRPr>
          </a:p>
          <a:p>
            <a:pPr algn="l">
              <a:spcBef>
                <a:spcPts val="200"/>
              </a:spcBef>
            </a:pPr>
            <a:r>
              <a:rPr lang="en-IL" sz="1100" b="0" dirty="0">
                <a:solidFill>
                  <a:srgbClr val="000000"/>
                </a:solidFill>
                <a:latin typeface="Consolas" panose="020B0609020204030204" pitchFamily="49" charset="0"/>
                <a:cs typeface="Consolas" panose="020B0609020204030204" pitchFamily="49" charset="0"/>
              </a:rPr>
              <a:t>   ...</a:t>
            </a:r>
          </a:p>
          <a:p>
            <a:pPr algn="l"/>
            <a:r>
              <a:rPr lang="en-IL" sz="1100" b="0" dirty="0">
                <a:solidFill>
                  <a:srgbClr val="000000"/>
                </a:solidFill>
                <a:latin typeface="Consolas" panose="020B0609020204030204" pitchFamily="49" charset="0"/>
                <a:cs typeface="Consolas" panose="020B0609020204030204" pitchFamily="49" charset="0"/>
              </a:rPr>
              <a:t>}</a:t>
            </a:r>
          </a:p>
          <a:p>
            <a:pPr algn="l"/>
            <a:endParaRPr lang="en-US" sz="1100" b="0" dirty="0">
              <a:solidFill>
                <a:srgbClr val="000000"/>
              </a:solidFill>
              <a:latin typeface="Consolas" panose="020B0609020204030204" pitchFamily="49" charset="0"/>
              <a:ea typeface="Consolas"/>
              <a:cs typeface="Consolas" panose="020B0609020204030204" pitchFamily="49" charset="0"/>
            </a:endParaRPr>
          </a:p>
        </p:txBody>
      </p:sp>
      <p:grpSp>
        <p:nvGrpSpPr>
          <p:cNvPr id="3" name="Group 2">
            <a:extLst>
              <a:ext uri="{FF2B5EF4-FFF2-40B4-BE49-F238E27FC236}">
                <a16:creationId xmlns:a16="http://schemas.microsoft.com/office/drawing/2014/main" id="{20AF3657-E675-CC4F-A0CF-6C6E8F9C1C81}"/>
              </a:ext>
            </a:extLst>
          </p:cNvPr>
          <p:cNvGrpSpPr/>
          <p:nvPr/>
        </p:nvGrpSpPr>
        <p:grpSpPr>
          <a:xfrm>
            <a:off x="4138657" y="4038600"/>
            <a:ext cx="4811798" cy="2376714"/>
            <a:chOff x="2168577" y="3447803"/>
            <a:chExt cx="4811798" cy="2376714"/>
          </a:xfrm>
        </p:grpSpPr>
        <p:sp>
          <p:nvSpPr>
            <p:cNvPr id="9" name="Rectangle 8">
              <a:extLst>
                <a:ext uri="{FF2B5EF4-FFF2-40B4-BE49-F238E27FC236}">
                  <a16:creationId xmlns:a16="http://schemas.microsoft.com/office/drawing/2014/main" id="{12B02D06-DF62-E34F-A6FB-4FB8EA18CB44}"/>
                </a:ext>
              </a:extLst>
            </p:cNvPr>
            <p:cNvSpPr/>
            <p:nvPr/>
          </p:nvSpPr>
          <p:spPr>
            <a:xfrm>
              <a:off x="2168577" y="4432815"/>
              <a:ext cx="914400" cy="338554"/>
            </a:xfrm>
            <a:prstGeom prst="rect">
              <a:avLst/>
            </a:prstGeom>
          </p:spPr>
          <p:txBody>
            <a:bodyPr wrap="square">
              <a:spAutoFit/>
            </a:bodyPr>
            <a:lstStyle/>
            <a:p>
              <a:pPr algn="l"/>
              <a:r>
                <a:rPr lang="en-IL" sz="1600" b="0" spc="200" dirty="0">
                  <a:latin typeface="Consolas" panose="020B0609020204030204" pitchFamily="49" charset="0"/>
                  <a:cs typeface="Consolas" panose="020B0609020204030204" pitchFamily="49" charset="0"/>
                </a:rPr>
                <a:t>1010</a:t>
              </a:r>
            </a:p>
          </p:txBody>
        </p:sp>
        <p:sp>
          <p:nvSpPr>
            <p:cNvPr id="11" name="Rectangle 10">
              <a:extLst>
                <a:ext uri="{FF2B5EF4-FFF2-40B4-BE49-F238E27FC236}">
                  <a16:creationId xmlns:a16="http://schemas.microsoft.com/office/drawing/2014/main" id="{ACEC1407-2F1D-6647-AA1D-389402A4B063}"/>
                </a:ext>
              </a:extLst>
            </p:cNvPr>
            <p:cNvSpPr/>
            <p:nvPr/>
          </p:nvSpPr>
          <p:spPr>
            <a:xfrm>
              <a:off x="6433430" y="4429525"/>
              <a:ext cx="546945" cy="338554"/>
            </a:xfrm>
            <a:prstGeom prst="rect">
              <a:avLst/>
            </a:prstGeom>
          </p:spPr>
          <p:txBody>
            <a:bodyPr wrap="none">
              <a:spAutoFit/>
            </a:bodyPr>
            <a:lstStyle/>
            <a:p>
              <a:r>
                <a:rPr lang="en-IL" sz="1600" b="0" dirty="0">
                  <a:latin typeface="Consolas" panose="020B0609020204030204" pitchFamily="49" charset="0"/>
                  <a:cs typeface="Consolas" panose="020B0609020204030204" pitchFamily="49" charset="0"/>
                </a:rPr>
                <a:t>"</a:t>
              </a:r>
              <a:r>
                <a:rPr lang="en-IL" sz="1600" b="0" spc="200" dirty="0">
                  <a:latin typeface="Consolas" panose="020B0609020204030204" pitchFamily="49" charset="0"/>
                  <a:cs typeface="Consolas" panose="020B0609020204030204" pitchFamily="49" charset="0"/>
                </a:rPr>
                <a:t>e</a:t>
              </a:r>
              <a:r>
                <a:rPr lang="en-IL" sz="1600" b="0" dirty="0">
                  <a:latin typeface="Consolas" panose="020B0609020204030204" pitchFamily="49" charset="0"/>
                  <a:cs typeface="Consolas" panose="020B0609020204030204" pitchFamily="49" charset="0"/>
                </a:rPr>
                <a:t>"</a:t>
              </a:r>
            </a:p>
          </p:txBody>
        </p:sp>
        <p:pic>
          <p:nvPicPr>
            <p:cNvPr id="13" name="Picture 12">
              <a:extLst>
                <a:ext uri="{FF2B5EF4-FFF2-40B4-BE49-F238E27FC236}">
                  <a16:creationId xmlns:a16="http://schemas.microsoft.com/office/drawing/2014/main" id="{7BF3720C-9B2B-F748-B2DB-14DE385A1A01}"/>
                </a:ext>
              </a:extLst>
            </p:cNvPr>
            <p:cNvPicPr>
              <a:picLocks noChangeAspect="1"/>
            </p:cNvPicPr>
            <p:nvPr/>
          </p:nvPicPr>
          <p:blipFill>
            <a:blip r:embed="rId2"/>
            <a:stretch>
              <a:fillRect/>
            </a:stretch>
          </p:blipFill>
          <p:spPr>
            <a:xfrm>
              <a:off x="2819400" y="3447803"/>
              <a:ext cx="3429000" cy="2376714"/>
            </a:xfrm>
            <a:prstGeom prst="rect">
              <a:avLst/>
            </a:prstGeom>
          </p:spPr>
        </p:pic>
        <p:sp>
          <p:nvSpPr>
            <p:cNvPr id="10" name="Down Arrow 9">
              <a:extLst>
                <a:ext uri="{FF2B5EF4-FFF2-40B4-BE49-F238E27FC236}">
                  <a16:creationId xmlns:a16="http://schemas.microsoft.com/office/drawing/2014/main" id="{1BD3C9AC-07B6-5C49-AD77-60D08D354845}"/>
                </a:ext>
              </a:extLst>
            </p:cNvPr>
            <p:cNvSpPr/>
            <p:nvPr/>
          </p:nvSpPr>
          <p:spPr bwMode="auto">
            <a:xfrm rot="16200000" flipH="1">
              <a:off x="2913700" y="4414882"/>
              <a:ext cx="338555" cy="381001"/>
            </a:xfrm>
            <a:prstGeom prst="downArrow">
              <a:avLst/>
            </a:prstGeom>
            <a:solidFill>
              <a:srgbClr val="C00000"/>
            </a:solidFill>
            <a:ln w="9525" cap="flat" cmpd="sng" algn="ctr">
              <a:no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sz="3200" b="1" i="0" u="none" strike="noStrike" cap="none" normalizeH="0" baseline="0" dirty="0">
                <a:ln>
                  <a:noFill/>
                </a:ln>
                <a:solidFill>
                  <a:schemeClr val="tx1"/>
                </a:solidFill>
                <a:effectLst/>
                <a:latin typeface="Arial" pitchFamily="34" charset="0"/>
              </a:endParaRPr>
            </a:p>
          </p:txBody>
        </p:sp>
        <p:sp>
          <p:nvSpPr>
            <p:cNvPr id="12" name="Down Arrow 11">
              <a:extLst>
                <a:ext uri="{FF2B5EF4-FFF2-40B4-BE49-F238E27FC236}">
                  <a16:creationId xmlns:a16="http://schemas.microsoft.com/office/drawing/2014/main" id="{8AD68B4D-F0EB-0F41-A84F-1FD53AE9EF80}"/>
                </a:ext>
              </a:extLst>
            </p:cNvPr>
            <p:cNvSpPr/>
            <p:nvPr/>
          </p:nvSpPr>
          <p:spPr bwMode="auto">
            <a:xfrm rot="16200000" flipH="1">
              <a:off x="6079122" y="4446370"/>
              <a:ext cx="338555" cy="311445"/>
            </a:xfrm>
            <a:prstGeom prst="downArrow">
              <a:avLst/>
            </a:prstGeom>
            <a:solidFill>
              <a:srgbClr val="C00000"/>
            </a:solidFill>
            <a:ln w="9525" cap="flat" cmpd="sng" algn="ctr">
              <a:no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sz="3200" b="1" i="0" u="none" strike="noStrike" cap="none" normalizeH="0" baseline="0" dirty="0">
                <a:ln>
                  <a:noFill/>
                </a:ln>
                <a:solidFill>
                  <a:schemeClr val="tx1"/>
                </a:solidFill>
                <a:effectLst/>
                <a:latin typeface="Arial" pitchFamily="34" charset="0"/>
              </a:endParaRPr>
            </a:p>
          </p:txBody>
        </p:sp>
      </p:grpSp>
    </p:spTree>
    <p:extLst>
      <p:ext uri="{BB962C8B-B14F-4D97-AF65-F5344CB8AC3E}">
        <p14:creationId xmlns:p14="http://schemas.microsoft.com/office/powerpoint/2010/main" val="91144100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xEl>
                                              <p:pRg st="6" end="6"/>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4">
                                            <p:txEl>
                                              <p:pRg st="7" end="7"/>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4">
                                            <p:txEl>
                                              <p:pRg st="8" end="8"/>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4">
                                            <p:txEl>
                                              <p:pRg st="9" end="9"/>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4">
                                            <p:txEl>
                                              <p:pRg st="10" end="10"/>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4">
                                            <p:txEl>
                                              <p:pRg st="11" end="11"/>
                                            </p:txEl>
                                          </p:spTgt>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4">
                                            <p:txEl>
                                              <p:pRg st="12" end="12"/>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nodeType="clickEffect">
                                  <p:stCondLst>
                                    <p:cond delay="0"/>
                                  </p:stCondLst>
                                  <p:childTnLst>
                                    <p:set>
                                      <p:cBhvr>
                                        <p:cTn id="28" dur="1" fill="hold">
                                          <p:stCondLst>
                                            <p:cond delay="0"/>
                                          </p:stCondLst>
                                        </p:cTn>
                                        <p:tgtEl>
                                          <p:spTgt spid="4">
                                            <p:txEl>
                                              <p:pRg st="13" end="13"/>
                                            </p:txEl>
                                          </p:spTgt>
                                        </p:tgtEl>
                                        <p:attrNameLst>
                                          <p:attrName>style.visibility</p:attrName>
                                        </p:attrNameLst>
                                      </p:cBhvr>
                                      <p:to>
                                        <p:strVal val="visible"/>
                                      </p:to>
                                    </p:set>
                                  </p:childTnLst>
                                </p:cTn>
                              </p:par>
                              <p:par>
                                <p:cTn id="29" presetID="1" presetClass="entr" presetSubtype="0" fill="hold" nodeType="withEffect">
                                  <p:stCondLst>
                                    <p:cond delay="0"/>
                                  </p:stCondLst>
                                  <p:childTnLst>
                                    <p:set>
                                      <p:cBhvr>
                                        <p:cTn id="30" dur="1" fill="hold">
                                          <p:stCondLst>
                                            <p:cond delay="0"/>
                                          </p:stCondLst>
                                        </p:cTn>
                                        <p:tgtEl>
                                          <p:spTgt spid="4">
                                            <p:txEl>
                                              <p:pRg st="14" end="14"/>
                                            </p:txEl>
                                          </p:spTgt>
                                        </p:tgtEl>
                                        <p:attrNameLst>
                                          <p:attrName>style.visibility</p:attrName>
                                        </p:attrNameLst>
                                      </p:cBhvr>
                                      <p:to>
                                        <p:strVal val="visible"/>
                                      </p:to>
                                    </p:set>
                                  </p:childTnLst>
                                </p:cTn>
                              </p:par>
                              <p:par>
                                <p:cTn id="31" presetID="1" presetClass="entr" presetSubtype="0" fill="hold" nodeType="withEffect">
                                  <p:stCondLst>
                                    <p:cond delay="0"/>
                                  </p:stCondLst>
                                  <p:childTnLst>
                                    <p:set>
                                      <p:cBhvr>
                                        <p:cTn id="32" dur="1" fill="hold">
                                          <p:stCondLst>
                                            <p:cond delay="0"/>
                                          </p:stCondLst>
                                        </p:cTn>
                                        <p:tgtEl>
                                          <p:spTgt spid="4">
                                            <p:txEl>
                                              <p:pRg st="15" end="15"/>
                                            </p:txEl>
                                          </p:spTgt>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nodeType="clickEffect">
                                  <p:stCondLst>
                                    <p:cond delay="0"/>
                                  </p:stCondLst>
                                  <p:childTnLst>
                                    <p:set>
                                      <p:cBhvr>
                                        <p:cTn id="36" dur="1" fill="hold">
                                          <p:stCondLst>
                                            <p:cond delay="0"/>
                                          </p:stCondLst>
                                        </p:cTn>
                                        <p:tgtEl>
                                          <p:spTgt spid="4">
                                            <p:txEl>
                                              <p:pRg st="17" end="17"/>
                                            </p:txEl>
                                          </p:spTgt>
                                        </p:tgtEl>
                                        <p:attrNameLst>
                                          <p:attrName>style.visibility</p:attrName>
                                        </p:attrNameLst>
                                      </p:cBhvr>
                                      <p:to>
                                        <p:strVal val="visible"/>
                                      </p:to>
                                    </p:set>
                                  </p:childTnLst>
                                </p:cTn>
                              </p:par>
                              <p:par>
                                <p:cTn id="37" presetID="1" presetClass="entr" presetSubtype="0" fill="hold" nodeType="withEffect">
                                  <p:stCondLst>
                                    <p:cond delay="0"/>
                                  </p:stCondLst>
                                  <p:childTnLst>
                                    <p:set>
                                      <p:cBhvr>
                                        <p:cTn id="38" dur="1" fill="hold">
                                          <p:stCondLst>
                                            <p:cond delay="0"/>
                                          </p:stCondLst>
                                        </p:cTn>
                                        <p:tgtEl>
                                          <p:spTgt spid="4">
                                            <p:txEl>
                                              <p:pRg st="18" end="18"/>
                                            </p:txEl>
                                          </p:spTgt>
                                        </p:tgtEl>
                                        <p:attrNameLst>
                                          <p:attrName>style.visibility</p:attrName>
                                        </p:attrNameLst>
                                      </p:cBhvr>
                                      <p:to>
                                        <p:strVal val="visible"/>
                                      </p:to>
                                    </p:set>
                                  </p:childTnLst>
                                </p:cTn>
                              </p:par>
                              <p:par>
                                <p:cTn id="39" presetID="1" presetClass="entr" presetSubtype="0" fill="hold" nodeType="withEffect">
                                  <p:stCondLst>
                                    <p:cond delay="0"/>
                                  </p:stCondLst>
                                  <p:childTnLst>
                                    <p:set>
                                      <p:cBhvr>
                                        <p:cTn id="40" dur="1" fill="hold">
                                          <p:stCondLst>
                                            <p:cond delay="0"/>
                                          </p:stCondLst>
                                        </p:cTn>
                                        <p:tgtEl>
                                          <p:spTgt spid="4">
                                            <p:txEl>
                                              <p:pRg st="19" end="19"/>
                                            </p:txEl>
                                          </p:spTgt>
                                        </p:tgtEl>
                                        <p:attrNameLst>
                                          <p:attrName>style.visibility</p:attrName>
                                        </p:attrNameLst>
                                      </p:cBhvr>
                                      <p:to>
                                        <p:strVal val="visible"/>
                                      </p:to>
                                    </p:set>
                                  </p:childTnLst>
                                </p:cTn>
                              </p:par>
                              <p:par>
                                <p:cTn id="41" presetID="1" presetClass="entr" presetSubtype="0" fill="hold" nodeType="withEffect">
                                  <p:stCondLst>
                                    <p:cond delay="0"/>
                                  </p:stCondLst>
                                  <p:childTnLst>
                                    <p:set>
                                      <p:cBhvr>
                                        <p:cTn id="42" dur="1" fill="hold">
                                          <p:stCondLst>
                                            <p:cond delay="0"/>
                                          </p:stCondLst>
                                        </p:cTn>
                                        <p:tgtEl>
                                          <p:spTgt spid="4">
                                            <p:txEl>
                                              <p:pRg st="20" end="20"/>
                                            </p:txEl>
                                          </p:spTgt>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nodeType="clickEffect">
                                  <p:stCondLst>
                                    <p:cond delay="0"/>
                                  </p:stCondLst>
                                  <p:childTnLst>
                                    <p:set>
                                      <p:cBhvr>
                                        <p:cTn id="46" dur="1" fill="hold">
                                          <p:stCondLst>
                                            <p:cond delay="0"/>
                                          </p:stCondLst>
                                        </p:cTn>
                                        <p:tgtEl>
                                          <p:spTgt spid="4">
                                            <p:txEl>
                                              <p:pRg st="21" end="21"/>
                                            </p:txEl>
                                          </p:spTgt>
                                        </p:tgtEl>
                                        <p:attrNameLst>
                                          <p:attrName>style.visibility</p:attrName>
                                        </p:attrNameLst>
                                      </p:cBhvr>
                                      <p:to>
                                        <p:strVal val="visible"/>
                                      </p:to>
                                    </p:set>
                                  </p:childTnLst>
                                </p:cTn>
                              </p:par>
                            </p:childTnLst>
                          </p:cTn>
                        </p:par>
                      </p:childTnLst>
                    </p:cTn>
                  </p:par>
                  <p:par>
                    <p:cTn id="47" fill="hold">
                      <p:stCondLst>
                        <p:cond delay="indefinite"/>
                      </p:stCondLst>
                      <p:childTnLst>
                        <p:par>
                          <p:cTn id="48" fill="hold">
                            <p:stCondLst>
                              <p:cond delay="0"/>
                            </p:stCondLst>
                            <p:childTnLst>
                              <p:par>
                                <p:cTn id="49" presetID="1" presetClass="entr" presetSubtype="0" fill="hold" nodeType="clickEffect">
                                  <p:stCondLst>
                                    <p:cond delay="0"/>
                                  </p:stCondLst>
                                  <p:childTnLst>
                                    <p:set>
                                      <p:cBhvr>
                                        <p:cTn id="50" dur="1" fill="hold">
                                          <p:stCondLst>
                                            <p:cond delay="0"/>
                                          </p:stCondLst>
                                        </p:cTn>
                                        <p:tgtEl>
                                          <p:spTgt spid="4">
                                            <p:txEl>
                                              <p:pRg st="22" end="22"/>
                                            </p:txEl>
                                          </p:spTgt>
                                        </p:tgtEl>
                                        <p:attrNameLst>
                                          <p:attrName>style.visibility</p:attrName>
                                        </p:attrNameLst>
                                      </p:cBhvr>
                                      <p:to>
                                        <p:strVal val="visible"/>
                                      </p:to>
                                    </p:set>
                                  </p:childTnLst>
                                </p:cTn>
                              </p:par>
                              <p:par>
                                <p:cTn id="51" presetID="1" presetClass="entr" presetSubtype="0" fill="hold" nodeType="withEffect">
                                  <p:stCondLst>
                                    <p:cond delay="0"/>
                                  </p:stCondLst>
                                  <p:childTnLst>
                                    <p:set>
                                      <p:cBhvr>
                                        <p:cTn id="52" dur="1" fill="hold">
                                          <p:stCondLst>
                                            <p:cond delay="0"/>
                                          </p:stCondLst>
                                        </p:cTn>
                                        <p:tgtEl>
                                          <p:spTgt spid="4">
                                            <p:txEl>
                                              <p:pRg st="23" end="23"/>
                                            </p:txEl>
                                          </p:spTgt>
                                        </p:tgtEl>
                                        <p:attrNameLst>
                                          <p:attrName>style.visibility</p:attrName>
                                        </p:attrNameLst>
                                      </p:cBhvr>
                                      <p:to>
                                        <p:strVal val="visible"/>
                                      </p:to>
                                    </p:set>
                                  </p:childTnLst>
                                </p:cTn>
                              </p:par>
                            </p:childTnLst>
                          </p:cTn>
                        </p:par>
                      </p:childTnLst>
                    </p:cTn>
                  </p:par>
                  <p:par>
                    <p:cTn id="53" fill="hold">
                      <p:stCondLst>
                        <p:cond delay="indefinite"/>
                      </p:stCondLst>
                      <p:childTnLst>
                        <p:par>
                          <p:cTn id="54" fill="hold">
                            <p:stCondLst>
                              <p:cond delay="0"/>
                            </p:stCondLst>
                            <p:childTnLst>
                              <p:par>
                                <p:cTn id="55" presetID="1" presetClass="entr" presetSubtype="0" fill="hold" nodeType="clickEffect">
                                  <p:stCondLst>
                                    <p:cond delay="0"/>
                                  </p:stCondLst>
                                  <p:childTnLst>
                                    <p:set>
                                      <p:cBhvr>
                                        <p:cTn id="56" dur="1" fill="hold">
                                          <p:stCondLst>
                                            <p:cond delay="0"/>
                                          </p:stCondLst>
                                        </p:cTn>
                                        <p:tgtEl>
                                          <p:spTgt spid="4">
                                            <p:txEl>
                                              <p:pRg st="24" end="24"/>
                                            </p:txEl>
                                          </p:spTgt>
                                        </p:tgtEl>
                                        <p:attrNameLst>
                                          <p:attrName>style.visibility</p:attrName>
                                        </p:attrNameLst>
                                      </p:cBhvr>
                                      <p:to>
                                        <p:strVal val="visible"/>
                                      </p:to>
                                    </p:set>
                                  </p:childTnLst>
                                </p:cTn>
                              </p:par>
                              <p:par>
                                <p:cTn id="57" presetID="1" presetClass="entr" presetSubtype="0" fill="hold" nodeType="withEffect">
                                  <p:stCondLst>
                                    <p:cond delay="0"/>
                                  </p:stCondLst>
                                  <p:childTnLst>
                                    <p:set>
                                      <p:cBhvr>
                                        <p:cTn id="58" dur="1" fill="hold">
                                          <p:stCondLst>
                                            <p:cond delay="0"/>
                                          </p:stCondLst>
                                        </p:cTn>
                                        <p:tgtEl>
                                          <p:spTgt spid="4">
                                            <p:txEl>
                                              <p:pRg st="25" end="2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8E29DF-072E-354E-8B5E-245D26B4315F}"/>
              </a:ext>
            </a:extLst>
          </p:cNvPr>
          <p:cNvSpPr>
            <a:spLocks noGrp="1"/>
          </p:cNvSpPr>
          <p:nvPr>
            <p:ph type="title"/>
          </p:nvPr>
        </p:nvSpPr>
        <p:spPr/>
        <p:txBody>
          <a:bodyPr/>
          <a:lstStyle/>
          <a:p>
            <a:pPr rtl="1"/>
            <a:r>
              <a:rPr lang="en-US"/>
              <a:t>Compression: Recap</a:t>
            </a:r>
            <a:endParaRPr lang="en-US" dirty="0"/>
          </a:p>
        </p:txBody>
      </p:sp>
      <p:sp>
        <p:nvSpPr>
          <p:cNvPr id="14" name="Rectangle 13">
            <a:extLst>
              <a:ext uri="{FF2B5EF4-FFF2-40B4-BE49-F238E27FC236}">
                <a16:creationId xmlns:a16="http://schemas.microsoft.com/office/drawing/2014/main" id="{D1883D5C-A29F-C149-88A6-B0329275AEC9}"/>
              </a:ext>
            </a:extLst>
          </p:cNvPr>
          <p:cNvSpPr/>
          <p:nvPr/>
        </p:nvSpPr>
        <p:spPr>
          <a:xfrm>
            <a:off x="304800" y="914400"/>
            <a:ext cx="7391400" cy="1231106"/>
          </a:xfrm>
          <a:prstGeom prst="rect">
            <a:avLst/>
          </a:prstGeom>
        </p:spPr>
        <p:txBody>
          <a:bodyPr wrap="square">
            <a:spAutoFit/>
          </a:bodyPr>
          <a:lstStyle/>
          <a:p>
            <a:pPr algn="l">
              <a:spcBef>
                <a:spcPts val="1200"/>
              </a:spcBef>
            </a:pPr>
            <a:r>
              <a:rPr lang="en-US" sz="1800" b="0" u="sng" dirty="0">
                <a:latin typeface="Times New Roman" panose="02020603050405020304" pitchFamily="18" charset="0"/>
                <a:cs typeface="Times New Roman" panose="02020603050405020304" pitchFamily="18" charset="0"/>
              </a:rPr>
              <a:t>Important problem:</a:t>
            </a:r>
          </a:p>
          <a:p>
            <a:pPr marL="285750" indent="-285750" algn="l">
              <a:spcBef>
                <a:spcPts val="1200"/>
              </a:spcBef>
              <a:buFont typeface="Arial" panose="020B0604020202020204" pitchFamily="34" charset="0"/>
              <a:buChar char="•"/>
            </a:pPr>
            <a:r>
              <a:rPr lang="en-US" sz="1800" b="0" dirty="0">
                <a:latin typeface="Times New Roman" panose="02020603050405020304" pitchFamily="18" charset="0"/>
                <a:cs typeface="Times New Roman" panose="02020603050405020304" pitchFamily="18" charset="0"/>
              </a:rPr>
              <a:t>Reduces download / upload time</a:t>
            </a:r>
          </a:p>
          <a:p>
            <a:pPr marL="285750" indent="-285750" algn="l">
              <a:spcBef>
                <a:spcPts val="1200"/>
              </a:spcBef>
              <a:buFont typeface="Arial" panose="020B0604020202020204" pitchFamily="34" charset="0"/>
              <a:buChar char="•"/>
            </a:pPr>
            <a:r>
              <a:rPr lang="en-US" sz="1800" b="0" dirty="0">
                <a:latin typeface="Times New Roman" panose="02020603050405020304" pitchFamily="18" charset="0"/>
                <a:cs typeface="Times New Roman" panose="02020603050405020304" pitchFamily="18" charset="0"/>
              </a:rPr>
              <a:t>Reduces storage</a:t>
            </a:r>
          </a:p>
        </p:txBody>
      </p:sp>
      <p:sp>
        <p:nvSpPr>
          <p:cNvPr id="15" name="Rectangle 14">
            <a:extLst>
              <a:ext uri="{FF2B5EF4-FFF2-40B4-BE49-F238E27FC236}">
                <a16:creationId xmlns:a16="http://schemas.microsoft.com/office/drawing/2014/main" id="{980343EB-37D0-2D4B-8874-BBED10E189F0}"/>
              </a:ext>
            </a:extLst>
          </p:cNvPr>
          <p:cNvSpPr/>
          <p:nvPr/>
        </p:nvSpPr>
        <p:spPr>
          <a:xfrm>
            <a:off x="304800" y="2450306"/>
            <a:ext cx="7391400" cy="1231106"/>
          </a:xfrm>
          <a:prstGeom prst="rect">
            <a:avLst/>
          </a:prstGeom>
        </p:spPr>
        <p:txBody>
          <a:bodyPr wrap="square">
            <a:spAutoFit/>
          </a:bodyPr>
          <a:lstStyle/>
          <a:p>
            <a:pPr algn="l">
              <a:spcBef>
                <a:spcPts val="1200"/>
              </a:spcBef>
            </a:pPr>
            <a:r>
              <a:rPr lang="en-US" sz="1800" b="0" u="sng" dirty="0">
                <a:latin typeface="Times New Roman" panose="02020603050405020304" pitchFamily="18" charset="0"/>
                <a:cs typeface="Times New Roman" panose="02020603050405020304" pitchFamily="18" charset="0"/>
              </a:rPr>
              <a:t>Computer science:</a:t>
            </a:r>
          </a:p>
          <a:p>
            <a:pPr marL="285750" indent="-285750" algn="l">
              <a:spcBef>
                <a:spcPts val="1200"/>
              </a:spcBef>
              <a:buFont typeface="Arial" panose="020B0604020202020204" pitchFamily="34" charset="0"/>
              <a:buChar char="•"/>
            </a:pPr>
            <a:r>
              <a:rPr lang="en-US" sz="1800" b="0" dirty="0">
                <a:latin typeface="Times New Roman" panose="02020603050405020304" pitchFamily="18" charset="0"/>
                <a:cs typeface="Times New Roman" panose="02020603050405020304" pitchFamily="18" charset="0"/>
              </a:rPr>
              <a:t>Clever data structures / algorithms</a:t>
            </a:r>
          </a:p>
          <a:p>
            <a:pPr marL="285750" indent="-285750" algn="l">
              <a:spcBef>
                <a:spcPts val="1200"/>
              </a:spcBef>
              <a:buFont typeface="Arial" panose="020B0604020202020204" pitchFamily="34" charset="0"/>
              <a:buChar char="•"/>
            </a:pPr>
            <a:r>
              <a:rPr lang="en-US" sz="1800" b="0" dirty="0">
                <a:latin typeface="Times New Roman" panose="02020603050405020304" pitchFamily="18" charset="0"/>
                <a:cs typeface="Times New Roman" panose="02020603050405020304" pitchFamily="18" charset="0"/>
              </a:rPr>
              <a:t>Clever list processing</a:t>
            </a:r>
          </a:p>
        </p:txBody>
      </p:sp>
    </p:spTree>
    <p:extLst>
      <p:ext uri="{BB962C8B-B14F-4D97-AF65-F5344CB8AC3E}">
        <p14:creationId xmlns:p14="http://schemas.microsoft.com/office/powerpoint/2010/main" val="332959794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p:bldP spid="15" grpId="0"/>
    </p:bldLst>
  </p:timing>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9090971-B76B-0417-DBBC-347AE2FA5DE0}"/>
            </a:ext>
          </a:extLst>
        </p:cNvPr>
        <p:cNvGrpSpPr/>
        <p:nvPr/>
      </p:nvGrpSpPr>
      <p:grpSpPr>
        <a:xfrm>
          <a:off x="0" y="0"/>
          <a:ext cx="0" cy="0"/>
          <a:chOff x="0" y="0"/>
          <a:chExt cx="0" cy="0"/>
        </a:xfrm>
      </p:grpSpPr>
      <p:pic>
        <p:nvPicPr>
          <p:cNvPr id="4097" name="Picture 2" descr="OPENOAM">
            <a:extLst>
              <a:ext uri="{FF2B5EF4-FFF2-40B4-BE49-F238E27FC236}">
                <a16:creationId xmlns:a16="http://schemas.microsoft.com/office/drawing/2014/main" id="{878BDDFB-02EA-5EA7-0A75-EAF04E382FE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9144000" cy="685165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
        <p:nvSpPr>
          <p:cNvPr id="16387" name="Rectangle 3">
            <a:extLst>
              <a:ext uri="{FF2B5EF4-FFF2-40B4-BE49-F238E27FC236}">
                <a16:creationId xmlns:a16="http://schemas.microsoft.com/office/drawing/2014/main" id="{70966419-7E9A-3880-12BC-059B6E142AFB}"/>
              </a:ext>
            </a:extLst>
          </p:cNvPr>
          <p:cNvSpPr>
            <a:spLocks noGrp="1" noChangeArrowheads="1"/>
          </p:cNvSpPr>
          <p:nvPr>
            <p:ph type="ctrTitle"/>
          </p:nvPr>
        </p:nvSpPr>
        <p:spPr>
          <a:xfrm>
            <a:off x="1371600" y="1676400"/>
            <a:ext cx="6172200" cy="1447800"/>
          </a:xfrm>
        </p:spPr>
        <p:txBody>
          <a:bodyPr wrap="none"/>
          <a:lstStyle/>
          <a:p>
            <a:pPr algn="ctr">
              <a:spcBef>
                <a:spcPct val="100000"/>
              </a:spcBef>
              <a:spcAft>
                <a:spcPct val="35000"/>
              </a:spcAft>
              <a:defRPr/>
            </a:pPr>
            <a:r>
              <a:rPr lang="en-US" sz="3200" dirty="0">
                <a:cs typeface="+mj-cs"/>
              </a:rPr>
              <a:t>Compression</a:t>
            </a:r>
          </a:p>
        </p:txBody>
      </p:sp>
      <p:sp>
        <p:nvSpPr>
          <p:cNvPr id="16389" name="Rectangle 5">
            <a:extLst>
              <a:ext uri="{FF2B5EF4-FFF2-40B4-BE49-F238E27FC236}">
                <a16:creationId xmlns:a16="http://schemas.microsoft.com/office/drawing/2014/main" id="{0461C281-78BA-7D9F-A787-297681F4ACD2}"/>
              </a:ext>
            </a:extLst>
          </p:cNvPr>
          <p:cNvSpPr>
            <a:spLocks noChangeArrowheads="1"/>
          </p:cNvSpPr>
          <p:nvPr/>
        </p:nvSpPr>
        <p:spPr bwMode="auto">
          <a:xfrm>
            <a:off x="1447800" y="1676400"/>
            <a:ext cx="6172200" cy="53340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lIns="92075" tIns="46038" rIns="92075" bIns="46038"/>
          <a:lstStyle/>
          <a:p>
            <a:pPr>
              <a:defRPr/>
            </a:pPr>
            <a:r>
              <a:rPr lang="en-US" sz="1600" b="0" dirty="0">
                <a:solidFill>
                  <a:srgbClr val="737373"/>
                </a:solidFill>
                <a:latin typeface="Times New Roman"/>
                <a:cs typeface="Times New Roman"/>
              </a:rPr>
              <a:t>Lecture 1</a:t>
            </a:r>
            <a:r>
              <a:rPr lang="he-IL" sz="1600" b="0" dirty="0">
                <a:solidFill>
                  <a:srgbClr val="737373"/>
                </a:solidFill>
                <a:latin typeface="Times New Roman"/>
                <a:cs typeface="Times New Roman"/>
              </a:rPr>
              <a:t>1</a:t>
            </a:r>
            <a:r>
              <a:rPr lang="en-US" sz="1600" b="0" dirty="0">
                <a:solidFill>
                  <a:srgbClr val="737373"/>
                </a:solidFill>
                <a:latin typeface="Times New Roman"/>
                <a:cs typeface="Times New Roman"/>
              </a:rPr>
              <a:t>-2 </a:t>
            </a:r>
            <a:endParaRPr lang="en-US" b="0" dirty="0">
              <a:latin typeface="Times New Roman"/>
              <a:cs typeface="Times New Roman"/>
            </a:endParaRPr>
          </a:p>
        </p:txBody>
      </p:sp>
      <p:pic>
        <p:nvPicPr>
          <p:cNvPr id="1026" name="Picture 2" descr="Database Compression">
            <a:extLst>
              <a:ext uri="{FF2B5EF4-FFF2-40B4-BE49-F238E27FC236}">
                <a16:creationId xmlns:a16="http://schemas.microsoft.com/office/drawing/2014/main" id="{8AB2D134-AE02-E7E1-9061-9F8551AEE090}"/>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051050" y="2779993"/>
            <a:ext cx="4965700" cy="220793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08099985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8E29DF-072E-354E-8B5E-245D26B4315F}"/>
              </a:ext>
            </a:extLst>
          </p:cNvPr>
          <p:cNvSpPr>
            <a:spLocks noGrp="1"/>
          </p:cNvSpPr>
          <p:nvPr>
            <p:ph type="title"/>
          </p:nvPr>
        </p:nvSpPr>
        <p:spPr/>
        <p:txBody>
          <a:bodyPr/>
          <a:lstStyle/>
          <a:p>
            <a:r>
              <a:rPr lang="en-US" dirty="0"/>
              <a:t>Building a Huffman tree</a:t>
            </a:r>
          </a:p>
        </p:txBody>
      </p:sp>
      <p:grpSp>
        <p:nvGrpSpPr>
          <p:cNvPr id="7" name="Group 6">
            <a:extLst>
              <a:ext uri="{FF2B5EF4-FFF2-40B4-BE49-F238E27FC236}">
                <a16:creationId xmlns:a16="http://schemas.microsoft.com/office/drawing/2014/main" id="{EF1349A2-492C-6741-9DEA-03BBEEC9BB1F}"/>
              </a:ext>
            </a:extLst>
          </p:cNvPr>
          <p:cNvGrpSpPr/>
          <p:nvPr/>
        </p:nvGrpSpPr>
        <p:grpSpPr>
          <a:xfrm>
            <a:off x="546863" y="2576199"/>
            <a:ext cx="7667075" cy="1613359"/>
            <a:chOff x="708910" y="4787441"/>
            <a:chExt cx="7667075" cy="1613359"/>
          </a:xfrm>
        </p:grpSpPr>
        <p:sp>
          <p:nvSpPr>
            <p:cNvPr id="173" name="TextBox 172">
              <a:extLst>
                <a:ext uri="{FF2B5EF4-FFF2-40B4-BE49-F238E27FC236}">
                  <a16:creationId xmlns:a16="http://schemas.microsoft.com/office/drawing/2014/main" id="{D0271A78-629A-3240-8020-EC2D6D8EF1D2}"/>
                </a:ext>
              </a:extLst>
            </p:cNvPr>
            <p:cNvSpPr txBox="1"/>
            <p:nvPr/>
          </p:nvSpPr>
          <p:spPr>
            <a:xfrm>
              <a:off x="708910" y="4787441"/>
              <a:ext cx="704789" cy="307777"/>
            </a:xfrm>
            <a:prstGeom prst="rect">
              <a:avLst/>
            </a:prstGeom>
            <a:solidFill>
              <a:schemeClr val="bg1">
                <a:lumMod val="85000"/>
              </a:schemeClr>
            </a:solidFill>
            <a:ln>
              <a:solidFill>
                <a:schemeClr val="tx1"/>
              </a:solidFill>
            </a:ln>
          </p:spPr>
          <p:txBody>
            <a:bodyPr wrap="square" rtlCol="0">
              <a:spAutoFit/>
            </a:bodyPr>
            <a:lstStyle/>
            <a:p>
              <a:r>
                <a:rPr lang="en-US" sz="1400" b="0" dirty="0">
                  <a:latin typeface="Consolas" panose="020B0609020204030204" pitchFamily="49" charset="0"/>
                  <a:cs typeface="Consolas" panose="020B0609020204030204" pitchFamily="49" charset="0"/>
                </a:rPr>
                <a:t>a</a:t>
              </a:r>
              <a:r>
                <a:rPr lang="en-US" sz="1400" b="0" dirty="0">
                  <a:latin typeface="Times New Roman" panose="02020603050405020304" pitchFamily="18" charset="0"/>
                  <a:cs typeface="Times New Roman" panose="02020603050405020304" pitchFamily="18" charset="0"/>
                </a:rPr>
                <a:t> </a:t>
              </a:r>
              <a:r>
                <a:rPr lang="en-IL" sz="1400" b="0" dirty="0">
                  <a:latin typeface="Times New Roman" panose="02020603050405020304" pitchFamily="18" charset="0"/>
                  <a:cs typeface="Times New Roman" panose="02020603050405020304" pitchFamily="18" charset="0"/>
                </a:rPr>
                <a:t>, </a:t>
              </a:r>
              <a:r>
                <a:rPr lang="en-IL" sz="1400" b="0" dirty="0">
                  <a:latin typeface="Consolas" panose="020B0609020204030204" pitchFamily="49" charset="0"/>
                  <a:cs typeface="Consolas" panose="020B0609020204030204" pitchFamily="49" charset="0"/>
                </a:rPr>
                <a:t>8</a:t>
              </a:r>
            </a:p>
          </p:txBody>
        </p:sp>
        <p:sp>
          <p:nvSpPr>
            <p:cNvPr id="174" name="TextBox 173">
              <a:extLst>
                <a:ext uri="{FF2B5EF4-FFF2-40B4-BE49-F238E27FC236}">
                  <a16:creationId xmlns:a16="http://schemas.microsoft.com/office/drawing/2014/main" id="{74005477-B061-8048-B20B-8C08C5B4C0E4}"/>
                </a:ext>
              </a:extLst>
            </p:cNvPr>
            <p:cNvSpPr txBox="1"/>
            <p:nvPr/>
          </p:nvSpPr>
          <p:spPr>
            <a:xfrm>
              <a:off x="1711321" y="4794916"/>
              <a:ext cx="662034" cy="307777"/>
            </a:xfrm>
            <a:prstGeom prst="rect">
              <a:avLst/>
            </a:prstGeom>
            <a:solidFill>
              <a:schemeClr val="bg1">
                <a:lumMod val="85000"/>
              </a:schemeClr>
            </a:solidFill>
            <a:ln>
              <a:solidFill>
                <a:schemeClr val="tx1"/>
              </a:solidFill>
            </a:ln>
          </p:spPr>
          <p:txBody>
            <a:bodyPr wrap="square" rtlCol="0">
              <a:spAutoFit/>
            </a:bodyPr>
            <a:lstStyle/>
            <a:p>
              <a:r>
                <a:rPr lang="en-US" sz="1400" b="0" dirty="0">
                  <a:latin typeface="Consolas" panose="020B0609020204030204" pitchFamily="49" charset="0"/>
                  <a:cs typeface="Consolas" panose="020B0609020204030204" pitchFamily="49" charset="0"/>
                </a:rPr>
                <a:t>b</a:t>
              </a:r>
              <a:r>
                <a:rPr lang="en-US" sz="1400" b="0" dirty="0">
                  <a:latin typeface="Times New Roman" panose="02020603050405020304" pitchFamily="18" charset="0"/>
                  <a:cs typeface="Times New Roman" panose="02020603050405020304" pitchFamily="18" charset="0"/>
                </a:rPr>
                <a:t> </a:t>
              </a:r>
              <a:r>
                <a:rPr lang="en-IL" sz="1400" b="0" dirty="0">
                  <a:latin typeface="Times New Roman" panose="02020603050405020304" pitchFamily="18" charset="0"/>
                  <a:cs typeface="Times New Roman" panose="02020603050405020304" pitchFamily="18" charset="0"/>
                </a:rPr>
                <a:t>, </a:t>
              </a:r>
              <a:r>
                <a:rPr lang="en-IL" sz="1400" b="0" dirty="0">
                  <a:latin typeface="Consolas" panose="020B0609020204030204" pitchFamily="49" charset="0"/>
                  <a:cs typeface="Consolas" panose="020B0609020204030204" pitchFamily="49" charset="0"/>
                </a:rPr>
                <a:t>3</a:t>
              </a:r>
            </a:p>
          </p:txBody>
        </p:sp>
        <p:cxnSp>
          <p:nvCxnSpPr>
            <p:cNvPr id="175" name="Straight Arrow Connector 174">
              <a:extLst>
                <a:ext uri="{FF2B5EF4-FFF2-40B4-BE49-F238E27FC236}">
                  <a16:creationId xmlns:a16="http://schemas.microsoft.com/office/drawing/2014/main" id="{76A5988B-804D-C44D-B222-983D67247721}"/>
                </a:ext>
              </a:extLst>
            </p:cNvPr>
            <p:cNvCxnSpPr>
              <a:cxnSpLocks/>
            </p:cNvCxnSpPr>
            <p:nvPr/>
          </p:nvCxnSpPr>
          <p:spPr bwMode="auto">
            <a:xfrm>
              <a:off x="1413699" y="4968337"/>
              <a:ext cx="297622" cy="0"/>
            </a:xfrm>
            <a:prstGeom prst="straightConnector1">
              <a:avLst/>
            </a:prstGeom>
            <a:noFill/>
            <a:ln w="9525" cap="flat" cmpd="sng" algn="ctr">
              <a:solidFill>
                <a:schemeClr val="tx1"/>
              </a:solidFill>
              <a:prstDash val="solid"/>
              <a:round/>
              <a:headEnd type="none" w="med" len="med"/>
              <a:tailEnd type="triangle" w="lg" len="med"/>
            </a:ln>
            <a:effectLst/>
            <a:extLst>
              <a:ext uri="{909E8E84-426E-40dd-AFC4-6F175D3DCCD1}">
                <a14:hiddenFill xmlns="" xmlns:a14="http://schemas.microsoft.com/office/drawing/2010/main">
                  <a:blipFill dpi="0" rotWithShape="0">
                    <a:blip xmlns:r="http://schemas.openxmlformats.org/officeDocument/2006/relationships" r:embed="rId2"/>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cxnSp>
          <p:nvCxnSpPr>
            <p:cNvPr id="176" name="Straight Arrow Connector 175">
              <a:extLst>
                <a:ext uri="{FF2B5EF4-FFF2-40B4-BE49-F238E27FC236}">
                  <a16:creationId xmlns:a16="http://schemas.microsoft.com/office/drawing/2014/main" id="{451BF2D2-4818-9A4B-ACF0-0DB68497B07E}"/>
                </a:ext>
              </a:extLst>
            </p:cNvPr>
            <p:cNvCxnSpPr>
              <a:cxnSpLocks/>
            </p:cNvCxnSpPr>
            <p:nvPr/>
          </p:nvCxnSpPr>
          <p:spPr bwMode="auto">
            <a:xfrm>
              <a:off x="2373355" y="4969761"/>
              <a:ext cx="297622" cy="0"/>
            </a:xfrm>
            <a:prstGeom prst="straightConnector1">
              <a:avLst/>
            </a:prstGeom>
            <a:noFill/>
            <a:ln w="9525" cap="flat" cmpd="sng" algn="ctr">
              <a:solidFill>
                <a:schemeClr val="tx1"/>
              </a:solidFill>
              <a:prstDash val="solid"/>
              <a:round/>
              <a:headEnd type="none" w="med" len="med"/>
              <a:tailEnd type="triangle" w="lg" len="med"/>
            </a:ln>
            <a:effectLst/>
            <a:extLst>
              <a:ext uri="{909E8E84-426E-40dd-AFC4-6F175D3DCCD1}">
                <a14:hiddenFill xmlns="" xmlns:a14="http://schemas.microsoft.com/office/drawing/2010/main">
                  <a:blipFill dpi="0" rotWithShape="0">
                    <a:blip xmlns:r="http://schemas.openxmlformats.org/officeDocument/2006/relationships" r:embed="rId2"/>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grpSp>
          <p:nvGrpSpPr>
            <p:cNvPr id="4" name="Group 3">
              <a:extLst>
                <a:ext uri="{FF2B5EF4-FFF2-40B4-BE49-F238E27FC236}">
                  <a16:creationId xmlns:a16="http://schemas.microsoft.com/office/drawing/2014/main" id="{9F87E87D-8B94-BC45-9314-EF91501C7667}"/>
                </a:ext>
              </a:extLst>
            </p:cNvPr>
            <p:cNvGrpSpPr/>
            <p:nvPr/>
          </p:nvGrpSpPr>
          <p:grpSpPr>
            <a:xfrm>
              <a:off x="4732877" y="5440919"/>
              <a:ext cx="3643108" cy="959881"/>
              <a:chOff x="1757951" y="5522270"/>
              <a:chExt cx="3643108" cy="959881"/>
            </a:xfrm>
          </p:grpSpPr>
          <p:sp>
            <p:nvSpPr>
              <p:cNvPr id="177" name="TextBox 176">
                <a:extLst>
                  <a:ext uri="{FF2B5EF4-FFF2-40B4-BE49-F238E27FC236}">
                    <a16:creationId xmlns:a16="http://schemas.microsoft.com/office/drawing/2014/main" id="{54B0B536-ADCF-BE4E-9604-8EFDB2D48FCA}"/>
                  </a:ext>
                </a:extLst>
              </p:cNvPr>
              <p:cNvSpPr txBox="1"/>
              <p:nvPr/>
            </p:nvSpPr>
            <p:spPr>
              <a:xfrm>
                <a:off x="1776250" y="6168273"/>
                <a:ext cx="704789" cy="307777"/>
              </a:xfrm>
              <a:prstGeom prst="rect">
                <a:avLst/>
              </a:prstGeom>
              <a:solidFill>
                <a:schemeClr val="bg1">
                  <a:lumMod val="85000"/>
                </a:schemeClr>
              </a:solidFill>
              <a:ln>
                <a:solidFill>
                  <a:schemeClr val="tx1"/>
                </a:solidFill>
              </a:ln>
            </p:spPr>
            <p:txBody>
              <a:bodyPr wrap="square" rtlCol="0">
                <a:spAutoFit/>
              </a:bodyPr>
              <a:lstStyle/>
              <a:p>
                <a:r>
                  <a:rPr lang="en-US" sz="1400" b="0" dirty="0">
                    <a:latin typeface="Consolas" panose="020B0609020204030204" pitchFamily="49" charset="0"/>
                    <a:cs typeface="Consolas" panose="020B0609020204030204" pitchFamily="49" charset="0"/>
                  </a:rPr>
                  <a:t>c</a:t>
                </a:r>
                <a:r>
                  <a:rPr lang="en-US" sz="1400" b="0" dirty="0">
                    <a:latin typeface="Times New Roman" panose="02020603050405020304" pitchFamily="18" charset="0"/>
                    <a:cs typeface="Times New Roman" panose="02020603050405020304" pitchFamily="18" charset="0"/>
                  </a:rPr>
                  <a:t> </a:t>
                </a:r>
                <a:r>
                  <a:rPr lang="en-IL" sz="1400" b="0" dirty="0">
                    <a:latin typeface="Times New Roman" panose="02020603050405020304" pitchFamily="18" charset="0"/>
                    <a:cs typeface="Times New Roman" panose="02020603050405020304" pitchFamily="18" charset="0"/>
                  </a:rPr>
                  <a:t>, </a:t>
                </a:r>
                <a:r>
                  <a:rPr lang="en-IL" sz="1400" b="0" dirty="0">
                    <a:latin typeface="Consolas" panose="020B0609020204030204" pitchFamily="49" charset="0"/>
                    <a:cs typeface="Consolas" panose="020B0609020204030204" pitchFamily="49" charset="0"/>
                  </a:rPr>
                  <a:t>1</a:t>
                </a:r>
              </a:p>
            </p:txBody>
          </p:sp>
          <p:sp>
            <p:nvSpPr>
              <p:cNvPr id="178" name="TextBox 177">
                <a:extLst>
                  <a:ext uri="{FF2B5EF4-FFF2-40B4-BE49-F238E27FC236}">
                    <a16:creationId xmlns:a16="http://schemas.microsoft.com/office/drawing/2014/main" id="{CE6B98F7-3E3F-A846-A61A-1E1ABA17E62B}"/>
                  </a:ext>
                </a:extLst>
              </p:cNvPr>
              <p:cNvSpPr txBox="1"/>
              <p:nvPr/>
            </p:nvSpPr>
            <p:spPr>
              <a:xfrm>
                <a:off x="2747327" y="6168273"/>
                <a:ext cx="662034" cy="307777"/>
              </a:xfrm>
              <a:prstGeom prst="rect">
                <a:avLst/>
              </a:prstGeom>
              <a:solidFill>
                <a:schemeClr val="bg1">
                  <a:lumMod val="85000"/>
                </a:schemeClr>
              </a:solidFill>
              <a:ln>
                <a:solidFill>
                  <a:schemeClr val="tx1"/>
                </a:solidFill>
              </a:ln>
            </p:spPr>
            <p:txBody>
              <a:bodyPr wrap="square" rtlCol="0">
                <a:spAutoFit/>
              </a:bodyPr>
              <a:lstStyle/>
              <a:p>
                <a:r>
                  <a:rPr lang="en-US" sz="1400" b="0" dirty="0">
                    <a:latin typeface="Consolas" panose="020B0609020204030204" pitchFamily="49" charset="0"/>
                    <a:cs typeface="Consolas" panose="020B0609020204030204" pitchFamily="49" charset="0"/>
                  </a:rPr>
                  <a:t>d</a:t>
                </a:r>
                <a:r>
                  <a:rPr lang="en-US" sz="1400" b="0" dirty="0">
                    <a:latin typeface="Times New Roman" panose="02020603050405020304" pitchFamily="18" charset="0"/>
                    <a:cs typeface="Times New Roman" panose="02020603050405020304" pitchFamily="18" charset="0"/>
                  </a:rPr>
                  <a:t> </a:t>
                </a:r>
                <a:r>
                  <a:rPr lang="en-IL" sz="1400" b="0" dirty="0">
                    <a:latin typeface="Times New Roman" panose="02020603050405020304" pitchFamily="18" charset="0"/>
                    <a:cs typeface="Times New Roman" panose="02020603050405020304" pitchFamily="18" charset="0"/>
                  </a:rPr>
                  <a:t>, </a:t>
                </a:r>
                <a:r>
                  <a:rPr lang="en-IL" sz="1400" b="0" dirty="0">
                    <a:latin typeface="Consolas" panose="020B0609020204030204" pitchFamily="49" charset="0"/>
                    <a:cs typeface="Consolas" panose="020B0609020204030204" pitchFamily="49" charset="0"/>
                  </a:rPr>
                  <a:t>1</a:t>
                </a:r>
              </a:p>
            </p:txBody>
          </p:sp>
          <p:cxnSp>
            <p:nvCxnSpPr>
              <p:cNvPr id="179" name="Straight Arrow Connector 178">
                <a:extLst>
                  <a:ext uri="{FF2B5EF4-FFF2-40B4-BE49-F238E27FC236}">
                    <a16:creationId xmlns:a16="http://schemas.microsoft.com/office/drawing/2014/main" id="{8B7A95BC-817B-A344-A069-0EE22162C979}"/>
                  </a:ext>
                </a:extLst>
              </p:cNvPr>
              <p:cNvCxnSpPr>
                <a:cxnSpLocks/>
              </p:cNvCxnSpPr>
              <p:nvPr/>
            </p:nvCxnSpPr>
            <p:spPr bwMode="auto">
              <a:xfrm>
                <a:off x="2146183" y="5830047"/>
                <a:ext cx="0" cy="338226"/>
              </a:xfrm>
              <a:prstGeom prst="straightConnector1">
                <a:avLst/>
              </a:prstGeom>
              <a:noFill/>
              <a:ln w="9525" cap="flat" cmpd="sng" algn="ctr">
                <a:solidFill>
                  <a:schemeClr val="tx1"/>
                </a:solidFill>
                <a:prstDash val="solid"/>
                <a:round/>
                <a:headEnd type="none" w="med" len="med"/>
                <a:tailEnd type="triangle" w="lg" len="med"/>
              </a:ln>
              <a:effectLst/>
              <a:extLst>
                <a:ext uri="{909E8E84-426E-40dd-AFC4-6F175D3DCCD1}">
                  <a14:hiddenFill xmlns="" xmlns:a14="http://schemas.microsoft.com/office/drawing/2010/main">
                    <a:blipFill dpi="0" rotWithShape="0">
                      <a:blip xmlns:r="http://schemas.openxmlformats.org/officeDocument/2006/relationships" r:embed="rId2"/>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sp>
            <p:nvSpPr>
              <p:cNvPr id="181" name="TextBox 180">
                <a:extLst>
                  <a:ext uri="{FF2B5EF4-FFF2-40B4-BE49-F238E27FC236}">
                    <a16:creationId xmlns:a16="http://schemas.microsoft.com/office/drawing/2014/main" id="{9A7976A0-C0B2-344C-ABFF-44857255AD99}"/>
                  </a:ext>
                </a:extLst>
              </p:cNvPr>
              <p:cNvSpPr txBox="1"/>
              <p:nvPr/>
            </p:nvSpPr>
            <p:spPr>
              <a:xfrm>
                <a:off x="1757951" y="5522270"/>
                <a:ext cx="1659866" cy="307777"/>
              </a:xfrm>
              <a:prstGeom prst="rect">
                <a:avLst/>
              </a:prstGeom>
              <a:solidFill>
                <a:schemeClr val="bg1">
                  <a:lumMod val="85000"/>
                </a:schemeClr>
              </a:solidFill>
              <a:ln>
                <a:solidFill>
                  <a:schemeClr val="tx1"/>
                </a:solidFill>
              </a:ln>
            </p:spPr>
            <p:txBody>
              <a:bodyPr wrap="square" rtlCol="0">
                <a:spAutoFit/>
              </a:bodyPr>
              <a:lstStyle/>
              <a:p>
                <a:r>
                  <a:rPr lang="en-US" sz="1400" b="0" dirty="0">
                    <a:latin typeface="Consolas" panose="020B0609020204030204" pitchFamily="49" charset="0"/>
                    <a:cs typeface="Consolas" panose="020B0609020204030204" pitchFamily="49" charset="0"/>
                  </a:rPr>
                  <a:t>cd</a:t>
                </a:r>
                <a:r>
                  <a:rPr lang="en-US" sz="1400" b="0" dirty="0">
                    <a:latin typeface="Times New Roman" panose="02020603050405020304" pitchFamily="18" charset="0"/>
                    <a:cs typeface="Times New Roman" panose="02020603050405020304" pitchFamily="18" charset="0"/>
                  </a:rPr>
                  <a:t> </a:t>
                </a:r>
                <a:r>
                  <a:rPr lang="en-IL" sz="1400" b="0" dirty="0">
                    <a:latin typeface="Times New Roman" panose="02020603050405020304" pitchFamily="18" charset="0"/>
                    <a:cs typeface="Times New Roman" panose="02020603050405020304" pitchFamily="18" charset="0"/>
                  </a:rPr>
                  <a:t>, </a:t>
                </a:r>
                <a:r>
                  <a:rPr lang="en-IL" sz="1400" b="0" dirty="0">
                    <a:latin typeface="Consolas" panose="020B0609020204030204" pitchFamily="49" charset="0"/>
                    <a:cs typeface="Consolas" panose="020B0609020204030204" pitchFamily="49" charset="0"/>
                  </a:rPr>
                  <a:t>2</a:t>
                </a:r>
              </a:p>
            </p:txBody>
          </p:sp>
          <p:cxnSp>
            <p:nvCxnSpPr>
              <p:cNvPr id="182" name="Straight Arrow Connector 181">
                <a:extLst>
                  <a:ext uri="{FF2B5EF4-FFF2-40B4-BE49-F238E27FC236}">
                    <a16:creationId xmlns:a16="http://schemas.microsoft.com/office/drawing/2014/main" id="{4C852A5C-9EDB-3842-9260-1F094D19A1E4}"/>
                  </a:ext>
                </a:extLst>
              </p:cNvPr>
              <p:cNvCxnSpPr>
                <a:cxnSpLocks/>
              </p:cNvCxnSpPr>
              <p:nvPr/>
            </p:nvCxnSpPr>
            <p:spPr bwMode="auto">
              <a:xfrm>
                <a:off x="3062677" y="5830047"/>
                <a:ext cx="0" cy="338226"/>
              </a:xfrm>
              <a:prstGeom prst="straightConnector1">
                <a:avLst/>
              </a:prstGeom>
              <a:noFill/>
              <a:ln w="9525" cap="flat" cmpd="sng" algn="ctr">
                <a:solidFill>
                  <a:schemeClr val="tx1"/>
                </a:solidFill>
                <a:prstDash val="solid"/>
                <a:round/>
                <a:headEnd type="none" w="med" len="med"/>
                <a:tailEnd type="triangle" w="lg" len="med"/>
              </a:ln>
              <a:effectLst/>
              <a:extLst>
                <a:ext uri="{909E8E84-426E-40dd-AFC4-6F175D3DCCD1}">
                  <a14:hiddenFill xmlns="" xmlns:a14="http://schemas.microsoft.com/office/drawing/2010/main">
                    <a:blipFill dpi="0" rotWithShape="0">
                      <a:blip xmlns:r="http://schemas.openxmlformats.org/officeDocument/2006/relationships" r:embed="rId2"/>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sp>
            <p:nvSpPr>
              <p:cNvPr id="183" name="TextBox 182">
                <a:extLst>
                  <a:ext uri="{FF2B5EF4-FFF2-40B4-BE49-F238E27FC236}">
                    <a16:creationId xmlns:a16="http://schemas.microsoft.com/office/drawing/2014/main" id="{5434914E-0E6D-F340-B409-53A70D0DDC54}"/>
                  </a:ext>
                </a:extLst>
              </p:cNvPr>
              <p:cNvSpPr txBox="1"/>
              <p:nvPr/>
            </p:nvSpPr>
            <p:spPr>
              <a:xfrm>
                <a:off x="3759492" y="6174374"/>
                <a:ext cx="704789" cy="307777"/>
              </a:xfrm>
              <a:prstGeom prst="rect">
                <a:avLst/>
              </a:prstGeom>
              <a:solidFill>
                <a:schemeClr val="bg1">
                  <a:lumMod val="85000"/>
                </a:schemeClr>
              </a:solidFill>
              <a:ln>
                <a:solidFill>
                  <a:schemeClr val="tx1"/>
                </a:solidFill>
              </a:ln>
            </p:spPr>
            <p:txBody>
              <a:bodyPr wrap="square" rtlCol="0">
                <a:spAutoFit/>
              </a:bodyPr>
              <a:lstStyle/>
              <a:p>
                <a:r>
                  <a:rPr lang="en-US" sz="1400" b="0" dirty="0">
                    <a:latin typeface="Consolas" panose="020B0609020204030204" pitchFamily="49" charset="0"/>
                    <a:cs typeface="Consolas" panose="020B0609020204030204" pitchFamily="49" charset="0"/>
                  </a:rPr>
                  <a:t>e</a:t>
                </a:r>
                <a:r>
                  <a:rPr lang="en-US" sz="1400" b="0" dirty="0">
                    <a:latin typeface="Times New Roman" panose="02020603050405020304" pitchFamily="18" charset="0"/>
                    <a:cs typeface="Times New Roman" panose="02020603050405020304" pitchFamily="18" charset="0"/>
                  </a:rPr>
                  <a:t> </a:t>
                </a:r>
                <a:r>
                  <a:rPr lang="en-IL" sz="1400" b="0" dirty="0">
                    <a:latin typeface="Times New Roman" panose="02020603050405020304" pitchFamily="18" charset="0"/>
                    <a:cs typeface="Times New Roman" panose="02020603050405020304" pitchFamily="18" charset="0"/>
                  </a:rPr>
                  <a:t>, </a:t>
                </a:r>
                <a:r>
                  <a:rPr lang="en-IL" sz="1400" b="0" dirty="0">
                    <a:latin typeface="Consolas" panose="020B0609020204030204" pitchFamily="49" charset="0"/>
                    <a:cs typeface="Consolas" panose="020B0609020204030204" pitchFamily="49" charset="0"/>
                  </a:rPr>
                  <a:t>1</a:t>
                </a:r>
              </a:p>
            </p:txBody>
          </p:sp>
          <p:sp>
            <p:nvSpPr>
              <p:cNvPr id="184" name="TextBox 183">
                <a:extLst>
                  <a:ext uri="{FF2B5EF4-FFF2-40B4-BE49-F238E27FC236}">
                    <a16:creationId xmlns:a16="http://schemas.microsoft.com/office/drawing/2014/main" id="{E77B3774-1BB2-B945-9430-14F1AC3BD9C2}"/>
                  </a:ext>
                </a:extLst>
              </p:cNvPr>
              <p:cNvSpPr txBox="1"/>
              <p:nvPr/>
            </p:nvSpPr>
            <p:spPr>
              <a:xfrm>
                <a:off x="4730569" y="6174374"/>
                <a:ext cx="662034" cy="307777"/>
              </a:xfrm>
              <a:prstGeom prst="rect">
                <a:avLst/>
              </a:prstGeom>
              <a:solidFill>
                <a:schemeClr val="bg1">
                  <a:lumMod val="85000"/>
                </a:schemeClr>
              </a:solidFill>
              <a:ln>
                <a:solidFill>
                  <a:schemeClr val="tx1"/>
                </a:solidFill>
              </a:ln>
            </p:spPr>
            <p:txBody>
              <a:bodyPr wrap="square" rtlCol="0">
                <a:spAutoFit/>
              </a:bodyPr>
              <a:lstStyle/>
              <a:p>
                <a:r>
                  <a:rPr lang="en-US" sz="1400" b="0" dirty="0">
                    <a:latin typeface="Consolas" panose="020B0609020204030204" pitchFamily="49" charset="0"/>
                    <a:cs typeface="Consolas" panose="020B0609020204030204" pitchFamily="49" charset="0"/>
                  </a:rPr>
                  <a:t>f</a:t>
                </a:r>
                <a:r>
                  <a:rPr lang="en-US" sz="1400" b="0" dirty="0">
                    <a:latin typeface="Times New Roman" panose="02020603050405020304" pitchFamily="18" charset="0"/>
                    <a:cs typeface="Times New Roman" panose="02020603050405020304" pitchFamily="18" charset="0"/>
                  </a:rPr>
                  <a:t> </a:t>
                </a:r>
                <a:r>
                  <a:rPr lang="en-IL" sz="1400" b="0" dirty="0">
                    <a:latin typeface="Times New Roman" panose="02020603050405020304" pitchFamily="18" charset="0"/>
                    <a:cs typeface="Times New Roman" panose="02020603050405020304" pitchFamily="18" charset="0"/>
                  </a:rPr>
                  <a:t>, </a:t>
                </a:r>
                <a:r>
                  <a:rPr lang="en-IL" sz="1400" b="0" dirty="0">
                    <a:latin typeface="Consolas" panose="020B0609020204030204" pitchFamily="49" charset="0"/>
                    <a:cs typeface="Consolas" panose="020B0609020204030204" pitchFamily="49" charset="0"/>
                  </a:rPr>
                  <a:t>1</a:t>
                </a:r>
              </a:p>
            </p:txBody>
          </p:sp>
          <p:cxnSp>
            <p:nvCxnSpPr>
              <p:cNvPr id="185" name="Straight Arrow Connector 184">
                <a:extLst>
                  <a:ext uri="{FF2B5EF4-FFF2-40B4-BE49-F238E27FC236}">
                    <a16:creationId xmlns:a16="http://schemas.microsoft.com/office/drawing/2014/main" id="{A78DB4E9-AEA9-1744-B887-136823522898}"/>
                  </a:ext>
                </a:extLst>
              </p:cNvPr>
              <p:cNvCxnSpPr>
                <a:cxnSpLocks/>
              </p:cNvCxnSpPr>
              <p:nvPr/>
            </p:nvCxnSpPr>
            <p:spPr bwMode="auto">
              <a:xfrm>
                <a:off x="4129425" y="5836148"/>
                <a:ext cx="0" cy="338226"/>
              </a:xfrm>
              <a:prstGeom prst="straightConnector1">
                <a:avLst/>
              </a:prstGeom>
              <a:noFill/>
              <a:ln w="9525" cap="flat" cmpd="sng" algn="ctr">
                <a:solidFill>
                  <a:schemeClr val="tx1"/>
                </a:solidFill>
                <a:prstDash val="solid"/>
                <a:round/>
                <a:headEnd type="none" w="med" len="med"/>
                <a:tailEnd type="triangle" w="lg" len="med"/>
              </a:ln>
              <a:effectLst/>
              <a:extLst>
                <a:ext uri="{909E8E84-426E-40dd-AFC4-6F175D3DCCD1}">
                  <a14:hiddenFill xmlns="" xmlns:a14="http://schemas.microsoft.com/office/drawing/2010/main">
                    <a:blipFill dpi="0" rotWithShape="0">
                      <a:blip xmlns:r="http://schemas.openxmlformats.org/officeDocument/2006/relationships" r:embed="rId2"/>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sp>
            <p:nvSpPr>
              <p:cNvPr id="187" name="TextBox 186">
                <a:extLst>
                  <a:ext uri="{FF2B5EF4-FFF2-40B4-BE49-F238E27FC236}">
                    <a16:creationId xmlns:a16="http://schemas.microsoft.com/office/drawing/2014/main" id="{BDE9F432-FBDF-454B-8BC2-7E63119C8611}"/>
                  </a:ext>
                </a:extLst>
              </p:cNvPr>
              <p:cNvSpPr txBox="1"/>
              <p:nvPr/>
            </p:nvSpPr>
            <p:spPr>
              <a:xfrm>
                <a:off x="3741193" y="5528371"/>
                <a:ext cx="1659866" cy="307777"/>
              </a:xfrm>
              <a:prstGeom prst="rect">
                <a:avLst/>
              </a:prstGeom>
              <a:solidFill>
                <a:schemeClr val="bg1">
                  <a:lumMod val="85000"/>
                </a:schemeClr>
              </a:solidFill>
              <a:ln>
                <a:solidFill>
                  <a:schemeClr val="tx1"/>
                </a:solidFill>
              </a:ln>
            </p:spPr>
            <p:txBody>
              <a:bodyPr wrap="square" rtlCol="0">
                <a:spAutoFit/>
              </a:bodyPr>
              <a:lstStyle/>
              <a:p>
                <a:r>
                  <a:rPr lang="en-US" sz="1400" b="0" dirty="0" err="1">
                    <a:latin typeface="Consolas" panose="020B0609020204030204" pitchFamily="49" charset="0"/>
                    <a:cs typeface="Consolas" panose="020B0609020204030204" pitchFamily="49" charset="0"/>
                  </a:rPr>
                  <a:t>ef</a:t>
                </a:r>
                <a:r>
                  <a:rPr lang="en-US" sz="1400" b="0" dirty="0">
                    <a:latin typeface="Times New Roman" panose="02020603050405020304" pitchFamily="18" charset="0"/>
                    <a:cs typeface="Times New Roman" panose="02020603050405020304" pitchFamily="18" charset="0"/>
                  </a:rPr>
                  <a:t> </a:t>
                </a:r>
                <a:r>
                  <a:rPr lang="en-IL" sz="1400" b="0" dirty="0">
                    <a:latin typeface="Times New Roman" panose="02020603050405020304" pitchFamily="18" charset="0"/>
                    <a:cs typeface="Times New Roman" panose="02020603050405020304" pitchFamily="18" charset="0"/>
                  </a:rPr>
                  <a:t>, </a:t>
                </a:r>
                <a:r>
                  <a:rPr lang="en-IL" sz="1400" b="0" dirty="0">
                    <a:latin typeface="Consolas" panose="020B0609020204030204" pitchFamily="49" charset="0"/>
                    <a:cs typeface="Consolas" panose="020B0609020204030204" pitchFamily="49" charset="0"/>
                  </a:rPr>
                  <a:t>2</a:t>
                </a:r>
              </a:p>
            </p:txBody>
          </p:sp>
          <p:cxnSp>
            <p:nvCxnSpPr>
              <p:cNvPr id="188" name="Straight Arrow Connector 187">
                <a:extLst>
                  <a:ext uri="{FF2B5EF4-FFF2-40B4-BE49-F238E27FC236}">
                    <a16:creationId xmlns:a16="http://schemas.microsoft.com/office/drawing/2014/main" id="{98183F30-0A4B-E741-9EC1-1CF3D831FCF5}"/>
                  </a:ext>
                </a:extLst>
              </p:cNvPr>
              <p:cNvCxnSpPr>
                <a:cxnSpLocks/>
              </p:cNvCxnSpPr>
              <p:nvPr/>
            </p:nvCxnSpPr>
            <p:spPr bwMode="auto">
              <a:xfrm>
                <a:off x="5045919" y="5836148"/>
                <a:ext cx="0" cy="338226"/>
              </a:xfrm>
              <a:prstGeom prst="straightConnector1">
                <a:avLst/>
              </a:prstGeom>
              <a:noFill/>
              <a:ln w="9525" cap="flat" cmpd="sng" algn="ctr">
                <a:solidFill>
                  <a:schemeClr val="tx1"/>
                </a:solidFill>
                <a:prstDash val="solid"/>
                <a:round/>
                <a:headEnd type="none" w="med" len="med"/>
                <a:tailEnd type="triangle" w="lg" len="med"/>
              </a:ln>
              <a:effectLst/>
              <a:extLst>
                <a:ext uri="{909E8E84-426E-40dd-AFC4-6F175D3DCCD1}">
                  <a14:hiddenFill xmlns="" xmlns:a14="http://schemas.microsoft.com/office/drawing/2010/main">
                    <a:blipFill dpi="0" rotWithShape="0">
                      <a:blip xmlns:r="http://schemas.openxmlformats.org/officeDocument/2006/relationships" r:embed="rId2"/>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grpSp>
        <p:sp>
          <p:nvSpPr>
            <p:cNvPr id="189" name="TextBox 188">
              <a:extLst>
                <a:ext uri="{FF2B5EF4-FFF2-40B4-BE49-F238E27FC236}">
                  <a16:creationId xmlns:a16="http://schemas.microsoft.com/office/drawing/2014/main" id="{2F45FFDE-B48D-B149-8D26-A7DF308AB18C}"/>
                </a:ext>
              </a:extLst>
            </p:cNvPr>
            <p:cNvSpPr txBox="1"/>
            <p:nvPr/>
          </p:nvSpPr>
          <p:spPr>
            <a:xfrm>
              <a:off x="2706774" y="5440919"/>
              <a:ext cx="704789" cy="307777"/>
            </a:xfrm>
            <a:prstGeom prst="rect">
              <a:avLst/>
            </a:prstGeom>
            <a:solidFill>
              <a:schemeClr val="bg1">
                <a:lumMod val="85000"/>
              </a:schemeClr>
            </a:solidFill>
            <a:ln>
              <a:solidFill>
                <a:schemeClr val="tx1"/>
              </a:solidFill>
            </a:ln>
          </p:spPr>
          <p:txBody>
            <a:bodyPr wrap="square" rtlCol="0">
              <a:spAutoFit/>
            </a:bodyPr>
            <a:lstStyle/>
            <a:p>
              <a:r>
                <a:rPr lang="en-US" sz="1400" b="0" dirty="0">
                  <a:latin typeface="Consolas" panose="020B0609020204030204" pitchFamily="49" charset="0"/>
                  <a:cs typeface="Consolas" panose="020B0609020204030204" pitchFamily="49" charset="0"/>
                </a:rPr>
                <a:t>g</a:t>
              </a:r>
              <a:r>
                <a:rPr lang="en-US" sz="1400" b="0" dirty="0">
                  <a:latin typeface="Times New Roman" panose="02020603050405020304" pitchFamily="18" charset="0"/>
                  <a:cs typeface="Times New Roman" panose="02020603050405020304" pitchFamily="18" charset="0"/>
                </a:rPr>
                <a:t> </a:t>
              </a:r>
              <a:r>
                <a:rPr lang="en-IL" sz="1400" b="0" dirty="0">
                  <a:latin typeface="Times New Roman" panose="02020603050405020304" pitchFamily="18" charset="0"/>
                  <a:cs typeface="Times New Roman" panose="02020603050405020304" pitchFamily="18" charset="0"/>
                </a:rPr>
                <a:t>, </a:t>
              </a:r>
              <a:r>
                <a:rPr lang="en-IL" sz="1400" b="0" dirty="0">
                  <a:latin typeface="Consolas" panose="020B0609020204030204" pitchFamily="49" charset="0"/>
                  <a:cs typeface="Consolas" panose="020B0609020204030204" pitchFamily="49" charset="0"/>
                </a:rPr>
                <a:t>1</a:t>
              </a:r>
            </a:p>
          </p:txBody>
        </p:sp>
        <p:sp>
          <p:nvSpPr>
            <p:cNvPr id="190" name="TextBox 189">
              <a:extLst>
                <a:ext uri="{FF2B5EF4-FFF2-40B4-BE49-F238E27FC236}">
                  <a16:creationId xmlns:a16="http://schemas.microsoft.com/office/drawing/2014/main" id="{492B24A3-018C-6545-BB7D-C6C44B8589CF}"/>
                </a:ext>
              </a:extLst>
            </p:cNvPr>
            <p:cNvSpPr txBox="1"/>
            <p:nvPr/>
          </p:nvSpPr>
          <p:spPr>
            <a:xfrm>
              <a:off x="3677851" y="5440919"/>
              <a:ext cx="662034" cy="307777"/>
            </a:xfrm>
            <a:prstGeom prst="rect">
              <a:avLst/>
            </a:prstGeom>
            <a:solidFill>
              <a:schemeClr val="bg1">
                <a:lumMod val="85000"/>
              </a:schemeClr>
            </a:solidFill>
            <a:ln>
              <a:solidFill>
                <a:schemeClr val="tx1"/>
              </a:solidFill>
            </a:ln>
          </p:spPr>
          <p:txBody>
            <a:bodyPr wrap="square" rtlCol="0">
              <a:spAutoFit/>
            </a:bodyPr>
            <a:lstStyle/>
            <a:p>
              <a:r>
                <a:rPr lang="en-US" sz="1400" b="0" dirty="0">
                  <a:latin typeface="Consolas" panose="020B0609020204030204" pitchFamily="49" charset="0"/>
                  <a:cs typeface="Consolas" panose="020B0609020204030204" pitchFamily="49" charset="0"/>
                </a:rPr>
                <a:t>h</a:t>
              </a:r>
              <a:r>
                <a:rPr lang="en-US" sz="1400" b="0" dirty="0">
                  <a:latin typeface="Times New Roman" panose="02020603050405020304" pitchFamily="18" charset="0"/>
                  <a:cs typeface="Times New Roman" panose="02020603050405020304" pitchFamily="18" charset="0"/>
                </a:rPr>
                <a:t> </a:t>
              </a:r>
              <a:r>
                <a:rPr lang="en-IL" sz="1400" b="0" dirty="0">
                  <a:latin typeface="Times New Roman" panose="02020603050405020304" pitchFamily="18" charset="0"/>
                  <a:cs typeface="Times New Roman" panose="02020603050405020304" pitchFamily="18" charset="0"/>
                </a:rPr>
                <a:t>, </a:t>
              </a:r>
              <a:r>
                <a:rPr lang="en-IL" sz="1400" b="0" dirty="0">
                  <a:latin typeface="Consolas" panose="020B0609020204030204" pitchFamily="49" charset="0"/>
                  <a:cs typeface="Consolas" panose="020B0609020204030204" pitchFamily="49" charset="0"/>
                </a:rPr>
                <a:t>1</a:t>
              </a:r>
            </a:p>
          </p:txBody>
        </p:sp>
        <p:cxnSp>
          <p:nvCxnSpPr>
            <p:cNvPr id="191" name="Straight Arrow Connector 190">
              <a:extLst>
                <a:ext uri="{FF2B5EF4-FFF2-40B4-BE49-F238E27FC236}">
                  <a16:creationId xmlns:a16="http://schemas.microsoft.com/office/drawing/2014/main" id="{A8FCFB6B-DAC4-9F47-BC3F-61B6DC672D80}"/>
                </a:ext>
              </a:extLst>
            </p:cNvPr>
            <p:cNvCxnSpPr>
              <a:cxnSpLocks/>
            </p:cNvCxnSpPr>
            <p:nvPr/>
          </p:nvCxnSpPr>
          <p:spPr bwMode="auto">
            <a:xfrm>
              <a:off x="3076707" y="5102693"/>
              <a:ext cx="0" cy="338226"/>
            </a:xfrm>
            <a:prstGeom prst="straightConnector1">
              <a:avLst/>
            </a:prstGeom>
            <a:noFill/>
            <a:ln w="9525" cap="flat" cmpd="sng" algn="ctr">
              <a:solidFill>
                <a:schemeClr val="tx1"/>
              </a:solidFill>
              <a:prstDash val="solid"/>
              <a:round/>
              <a:headEnd type="none" w="med" len="med"/>
              <a:tailEnd type="triangle" w="lg" len="med"/>
            </a:ln>
            <a:effectLst/>
            <a:extLst>
              <a:ext uri="{909E8E84-426E-40dd-AFC4-6F175D3DCCD1}">
                <a14:hiddenFill xmlns="" xmlns:a14="http://schemas.microsoft.com/office/drawing/2010/main">
                  <a:blipFill dpi="0" rotWithShape="0">
                    <a:blip xmlns:r="http://schemas.openxmlformats.org/officeDocument/2006/relationships" r:embed="rId2"/>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cxnSp>
          <p:nvCxnSpPr>
            <p:cNvPr id="192" name="Straight Arrow Connector 191">
              <a:extLst>
                <a:ext uri="{FF2B5EF4-FFF2-40B4-BE49-F238E27FC236}">
                  <a16:creationId xmlns:a16="http://schemas.microsoft.com/office/drawing/2014/main" id="{346E30E5-4043-5446-A113-FE07FD56CF28}"/>
                </a:ext>
              </a:extLst>
            </p:cNvPr>
            <p:cNvCxnSpPr>
              <a:cxnSpLocks/>
            </p:cNvCxnSpPr>
            <p:nvPr/>
          </p:nvCxnSpPr>
          <p:spPr bwMode="auto">
            <a:xfrm>
              <a:off x="4356797" y="4940484"/>
              <a:ext cx="297622" cy="0"/>
            </a:xfrm>
            <a:prstGeom prst="straightConnector1">
              <a:avLst/>
            </a:prstGeom>
            <a:noFill/>
            <a:ln w="9525" cap="flat" cmpd="sng" algn="ctr">
              <a:solidFill>
                <a:schemeClr val="tx1"/>
              </a:solidFill>
              <a:prstDash val="solid"/>
              <a:round/>
              <a:headEnd type="none" w="med" len="med"/>
              <a:tailEnd type="triangle" w="lg" len="med"/>
            </a:ln>
            <a:effectLst/>
            <a:extLst>
              <a:ext uri="{909E8E84-426E-40dd-AFC4-6F175D3DCCD1}">
                <a14:hiddenFill xmlns="" xmlns:a14="http://schemas.microsoft.com/office/drawing/2010/main">
                  <a:blipFill dpi="0" rotWithShape="0">
                    <a:blip xmlns:r="http://schemas.openxmlformats.org/officeDocument/2006/relationships" r:embed="rId2"/>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sp>
          <p:nvSpPr>
            <p:cNvPr id="193" name="TextBox 192">
              <a:extLst>
                <a:ext uri="{FF2B5EF4-FFF2-40B4-BE49-F238E27FC236}">
                  <a16:creationId xmlns:a16="http://schemas.microsoft.com/office/drawing/2014/main" id="{73849A51-5A89-DA45-8A63-AA29D1636D2A}"/>
                </a:ext>
              </a:extLst>
            </p:cNvPr>
            <p:cNvSpPr txBox="1"/>
            <p:nvPr/>
          </p:nvSpPr>
          <p:spPr>
            <a:xfrm>
              <a:off x="2688475" y="4794916"/>
              <a:ext cx="1659866" cy="307777"/>
            </a:xfrm>
            <a:prstGeom prst="rect">
              <a:avLst/>
            </a:prstGeom>
            <a:solidFill>
              <a:schemeClr val="bg1">
                <a:lumMod val="85000"/>
              </a:schemeClr>
            </a:solidFill>
            <a:ln>
              <a:solidFill>
                <a:schemeClr val="tx1"/>
              </a:solidFill>
            </a:ln>
          </p:spPr>
          <p:txBody>
            <a:bodyPr wrap="square" rtlCol="0">
              <a:spAutoFit/>
            </a:bodyPr>
            <a:lstStyle/>
            <a:p>
              <a:r>
                <a:rPr lang="en-US" sz="1400" b="0" dirty="0" err="1">
                  <a:latin typeface="Consolas" panose="020B0609020204030204" pitchFamily="49" charset="0"/>
                  <a:cs typeface="Consolas" panose="020B0609020204030204" pitchFamily="49" charset="0"/>
                </a:rPr>
                <a:t>gh</a:t>
              </a:r>
              <a:r>
                <a:rPr lang="en-US" sz="1400" b="0" dirty="0">
                  <a:latin typeface="Times New Roman" panose="02020603050405020304" pitchFamily="18" charset="0"/>
                  <a:cs typeface="Times New Roman" panose="02020603050405020304" pitchFamily="18" charset="0"/>
                </a:rPr>
                <a:t> </a:t>
              </a:r>
              <a:r>
                <a:rPr lang="en-IL" sz="1400" b="0" dirty="0">
                  <a:latin typeface="Times New Roman" panose="02020603050405020304" pitchFamily="18" charset="0"/>
                  <a:cs typeface="Times New Roman" panose="02020603050405020304" pitchFamily="18" charset="0"/>
                </a:rPr>
                <a:t>, </a:t>
              </a:r>
              <a:r>
                <a:rPr lang="en-IL" sz="1400" b="0" dirty="0">
                  <a:latin typeface="Consolas" panose="020B0609020204030204" pitchFamily="49" charset="0"/>
                  <a:cs typeface="Consolas" panose="020B0609020204030204" pitchFamily="49" charset="0"/>
                </a:rPr>
                <a:t>2</a:t>
              </a:r>
            </a:p>
          </p:txBody>
        </p:sp>
        <p:cxnSp>
          <p:nvCxnSpPr>
            <p:cNvPr id="194" name="Straight Arrow Connector 193">
              <a:extLst>
                <a:ext uri="{FF2B5EF4-FFF2-40B4-BE49-F238E27FC236}">
                  <a16:creationId xmlns:a16="http://schemas.microsoft.com/office/drawing/2014/main" id="{AD23BF92-3201-1146-BEEC-670988141A35}"/>
                </a:ext>
              </a:extLst>
            </p:cNvPr>
            <p:cNvCxnSpPr>
              <a:cxnSpLocks/>
            </p:cNvCxnSpPr>
            <p:nvPr/>
          </p:nvCxnSpPr>
          <p:spPr bwMode="auto">
            <a:xfrm>
              <a:off x="3993201" y="5102693"/>
              <a:ext cx="0" cy="338226"/>
            </a:xfrm>
            <a:prstGeom prst="straightConnector1">
              <a:avLst/>
            </a:prstGeom>
            <a:noFill/>
            <a:ln w="9525" cap="flat" cmpd="sng" algn="ctr">
              <a:solidFill>
                <a:schemeClr val="tx1"/>
              </a:solidFill>
              <a:prstDash val="solid"/>
              <a:round/>
              <a:headEnd type="none" w="med" len="med"/>
              <a:tailEnd type="triangle" w="lg" len="med"/>
            </a:ln>
            <a:effectLst/>
            <a:extLst>
              <a:ext uri="{909E8E84-426E-40dd-AFC4-6F175D3DCCD1}">
                <a14:hiddenFill xmlns="" xmlns:a14="http://schemas.microsoft.com/office/drawing/2010/main">
                  <a:blipFill dpi="0" rotWithShape="0">
                    <a:blip xmlns:r="http://schemas.openxmlformats.org/officeDocument/2006/relationships" r:embed="rId2"/>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sp>
          <p:nvSpPr>
            <p:cNvPr id="196" name="TextBox 195">
              <a:extLst>
                <a:ext uri="{FF2B5EF4-FFF2-40B4-BE49-F238E27FC236}">
                  <a16:creationId xmlns:a16="http://schemas.microsoft.com/office/drawing/2014/main" id="{02B340DE-9219-7449-98FA-BCAD2098E01C}"/>
                </a:ext>
              </a:extLst>
            </p:cNvPr>
            <p:cNvSpPr txBox="1"/>
            <p:nvPr/>
          </p:nvSpPr>
          <p:spPr>
            <a:xfrm>
              <a:off x="4681560" y="4794916"/>
              <a:ext cx="3667050" cy="307777"/>
            </a:xfrm>
            <a:prstGeom prst="rect">
              <a:avLst/>
            </a:prstGeom>
            <a:solidFill>
              <a:schemeClr val="bg1">
                <a:lumMod val="85000"/>
              </a:schemeClr>
            </a:solidFill>
            <a:ln>
              <a:solidFill>
                <a:schemeClr val="tx1"/>
              </a:solidFill>
            </a:ln>
          </p:spPr>
          <p:txBody>
            <a:bodyPr wrap="square" rtlCol="0">
              <a:spAutoFit/>
            </a:bodyPr>
            <a:lstStyle/>
            <a:p>
              <a:r>
                <a:rPr lang="en-US" sz="1400" b="0" dirty="0" err="1">
                  <a:latin typeface="Consolas" panose="020B0609020204030204" pitchFamily="49" charset="0"/>
                  <a:cs typeface="Consolas" panose="020B0609020204030204" pitchFamily="49" charset="0"/>
                </a:rPr>
                <a:t>cdef</a:t>
              </a:r>
              <a:r>
                <a:rPr lang="en-US" sz="1400" b="0" dirty="0">
                  <a:latin typeface="Times New Roman" panose="02020603050405020304" pitchFamily="18" charset="0"/>
                  <a:cs typeface="Times New Roman" panose="02020603050405020304" pitchFamily="18" charset="0"/>
                </a:rPr>
                <a:t> </a:t>
              </a:r>
              <a:r>
                <a:rPr lang="en-IL" sz="1400" b="0" dirty="0">
                  <a:latin typeface="Times New Roman" panose="02020603050405020304" pitchFamily="18" charset="0"/>
                  <a:cs typeface="Times New Roman" panose="02020603050405020304" pitchFamily="18" charset="0"/>
                </a:rPr>
                <a:t>, </a:t>
              </a:r>
              <a:r>
                <a:rPr lang="en-IL" sz="1400" b="0" dirty="0">
                  <a:latin typeface="Consolas" panose="020B0609020204030204" pitchFamily="49" charset="0"/>
                  <a:cs typeface="Consolas" panose="020B0609020204030204" pitchFamily="49" charset="0"/>
                </a:rPr>
                <a:t>4</a:t>
              </a:r>
            </a:p>
          </p:txBody>
        </p:sp>
        <p:cxnSp>
          <p:nvCxnSpPr>
            <p:cNvPr id="197" name="Straight Arrow Connector 196">
              <a:extLst>
                <a:ext uri="{FF2B5EF4-FFF2-40B4-BE49-F238E27FC236}">
                  <a16:creationId xmlns:a16="http://schemas.microsoft.com/office/drawing/2014/main" id="{EDB40246-44C7-9943-9DD5-507DCBFCFCA7}"/>
                </a:ext>
              </a:extLst>
            </p:cNvPr>
            <p:cNvCxnSpPr>
              <a:cxnSpLocks/>
            </p:cNvCxnSpPr>
            <p:nvPr/>
          </p:nvCxnSpPr>
          <p:spPr bwMode="auto">
            <a:xfrm>
              <a:off x="5652150" y="5102693"/>
              <a:ext cx="0" cy="338226"/>
            </a:xfrm>
            <a:prstGeom prst="straightConnector1">
              <a:avLst/>
            </a:prstGeom>
            <a:noFill/>
            <a:ln w="9525" cap="flat" cmpd="sng" algn="ctr">
              <a:solidFill>
                <a:schemeClr val="tx1"/>
              </a:solidFill>
              <a:prstDash val="solid"/>
              <a:round/>
              <a:headEnd type="none" w="med" len="med"/>
              <a:tailEnd type="triangle" w="lg" len="med"/>
            </a:ln>
            <a:effectLst/>
            <a:extLst>
              <a:ext uri="{909E8E84-426E-40dd-AFC4-6F175D3DCCD1}">
                <a14:hiddenFill xmlns="" xmlns:a14="http://schemas.microsoft.com/office/drawing/2010/main">
                  <a:blipFill dpi="0" rotWithShape="0">
                    <a:blip xmlns:r="http://schemas.openxmlformats.org/officeDocument/2006/relationships" r:embed="rId2"/>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cxnSp>
          <p:nvCxnSpPr>
            <p:cNvPr id="198" name="Straight Arrow Connector 197">
              <a:extLst>
                <a:ext uri="{FF2B5EF4-FFF2-40B4-BE49-F238E27FC236}">
                  <a16:creationId xmlns:a16="http://schemas.microsoft.com/office/drawing/2014/main" id="{5EA1B2B2-9D26-5F4B-89D2-3C097801FD13}"/>
                </a:ext>
              </a:extLst>
            </p:cNvPr>
            <p:cNvCxnSpPr>
              <a:cxnSpLocks/>
            </p:cNvCxnSpPr>
            <p:nvPr/>
          </p:nvCxnSpPr>
          <p:spPr bwMode="auto">
            <a:xfrm>
              <a:off x="7622054" y="5095218"/>
              <a:ext cx="0" cy="338226"/>
            </a:xfrm>
            <a:prstGeom prst="straightConnector1">
              <a:avLst/>
            </a:prstGeom>
            <a:noFill/>
            <a:ln w="9525" cap="flat" cmpd="sng" algn="ctr">
              <a:solidFill>
                <a:schemeClr val="tx1"/>
              </a:solidFill>
              <a:prstDash val="solid"/>
              <a:round/>
              <a:headEnd type="none" w="med" len="med"/>
              <a:tailEnd type="triangle" w="lg" len="med"/>
            </a:ln>
            <a:effectLst/>
            <a:extLst>
              <a:ext uri="{909E8E84-426E-40dd-AFC4-6F175D3DCCD1}">
                <a14:hiddenFill xmlns="" xmlns:a14="http://schemas.microsoft.com/office/drawing/2010/main">
                  <a:blipFill dpi="0" rotWithShape="0">
                    <a:blip xmlns:r="http://schemas.openxmlformats.org/officeDocument/2006/relationships" r:embed="rId2"/>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grpSp>
      <p:sp>
        <p:nvSpPr>
          <p:cNvPr id="240" name="Rectangle 239">
            <a:extLst>
              <a:ext uri="{FF2B5EF4-FFF2-40B4-BE49-F238E27FC236}">
                <a16:creationId xmlns:a16="http://schemas.microsoft.com/office/drawing/2014/main" id="{0F52B8E6-0161-1D4B-AD62-BDF50C9D6E68}"/>
              </a:ext>
            </a:extLst>
          </p:cNvPr>
          <p:cNvSpPr/>
          <p:nvPr/>
        </p:nvSpPr>
        <p:spPr>
          <a:xfrm>
            <a:off x="227796" y="713931"/>
            <a:ext cx="8012314" cy="369332"/>
          </a:xfrm>
          <a:prstGeom prst="rect">
            <a:avLst/>
          </a:prstGeom>
        </p:spPr>
        <p:txBody>
          <a:bodyPr wrap="square">
            <a:spAutoFit/>
          </a:bodyPr>
          <a:lstStyle/>
          <a:p>
            <a:pPr marL="0" indent="0" algn="l">
              <a:buNone/>
            </a:pPr>
            <a:r>
              <a:rPr lang="en-US" sz="1800" b="0" dirty="0">
                <a:latin typeface="Times New Roman" panose="02020603050405020304" pitchFamily="18" charset="0"/>
                <a:cs typeface="Times New Roman" panose="02020603050405020304" pitchFamily="18" charset="0"/>
              </a:rPr>
              <a:t>Continue from previous slide:</a:t>
            </a:r>
          </a:p>
        </p:txBody>
      </p:sp>
      <p:sp>
        <p:nvSpPr>
          <p:cNvPr id="242" name="Rectangle 241">
            <a:extLst>
              <a:ext uri="{FF2B5EF4-FFF2-40B4-BE49-F238E27FC236}">
                <a16:creationId xmlns:a16="http://schemas.microsoft.com/office/drawing/2014/main" id="{8064ED31-3EE5-CA44-BCA4-3DE75CFF558E}"/>
              </a:ext>
            </a:extLst>
          </p:cNvPr>
          <p:cNvSpPr/>
          <p:nvPr/>
        </p:nvSpPr>
        <p:spPr>
          <a:xfrm>
            <a:off x="254361" y="2149064"/>
            <a:ext cx="8012314" cy="369332"/>
          </a:xfrm>
          <a:prstGeom prst="rect">
            <a:avLst/>
          </a:prstGeom>
        </p:spPr>
        <p:txBody>
          <a:bodyPr wrap="square">
            <a:spAutoFit/>
          </a:bodyPr>
          <a:lstStyle/>
          <a:p>
            <a:pPr marL="0" indent="0" algn="l">
              <a:buNone/>
            </a:pPr>
            <a:r>
              <a:rPr lang="en-US" sz="1800" b="0" dirty="0">
                <a:latin typeface="Times New Roman" panose="02020603050405020304" pitchFamily="18" charset="0"/>
                <a:cs typeface="Times New Roman" panose="02020603050405020304" pitchFamily="18" charset="0"/>
              </a:rPr>
              <a:t>Again:</a:t>
            </a:r>
          </a:p>
        </p:txBody>
      </p:sp>
      <p:sp>
        <p:nvSpPr>
          <p:cNvPr id="244" name="Rounded Rectangle 243">
            <a:extLst>
              <a:ext uri="{FF2B5EF4-FFF2-40B4-BE49-F238E27FC236}">
                <a16:creationId xmlns:a16="http://schemas.microsoft.com/office/drawing/2014/main" id="{AF61F4D4-B87A-9441-A0CB-92681984616A}"/>
              </a:ext>
            </a:extLst>
          </p:cNvPr>
          <p:cNvSpPr/>
          <p:nvPr/>
        </p:nvSpPr>
        <p:spPr bwMode="auto">
          <a:xfrm>
            <a:off x="2464893" y="1119518"/>
            <a:ext cx="3936190" cy="536529"/>
          </a:xfrm>
          <a:prstGeom prst="roundRect">
            <a:avLst/>
          </a:prstGeom>
          <a:noFill/>
          <a:ln w="25400" cap="flat" cmpd="sng" algn="ctr">
            <a:solidFill>
              <a:srgbClr val="114FFB"/>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sz="2400" b="1" i="0" u="none" strike="noStrike" cap="none" normalizeH="0" baseline="0">
              <a:ln>
                <a:noFill/>
              </a:ln>
              <a:solidFill>
                <a:schemeClr val="tx1"/>
              </a:solidFill>
              <a:effectLst/>
              <a:latin typeface="Arial" pitchFamily="34" charset="0"/>
            </a:endParaRPr>
          </a:p>
        </p:txBody>
      </p:sp>
      <p:grpSp>
        <p:nvGrpSpPr>
          <p:cNvPr id="245" name="Group 244">
            <a:extLst>
              <a:ext uri="{FF2B5EF4-FFF2-40B4-BE49-F238E27FC236}">
                <a16:creationId xmlns:a16="http://schemas.microsoft.com/office/drawing/2014/main" id="{041C8E98-664A-1748-949A-1FF48FCC02E8}"/>
              </a:ext>
            </a:extLst>
          </p:cNvPr>
          <p:cNvGrpSpPr/>
          <p:nvPr/>
        </p:nvGrpSpPr>
        <p:grpSpPr>
          <a:xfrm>
            <a:off x="653788" y="1209132"/>
            <a:ext cx="7578962" cy="971154"/>
            <a:chOff x="685773" y="3219846"/>
            <a:chExt cx="7578962" cy="971154"/>
          </a:xfrm>
        </p:grpSpPr>
        <p:sp>
          <p:nvSpPr>
            <p:cNvPr id="246" name="TextBox 245">
              <a:extLst>
                <a:ext uri="{FF2B5EF4-FFF2-40B4-BE49-F238E27FC236}">
                  <a16:creationId xmlns:a16="http://schemas.microsoft.com/office/drawing/2014/main" id="{F5E727C9-EEE7-274A-A50D-EC25DEE2F929}"/>
                </a:ext>
              </a:extLst>
            </p:cNvPr>
            <p:cNvSpPr txBox="1"/>
            <p:nvPr/>
          </p:nvSpPr>
          <p:spPr>
            <a:xfrm>
              <a:off x="685773" y="3219846"/>
              <a:ext cx="704789" cy="307777"/>
            </a:xfrm>
            <a:prstGeom prst="rect">
              <a:avLst/>
            </a:prstGeom>
            <a:solidFill>
              <a:schemeClr val="bg1">
                <a:lumMod val="85000"/>
              </a:schemeClr>
            </a:solidFill>
            <a:ln>
              <a:solidFill>
                <a:schemeClr val="tx1"/>
              </a:solidFill>
            </a:ln>
          </p:spPr>
          <p:txBody>
            <a:bodyPr wrap="square" rtlCol="0">
              <a:spAutoFit/>
            </a:bodyPr>
            <a:lstStyle/>
            <a:p>
              <a:r>
                <a:rPr lang="en-US" sz="1400" b="0" dirty="0">
                  <a:latin typeface="Consolas" panose="020B0609020204030204" pitchFamily="49" charset="0"/>
                  <a:cs typeface="Consolas" panose="020B0609020204030204" pitchFamily="49" charset="0"/>
                </a:rPr>
                <a:t>a</a:t>
              </a:r>
              <a:r>
                <a:rPr lang="en-US" sz="1400" b="0" dirty="0">
                  <a:latin typeface="Times New Roman" panose="02020603050405020304" pitchFamily="18" charset="0"/>
                  <a:cs typeface="Times New Roman" panose="02020603050405020304" pitchFamily="18" charset="0"/>
                </a:rPr>
                <a:t> </a:t>
              </a:r>
              <a:r>
                <a:rPr lang="en-IL" sz="1400" b="0" dirty="0">
                  <a:latin typeface="Times New Roman" panose="02020603050405020304" pitchFamily="18" charset="0"/>
                  <a:cs typeface="Times New Roman" panose="02020603050405020304" pitchFamily="18" charset="0"/>
                </a:rPr>
                <a:t>, </a:t>
              </a:r>
              <a:r>
                <a:rPr lang="en-IL" sz="1400" b="0" dirty="0">
                  <a:latin typeface="Consolas" panose="020B0609020204030204" pitchFamily="49" charset="0"/>
                  <a:cs typeface="Consolas" panose="020B0609020204030204" pitchFamily="49" charset="0"/>
                </a:rPr>
                <a:t>8</a:t>
              </a:r>
            </a:p>
          </p:txBody>
        </p:sp>
        <p:sp>
          <p:nvSpPr>
            <p:cNvPr id="247" name="TextBox 246">
              <a:extLst>
                <a:ext uri="{FF2B5EF4-FFF2-40B4-BE49-F238E27FC236}">
                  <a16:creationId xmlns:a16="http://schemas.microsoft.com/office/drawing/2014/main" id="{C01D4FFD-3486-114C-A645-BB505745527E}"/>
                </a:ext>
              </a:extLst>
            </p:cNvPr>
            <p:cNvSpPr txBox="1"/>
            <p:nvPr/>
          </p:nvSpPr>
          <p:spPr>
            <a:xfrm>
              <a:off x="1688184" y="3227321"/>
              <a:ext cx="662034" cy="307777"/>
            </a:xfrm>
            <a:prstGeom prst="rect">
              <a:avLst/>
            </a:prstGeom>
            <a:solidFill>
              <a:schemeClr val="bg1">
                <a:lumMod val="85000"/>
              </a:schemeClr>
            </a:solidFill>
            <a:ln>
              <a:solidFill>
                <a:schemeClr val="tx1"/>
              </a:solidFill>
            </a:ln>
          </p:spPr>
          <p:txBody>
            <a:bodyPr wrap="square" rtlCol="0">
              <a:spAutoFit/>
            </a:bodyPr>
            <a:lstStyle/>
            <a:p>
              <a:r>
                <a:rPr lang="en-US" sz="1400" b="0" dirty="0">
                  <a:latin typeface="Consolas" panose="020B0609020204030204" pitchFamily="49" charset="0"/>
                  <a:cs typeface="Consolas" panose="020B0609020204030204" pitchFamily="49" charset="0"/>
                </a:rPr>
                <a:t>b</a:t>
              </a:r>
              <a:r>
                <a:rPr lang="en-US" sz="1400" b="0" dirty="0">
                  <a:latin typeface="Times New Roman" panose="02020603050405020304" pitchFamily="18" charset="0"/>
                  <a:cs typeface="Times New Roman" panose="02020603050405020304" pitchFamily="18" charset="0"/>
                </a:rPr>
                <a:t> </a:t>
              </a:r>
              <a:r>
                <a:rPr lang="en-IL" sz="1400" b="0" dirty="0">
                  <a:latin typeface="Times New Roman" panose="02020603050405020304" pitchFamily="18" charset="0"/>
                  <a:cs typeface="Times New Roman" panose="02020603050405020304" pitchFamily="18" charset="0"/>
                </a:rPr>
                <a:t>, </a:t>
              </a:r>
              <a:r>
                <a:rPr lang="en-IL" sz="1400" b="0" dirty="0">
                  <a:latin typeface="Consolas" panose="020B0609020204030204" pitchFamily="49" charset="0"/>
                  <a:cs typeface="Consolas" panose="020B0609020204030204" pitchFamily="49" charset="0"/>
                </a:rPr>
                <a:t>3</a:t>
              </a:r>
            </a:p>
          </p:txBody>
        </p:sp>
        <p:cxnSp>
          <p:nvCxnSpPr>
            <p:cNvPr id="248" name="Straight Arrow Connector 247">
              <a:extLst>
                <a:ext uri="{FF2B5EF4-FFF2-40B4-BE49-F238E27FC236}">
                  <a16:creationId xmlns:a16="http://schemas.microsoft.com/office/drawing/2014/main" id="{88F3BA48-31C2-BE45-A031-B1613FAA61B5}"/>
                </a:ext>
              </a:extLst>
            </p:cNvPr>
            <p:cNvCxnSpPr>
              <a:cxnSpLocks/>
            </p:cNvCxnSpPr>
            <p:nvPr/>
          </p:nvCxnSpPr>
          <p:spPr bwMode="auto">
            <a:xfrm>
              <a:off x="1390562" y="3400742"/>
              <a:ext cx="297622" cy="0"/>
            </a:xfrm>
            <a:prstGeom prst="straightConnector1">
              <a:avLst/>
            </a:prstGeom>
            <a:noFill/>
            <a:ln w="9525" cap="flat" cmpd="sng" algn="ctr">
              <a:solidFill>
                <a:schemeClr val="tx1"/>
              </a:solidFill>
              <a:prstDash val="solid"/>
              <a:round/>
              <a:headEnd type="none" w="med" len="med"/>
              <a:tailEnd type="triangle" w="lg" len="med"/>
            </a:ln>
            <a:effectLst/>
            <a:extLst>
              <a:ext uri="{909E8E84-426E-40dd-AFC4-6F175D3DCCD1}">
                <a14:hiddenFill xmlns="" xmlns:a14="http://schemas.microsoft.com/office/drawing/2010/main">
                  <a:blipFill dpi="0" rotWithShape="0">
                    <a:blip xmlns:r="http://schemas.openxmlformats.org/officeDocument/2006/relationships" r:embed="rId2"/>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cxnSp>
          <p:nvCxnSpPr>
            <p:cNvPr id="249" name="Straight Arrow Connector 248">
              <a:extLst>
                <a:ext uri="{FF2B5EF4-FFF2-40B4-BE49-F238E27FC236}">
                  <a16:creationId xmlns:a16="http://schemas.microsoft.com/office/drawing/2014/main" id="{AA957B86-02ED-2B41-B5C3-F1CBFCAA1BA1}"/>
                </a:ext>
              </a:extLst>
            </p:cNvPr>
            <p:cNvCxnSpPr>
              <a:cxnSpLocks/>
            </p:cNvCxnSpPr>
            <p:nvPr/>
          </p:nvCxnSpPr>
          <p:spPr bwMode="auto">
            <a:xfrm>
              <a:off x="2350218" y="3402166"/>
              <a:ext cx="297622" cy="0"/>
            </a:xfrm>
            <a:prstGeom prst="straightConnector1">
              <a:avLst/>
            </a:prstGeom>
            <a:noFill/>
            <a:ln w="9525" cap="flat" cmpd="sng" algn="ctr">
              <a:solidFill>
                <a:schemeClr val="tx1"/>
              </a:solidFill>
              <a:prstDash val="solid"/>
              <a:round/>
              <a:headEnd type="none" w="med" len="med"/>
              <a:tailEnd type="triangle" w="lg" len="med"/>
            </a:ln>
            <a:effectLst/>
            <a:extLst>
              <a:ext uri="{909E8E84-426E-40dd-AFC4-6F175D3DCCD1}">
                <a14:hiddenFill xmlns="" xmlns:a14="http://schemas.microsoft.com/office/drawing/2010/main">
                  <a:blipFill dpi="0" rotWithShape="0">
                    <a:blip xmlns:r="http://schemas.openxmlformats.org/officeDocument/2006/relationships" r:embed="rId2"/>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sp>
          <p:nvSpPr>
            <p:cNvPr id="250" name="TextBox 249">
              <a:extLst>
                <a:ext uri="{FF2B5EF4-FFF2-40B4-BE49-F238E27FC236}">
                  <a16:creationId xmlns:a16="http://schemas.microsoft.com/office/drawing/2014/main" id="{ACB8BC0A-08FC-5B40-AD8F-308B9643CE35}"/>
                </a:ext>
              </a:extLst>
            </p:cNvPr>
            <p:cNvSpPr txBox="1"/>
            <p:nvPr/>
          </p:nvSpPr>
          <p:spPr>
            <a:xfrm>
              <a:off x="2666139" y="3877122"/>
              <a:ext cx="704789" cy="307777"/>
            </a:xfrm>
            <a:prstGeom prst="rect">
              <a:avLst/>
            </a:prstGeom>
            <a:solidFill>
              <a:schemeClr val="bg1">
                <a:lumMod val="85000"/>
              </a:schemeClr>
            </a:solidFill>
            <a:ln>
              <a:solidFill>
                <a:schemeClr val="tx1"/>
              </a:solidFill>
            </a:ln>
          </p:spPr>
          <p:txBody>
            <a:bodyPr wrap="square" rtlCol="0">
              <a:spAutoFit/>
            </a:bodyPr>
            <a:lstStyle/>
            <a:p>
              <a:r>
                <a:rPr lang="en-US" sz="1400" b="0" dirty="0">
                  <a:latin typeface="Consolas" panose="020B0609020204030204" pitchFamily="49" charset="0"/>
                  <a:cs typeface="Consolas" panose="020B0609020204030204" pitchFamily="49" charset="0"/>
                </a:rPr>
                <a:t>c</a:t>
              </a:r>
              <a:r>
                <a:rPr lang="en-US" sz="1400" b="0" dirty="0">
                  <a:latin typeface="Times New Roman" panose="02020603050405020304" pitchFamily="18" charset="0"/>
                  <a:cs typeface="Times New Roman" panose="02020603050405020304" pitchFamily="18" charset="0"/>
                </a:rPr>
                <a:t> </a:t>
              </a:r>
              <a:r>
                <a:rPr lang="en-IL" sz="1400" b="0" dirty="0">
                  <a:latin typeface="Times New Roman" panose="02020603050405020304" pitchFamily="18" charset="0"/>
                  <a:cs typeface="Times New Roman" panose="02020603050405020304" pitchFamily="18" charset="0"/>
                </a:rPr>
                <a:t>, </a:t>
              </a:r>
              <a:r>
                <a:rPr lang="en-IL" sz="1400" b="0" dirty="0">
                  <a:latin typeface="Consolas" panose="020B0609020204030204" pitchFamily="49" charset="0"/>
                  <a:cs typeface="Consolas" panose="020B0609020204030204" pitchFamily="49" charset="0"/>
                </a:rPr>
                <a:t>1</a:t>
              </a:r>
            </a:p>
          </p:txBody>
        </p:sp>
        <p:sp>
          <p:nvSpPr>
            <p:cNvPr id="251" name="TextBox 250">
              <a:extLst>
                <a:ext uri="{FF2B5EF4-FFF2-40B4-BE49-F238E27FC236}">
                  <a16:creationId xmlns:a16="http://schemas.microsoft.com/office/drawing/2014/main" id="{49926172-ED65-D548-8C04-1CFA67C57B6C}"/>
                </a:ext>
              </a:extLst>
            </p:cNvPr>
            <p:cNvSpPr txBox="1"/>
            <p:nvPr/>
          </p:nvSpPr>
          <p:spPr>
            <a:xfrm>
              <a:off x="3637216" y="3877122"/>
              <a:ext cx="662034" cy="307777"/>
            </a:xfrm>
            <a:prstGeom prst="rect">
              <a:avLst/>
            </a:prstGeom>
            <a:solidFill>
              <a:schemeClr val="bg1">
                <a:lumMod val="85000"/>
              </a:schemeClr>
            </a:solidFill>
            <a:ln>
              <a:solidFill>
                <a:schemeClr val="tx1"/>
              </a:solidFill>
            </a:ln>
          </p:spPr>
          <p:txBody>
            <a:bodyPr wrap="square" rtlCol="0">
              <a:spAutoFit/>
            </a:bodyPr>
            <a:lstStyle/>
            <a:p>
              <a:r>
                <a:rPr lang="en-US" sz="1400" b="0" dirty="0">
                  <a:latin typeface="Consolas" panose="020B0609020204030204" pitchFamily="49" charset="0"/>
                  <a:cs typeface="Consolas" panose="020B0609020204030204" pitchFamily="49" charset="0"/>
                </a:rPr>
                <a:t>d</a:t>
              </a:r>
              <a:r>
                <a:rPr lang="en-US" sz="1400" b="0" dirty="0">
                  <a:latin typeface="Times New Roman" panose="02020603050405020304" pitchFamily="18" charset="0"/>
                  <a:cs typeface="Times New Roman" panose="02020603050405020304" pitchFamily="18" charset="0"/>
                </a:rPr>
                <a:t> </a:t>
              </a:r>
              <a:r>
                <a:rPr lang="en-IL" sz="1400" b="0" dirty="0">
                  <a:latin typeface="Times New Roman" panose="02020603050405020304" pitchFamily="18" charset="0"/>
                  <a:cs typeface="Times New Roman" panose="02020603050405020304" pitchFamily="18" charset="0"/>
                </a:rPr>
                <a:t>, </a:t>
              </a:r>
              <a:r>
                <a:rPr lang="en-IL" sz="1400" b="0" dirty="0">
                  <a:latin typeface="Consolas" panose="020B0609020204030204" pitchFamily="49" charset="0"/>
                  <a:cs typeface="Consolas" panose="020B0609020204030204" pitchFamily="49" charset="0"/>
                </a:rPr>
                <a:t>1</a:t>
              </a:r>
            </a:p>
          </p:txBody>
        </p:sp>
        <p:cxnSp>
          <p:nvCxnSpPr>
            <p:cNvPr id="252" name="Straight Arrow Connector 251">
              <a:extLst>
                <a:ext uri="{FF2B5EF4-FFF2-40B4-BE49-F238E27FC236}">
                  <a16:creationId xmlns:a16="http://schemas.microsoft.com/office/drawing/2014/main" id="{F53BD641-1120-744C-ABDB-F0D39BCAE0C9}"/>
                </a:ext>
              </a:extLst>
            </p:cNvPr>
            <p:cNvCxnSpPr>
              <a:cxnSpLocks/>
            </p:cNvCxnSpPr>
            <p:nvPr/>
          </p:nvCxnSpPr>
          <p:spPr bwMode="auto">
            <a:xfrm>
              <a:off x="3036072" y="3538896"/>
              <a:ext cx="0" cy="338226"/>
            </a:xfrm>
            <a:prstGeom prst="straightConnector1">
              <a:avLst/>
            </a:prstGeom>
            <a:noFill/>
            <a:ln w="9525" cap="flat" cmpd="sng" algn="ctr">
              <a:solidFill>
                <a:schemeClr val="tx1"/>
              </a:solidFill>
              <a:prstDash val="solid"/>
              <a:round/>
              <a:headEnd type="none" w="med" len="med"/>
              <a:tailEnd type="triangle" w="lg" len="med"/>
            </a:ln>
            <a:effectLst/>
            <a:extLst>
              <a:ext uri="{909E8E84-426E-40dd-AFC4-6F175D3DCCD1}">
                <a14:hiddenFill xmlns="" xmlns:a14="http://schemas.microsoft.com/office/drawing/2010/main">
                  <a:blipFill dpi="0" rotWithShape="0">
                    <a:blip xmlns:r="http://schemas.openxmlformats.org/officeDocument/2006/relationships" r:embed="rId2"/>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cxnSp>
          <p:nvCxnSpPr>
            <p:cNvPr id="253" name="Straight Arrow Connector 252">
              <a:extLst>
                <a:ext uri="{FF2B5EF4-FFF2-40B4-BE49-F238E27FC236}">
                  <a16:creationId xmlns:a16="http://schemas.microsoft.com/office/drawing/2014/main" id="{75E4B87F-F8A3-BF42-97B2-6BCF60A9461B}"/>
                </a:ext>
              </a:extLst>
            </p:cNvPr>
            <p:cNvCxnSpPr>
              <a:cxnSpLocks/>
            </p:cNvCxnSpPr>
            <p:nvPr/>
          </p:nvCxnSpPr>
          <p:spPr bwMode="auto">
            <a:xfrm>
              <a:off x="4316162" y="3376687"/>
              <a:ext cx="297622" cy="0"/>
            </a:xfrm>
            <a:prstGeom prst="straightConnector1">
              <a:avLst/>
            </a:prstGeom>
            <a:noFill/>
            <a:ln w="9525" cap="flat" cmpd="sng" algn="ctr">
              <a:solidFill>
                <a:schemeClr val="tx1"/>
              </a:solidFill>
              <a:prstDash val="solid"/>
              <a:round/>
              <a:headEnd type="none" w="med" len="med"/>
              <a:tailEnd type="triangle" w="lg" len="med"/>
            </a:ln>
            <a:effectLst/>
            <a:extLst>
              <a:ext uri="{909E8E84-426E-40dd-AFC4-6F175D3DCCD1}">
                <a14:hiddenFill xmlns="" xmlns:a14="http://schemas.microsoft.com/office/drawing/2010/main">
                  <a:blipFill dpi="0" rotWithShape="0">
                    <a:blip xmlns:r="http://schemas.openxmlformats.org/officeDocument/2006/relationships" r:embed="rId2"/>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sp>
          <p:nvSpPr>
            <p:cNvPr id="254" name="TextBox 253">
              <a:extLst>
                <a:ext uri="{FF2B5EF4-FFF2-40B4-BE49-F238E27FC236}">
                  <a16:creationId xmlns:a16="http://schemas.microsoft.com/office/drawing/2014/main" id="{512796C8-5D9A-9345-856C-D2F0B543DC18}"/>
                </a:ext>
              </a:extLst>
            </p:cNvPr>
            <p:cNvSpPr txBox="1"/>
            <p:nvPr/>
          </p:nvSpPr>
          <p:spPr>
            <a:xfrm>
              <a:off x="2647840" y="3231119"/>
              <a:ext cx="1659866" cy="307777"/>
            </a:xfrm>
            <a:prstGeom prst="rect">
              <a:avLst/>
            </a:prstGeom>
            <a:solidFill>
              <a:schemeClr val="bg1">
                <a:lumMod val="85000"/>
              </a:schemeClr>
            </a:solidFill>
            <a:ln>
              <a:solidFill>
                <a:schemeClr val="tx1"/>
              </a:solidFill>
            </a:ln>
          </p:spPr>
          <p:txBody>
            <a:bodyPr wrap="square" rtlCol="0">
              <a:spAutoFit/>
            </a:bodyPr>
            <a:lstStyle/>
            <a:p>
              <a:r>
                <a:rPr lang="en-US" sz="1400" b="0" dirty="0">
                  <a:latin typeface="Consolas" panose="020B0609020204030204" pitchFamily="49" charset="0"/>
                  <a:cs typeface="Consolas" panose="020B0609020204030204" pitchFamily="49" charset="0"/>
                </a:rPr>
                <a:t>cd</a:t>
              </a:r>
              <a:r>
                <a:rPr lang="en-US" sz="1400" b="0" dirty="0">
                  <a:latin typeface="Times New Roman" panose="02020603050405020304" pitchFamily="18" charset="0"/>
                  <a:cs typeface="Times New Roman" panose="02020603050405020304" pitchFamily="18" charset="0"/>
                </a:rPr>
                <a:t> </a:t>
              </a:r>
              <a:r>
                <a:rPr lang="en-IL" sz="1400" b="0" dirty="0">
                  <a:latin typeface="Times New Roman" panose="02020603050405020304" pitchFamily="18" charset="0"/>
                  <a:cs typeface="Times New Roman" panose="02020603050405020304" pitchFamily="18" charset="0"/>
                </a:rPr>
                <a:t>, </a:t>
              </a:r>
              <a:r>
                <a:rPr lang="en-IL" sz="1400" b="0" dirty="0">
                  <a:latin typeface="Consolas" panose="020B0609020204030204" pitchFamily="49" charset="0"/>
                  <a:cs typeface="Consolas" panose="020B0609020204030204" pitchFamily="49" charset="0"/>
                </a:rPr>
                <a:t>2</a:t>
              </a:r>
            </a:p>
          </p:txBody>
        </p:sp>
        <p:cxnSp>
          <p:nvCxnSpPr>
            <p:cNvPr id="255" name="Straight Arrow Connector 254">
              <a:extLst>
                <a:ext uri="{FF2B5EF4-FFF2-40B4-BE49-F238E27FC236}">
                  <a16:creationId xmlns:a16="http://schemas.microsoft.com/office/drawing/2014/main" id="{19ECE04E-B49C-F84D-86AA-6C4698891627}"/>
                </a:ext>
              </a:extLst>
            </p:cNvPr>
            <p:cNvCxnSpPr>
              <a:cxnSpLocks/>
            </p:cNvCxnSpPr>
            <p:nvPr/>
          </p:nvCxnSpPr>
          <p:spPr bwMode="auto">
            <a:xfrm>
              <a:off x="3952566" y="3538896"/>
              <a:ext cx="0" cy="338226"/>
            </a:xfrm>
            <a:prstGeom prst="straightConnector1">
              <a:avLst/>
            </a:prstGeom>
            <a:noFill/>
            <a:ln w="9525" cap="flat" cmpd="sng" algn="ctr">
              <a:solidFill>
                <a:schemeClr val="tx1"/>
              </a:solidFill>
              <a:prstDash val="solid"/>
              <a:round/>
              <a:headEnd type="none" w="med" len="med"/>
              <a:tailEnd type="triangle" w="lg" len="med"/>
            </a:ln>
            <a:effectLst/>
            <a:extLst>
              <a:ext uri="{909E8E84-426E-40dd-AFC4-6F175D3DCCD1}">
                <a14:hiddenFill xmlns="" xmlns:a14="http://schemas.microsoft.com/office/drawing/2010/main">
                  <a:blipFill dpi="0" rotWithShape="0">
                    <a:blip xmlns:r="http://schemas.openxmlformats.org/officeDocument/2006/relationships" r:embed="rId2"/>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sp>
          <p:nvSpPr>
            <p:cNvPr id="256" name="TextBox 255">
              <a:extLst>
                <a:ext uri="{FF2B5EF4-FFF2-40B4-BE49-F238E27FC236}">
                  <a16:creationId xmlns:a16="http://schemas.microsoft.com/office/drawing/2014/main" id="{3A4E1539-EF2A-C044-8653-4E3DEB735D0F}"/>
                </a:ext>
              </a:extLst>
            </p:cNvPr>
            <p:cNvSpPr txBox="1"/>
            <p:nvPr/>
          </p:nvSpPr>
          <p:spPr>
            <a:xfrm>
              <a:off x="4649381" y="3883223"/>
              <a:ext cx="704789" cy="307777"/>
            </a:xfrm>
            <a:prstGeom prst="rect">
              <a:avLst/>
            </a:prstGeom>
            <a:solidFill>
              <a:schemeClr val="bg1">
                <a:lumMod val="85000"/>
              </a:schemeClr>
            </a:solidFill>
            <a:ln>
              <a:solidFill>
                <a:schemeClr val="tx1"/>
              </a:solidFill>
            </a:ln>
          </p:spPr>
          <p:txBody>
            <a:bodyPr wrap="square" rtlCol="0">
              <a:spAutoFit/>
            </a:bodyPr>
            <a:lstStyle/>
            <a:p>
              <a:r>
                <a:rPr lang="en-US" sz="1400" b="0" dirty="0">
                  <a:latin typeface="Consolas" panose="020B0609020204030204" pitchFamily="49" charset="0"/>
                  <a:cs typeface="Consolas" panose="020B0609020204030204" pitchFamily="49" charset="0"/>
                </a:rPr>
                <a:t>e</a:t>
              </a:r>
              <a:r>
                <a:rPr lang="en-US" sz="1400" b="0" dirty="0">
                  <a:latin typeface="Times New Roman" panose="02020603050405020304" pitchFamily="18" charset="0"/>
                  <a:cs typeface="Times New Roman" panose="02020603050405020304" pitchFamily="18" charset="0"/>
                </a:rPr>
                <a:t> </a:t>
              </a:r>
              <a:r>
                <a:rPr lang="en-IL" sz="1400" b="0" dirty="0">
                  <a:latin typeface="Times New Roman" panose="02020603050405020304" pitchFamily="18" charset="0"/>
                  <a:cs typeface="Times New Roman" panose="02020603050405020304" pitchFamily="18" charset="0"/>
                </a:rPr>
                <a:t>, </a:t>
              </a:r>
              <a:r>
                <a:rPr lang="en-IL" sz="1400" b="0" dirty="0">
                  <a:latin typeface="Consolas" panose="020B0609020204030204" pitchFamily="49" charset="0"/>
                  <a:cs typeface="Consolas" panose="020B0609020204030204" pitchFamily="49" charset="0"/>
                </a:rPr>
                <a:t>1</a:t>
              </a:r>
            </a:p>
          </p:txBody>
        </p:sp>
        <p:sp>
          <p:nvSpPr>
            <p:cNvPr id="257" name="TextBox 256">
              <a:extLst>
                <a:ext uri="{FF2B5EF4-FFF2-40B4-BE49-F238E27FC236}">
                  <a16:creationId xmlns:a16="http://schemas.microsoft.com/office/drawing/2014/main" id="{59420645-5BAB-694F-8CA2-B17F33E1E93D}"/>
                </a:ext>
              </a:extLst>
            </p:cNvPr>
            <p:cNvSpPr txBox="1"/>
            <p:nvPr/>
          </p:nvSpPr>
          <p:spPr>
            <a:xfrm>
              <a:off x="5620458" y="3883223"/>
              <a:ext cx="662034" cy="307777"/>
            </a:xfrm>
            <a:prstGeom prst="rect">
              <a:avLst/>
            </a:prstGeom>
            <a:solidFill>
              <a:schemeClr val="bg1">
                <a:lumMod val="85000"/>
              </a:schemeClr>
            </a:solidFill>
            <a:ln>
              <a:solidFill>
                <a:schemeClr val="tx1"/>
              </a:solidFill>
            </a:ln>
          </p:spPr>
          <p:txBody>
            <a:bodyPr wrap="square" rtlCol="0">
              <a:spAutoFit/>
            </a:bodyPr>
            <a:lstStyle/>
            <a:p>
              <a:r>
                <a:rPr lang="en-US" sz="1400" b="0" dirty="0">
                  <a:latin typeface="Consolas" panose="020B0609020204030204" pitchFamily="49" charset="0"/>
                  <a:cs typeface="Consolas" panose="020B0609020204030204" pitchFamily="49" charset="0"/>
                </a:rPr>
                <a:t>f</a:t>
              </a:r>
              <a:r>
                <a:rPr lang="en-US" sz="1400" b="0" dirty="0">
                  <a:latin typeface="Times New Roman" panose="02020603050405020304" pitchFamily="18" charset="0"/>
                  <a:cs typeface="Times New Roman" panose="02020603050405020304" pitchFamily="18" charset="0"/>
                </a:rPr>
                <a:t> </a:t>
              </a:r>
              <a:r>
                <a:rPr lang="en-IL" sz="1400" b="0" dirty="0">
                  <a:latin typeface="Times New Roman" panose="02020603050405020304" pitchFamily="18" charset="0"/>
                  <a:cs typeface="Times New Roman" panose="02020603050405020304" pitchFamily="18" charset="0"/>
                </a:rPr>
                <a:t>, </a:t>
              </a:r>
              <a:r>
                <a:rPr lang="en-IL" sz="1400" b="0" dirty="0">
                  <a:latin typeface="Consolas" panose="020B0609020204030204" pitchFamily="49" charset="0"/>
                  <a:cs typeface="Consolas" panose="020B0609020204030204" pitchFamily="49" charset="0"/>
                </a:rPr>
                <a:t>1</a:t>
              </a:r>
            </a:p>
          </p:txBody>
        </p:sp>
        <p:cxnSp>
          <p:nvCxnSpPr>
            <p:cNvPr id="258" name="Straight Arrow Connector 257">
              <a:extLst>
                <a:ext uri="{FF2B5EF4-FFF2-40B4-BE49-F238E27FC236}">
                  <a16:creationId xmlns:a16="http://schemas.microsoft.com/office/drawing/2014/main" id="{4C682137-1C5E-2C40-9E98-0E72F7B2E926}"/>
                </a:ext>
              </a:extLst>
            </p:cNvPr>
            <p:cNvCxnSpPr>
              <a:cxnSpLocks/>
            </p:cNvCxnSpPr>
            <p:nvPr/>
          </p:nvCxnSpPr>
          <p:spPr bwMode="auto">
            <a:xfrm>
              <a:off x="5019314" y="3544997"/>
              <a:ext cx="0" cy="338226"/>
            </a:xfrm>
            <a:prstGeom prst="straightConnector1">
              <a:avLst/>
            </a:prstGeom>
            <a:noFill/>
            <a:ln w="9525" cap="flat" cmpd="sng" algn="ctr">
              <a:solidFill>
                <a:schemeClr val="tx1"/>
              </a:solidFill>
              <a:prstDash val="solid"/>
              <a:round/>
              <a:headEnd type="none" w="med" len="med"/>
              <a:tailEnd type="triangle" w="lg" len="med"/>
            </a:ln>
            <a:effectLst/>
            <a:extLst>
              <a:ext uri="{909E8E84-426E-40dd-AFC4-6F175D3DCCD1}">
                <a14:hiddenFill xmlns="" xmlns:a14="http://schemas.microsoft.com/office/drawing/2010/main">
                  <a:blipFill dpi="0" rotWithShape="0">
                    <a:blip xmlns:r="http://schemas.openxmlformats.org/officeDocument/2006/relationships" r:embed="rId2"/>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cxnSp>
          <p:nvCxnSpPr>
            <p:cNvPr id="259" name="Straight Arrow Connector 258">
              <a:extLst>
                <a:ext uri="{FF2B5EF4-FFF2-40B4-BE49-F238E27FC236}">
                  <a16:creationId xmlns:a16="http://schemas.microsoft.com/office/drawing/2014/main" id="{7E5C1869-ACF9-3E4D-99F0-EEC84DA48171}"/>
                </a:ext>
              </a:extLst>
            </p:cNvPr>
            <p:cNvCxnSpPr>
              <a:cxnSpLocks/>
            </p:cNvCxnSpPr>
            <p:nvPr/>
          </p:nvCxnSpPr>
          <p:spPr bwMode="auto">
            <a:xfrm>
              <a:off x="6299404" y="3382788"/>
              <a:ext cx="297622" cy="0"/>
            </a:xfrm>
            <a:prstGeom prst="straightConnector1">
              <a:avLst/>
            </a:prstGeom>
            <a:noFill/>
            <a:ln w="9525" cap="flat" cmpd="sng" algn="ctr">
              <a:solidFill>
                <a:schemeClr val="tx1"/>
              </a:solidFill>
              <a:prstDash val="solid"/>
              <a:round/>
              <a:headEnd type="none" w="med" len="med"/>
              <a:tailEnd type="triangle" w="lg" len="med"/>
            </a:ln>
            <a:effectLst/>
            <a:extLst>
              <a:ext uri="{909E8E84-426E-40dd-AFC4-6F175D3DCCD1}">
                <a14:hiddenFill xmlns="" xmlns:a14="http://schemas.microsoft.com/office/drawing/2010/main">
                  <a:blipFill dpi="0" rotWithShape="0">
                    <a:blip xmlns:r="http://schemas.openxmlformats.org/officeDocument/2006/relationships" r:embed="rId2"/>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sp>
          <p:nvSpPr>
            <p:cNvPr id="260" name="TextBox 259">
              <a:extLst>
                <a:ext uri="{FF2B5EF4-FFF2-40B4-BE49-F238E27FC236}">
                  <a16:creationId xmlns:a16="http://schemas.microsoft.com/office/drawing/2014/main" id="{CDA4A288-ABE2-EA45-87F5-74241201E897}"/>
                </a:ext>
              </a:extLst>
            </p:cNvPr>
            <p:cNvSpPr txBox="1"/>
            <p:nvPr/>
          </p:nvSpPr>
          <p:spPr>
            <a:xfrm>
              <a:off x="4631082" y="3237220"/>
              <a:ext cx="1659866" cy="307777"/>
            </a:xfrm>
            <a:prstGeom prst="rect">
              <a:avLst/>
            </a:prstGeom>
            <a:solidFill>
              <a:schemeClr val="bg1">
                <a:lumMod val="85000"/>
              </a:schemeClr>
            </a:solidFill>
            <a:ln>
              <a:solidFill>
                <a:schemeClr val="tx1"/>
              </a:solidFill>
            </a:ln>
          </p:spPr>
          <p:txBody>
            <a:bodyPr wrap="square" rtlCol="0">
              <a:spAutoFit/>
            </a:bodyPr>
            <a:lstStyle/>
            <a:p>
              <a:r>
                <a:rPr lang="en-US" sz="1400" b="0" dirty="0" err="1">
                  <a:latin typeface="Consolas" panose="020B0609020204030204" pitchFamily="49" charset="0"/>
                  <a:cs typeface="Consolas" panose="020B0609020204030204" pitchFamily="49" charset="0"/>
                </a:rPr>
                <a:t>ef</a:t>
              </a:r>
              <a:r>
                <a:rPr lang="en-US" sz="1400" b="0" dirty="0">
                  <a:latin typeface="Times New Roman" panose="02020603050405020304" pitchFamily="18" charset="0"/>
                  <a:cs typeface="Times New Roman" panose="02020603050405020304" pitchFamily="18" charset="0"/>
                </a:rPr>
                <a:t> </a:t>
              </a:r>
              <a:r>
                <a:rPr lang="en-IL" sz="1400" b="0" dirty="0">
                  <a:latin typeface="Times New Roman" panose="02020603050405020304" pitchFamily="18" charset="0"/>
                  <a:cs typeface="Times New Roman" panose="02020603050405020304" pitchFamily="18" charset="0"/>
                </a:rPr>
                <a:t>, </a:t>
              </a:r>
              <a:r>
                <a:rPr lang="en-IL" sz="1400" b="0" dirty="0">
                  <a:latin typeface="Consolas" panose="020B0609020204030204" pitchFamily="49" charset="0"/>
                  <a:cs typeface="Consolas" panose="020B0609020204030204" pitchFamily="49" charset="0"/>
                </a:rPr>
                <a:t>2</a:t>
              </a:r>
            </a:p>
          </p:txBody>
        </p:sp>
        <p:cxnSp>
          <p:nvCxnSpPr>
            <p:cNvPr id="261" name="Straight Arrow Connector 260">
              <a:extLst>
                <a:ext uri="{FF2B5EF4-FFF2-40B4-BE49-F238E27FC236}">
                  <a16:creationId xmlns:a16="http://schemas.microsoft.com/office/drawing/2014/main" id="{ABD4AAC7-C1C8-3D46-A886-D016B9D1D14E}"/>
                </a:ext>
              </a:extLst>
            </p:cNvPr>
            <p:cNvCxnSpPr>
              <a:cxnSpLocks/>
            </p:cNvCxnSpPr>
            <p:nvPr/>
          </p:nvCxnSpPr>
          <p:spPr bwMode="auto">
            <a:xfrm>
              <a:off x="5935808" y="3544997"/>
              <a:ext cx="0" cy="338226"/>
            </a:xfrm>
            <a:prstGeom prst="straightConnector1">
              <a:avLst/>
            </a:prstGeom>
            <a:noFill/>
            <a:ln w="9525" cap="flat" cmpd="sng" algn="ctr">
              <a:solidFill>
                <a:schemeClr val="tx1"/>
              </a:solidFill>
              <a:prstDash val="solid"/>
              <a:round/>
              <a:headEnd type="none" w="med" len="med"/>
              <a:tailEnd type="triangle" w="lg" len="med"/>
            </a:ln>
            <a:effectLst/>
            <a:extLst>
              <a:ext uri="{909E8E84-426E-40dd-AFC4-6F175D3DCCD1}">
                <a14:hiddenFill xmlns="" xmlns:a14="http://schemas.microsoft.com/office/drawing/2010/main">
                  <a:blipFill dpi="0" rotWithShape="0">
                    <a:blip xmlns:r="http://schemas.openxmlformats.org/officeDocument/2006/relationships" r:embed="rId2"/>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sp>
          <p:nvSpPr>
            <p:cNvPr id="262" name="TextBox 261">
              <a:extLst>
                <a:ext uri="{FF2B5EF4-FFF2-40B4-BE49-F238E27FC236}">
                  <a16:creationId xmlns:a16="http://schemas.microsoft.com/office/drawing/2014/main" id="{146928CF-78D4-4B47-B723-0F92915E108D}"/>
                </a:ext>
              </a:extLst>
            </p:cNvPr>
            <p:cNvSpPr txBox="1"/>
            <p:nvPr/>
          </p:nvSpPr>
          <p:spPr>
            <a:xfrm>
              <a:off x="6623168" y="3883223"/>
              <a:ext cx="704789" cy="307777"/>
            </a:xfrm>
            <a:prstGeom prst="rect">
              <a:avLst/>
            </a:prstGeom>
            <a:solidFill>
              <a:schemeClr val="bg1">
                <a:lumMod val="85000"/>
              </a:schemeClr>
            </a:solidFill>
            <a:ln>
              <a:solidFill>
                <a:schemeClr val="tx1"/>
              </a:solidFill>
            </a:ln>
          </p:spPr>
          <p:txBody>
            <a:bodyPr wrap="square" rtlCol="0">
              <a:spAutoFit/>
            </a:bodyPr>
            <a:lstStyle/>
            <a:p>
              <a:r>
                <a:rPr lang="en-US" sz="1400" b="0" dirty="0">
                  <a:latin typeface="Consolas" panose="020B0609020204030204" pitchFamily="49" charset="0"/>
                  <a:cs typeface="Consolas" panose="020B0609020204030204" pitchFamily="49" charset="0"/>
                </a:rPr>
                <a:t>g</a:t>
              </a:r>
              <a:r>
                <a:rPr lang="en-US" sz="1400" b="0" dirty="0">
                  <a:latin typeface="Times New Roman" panose="02020603050405020304" pitchFamily="18" charset="0"/>
                  <a:cs typeface="Times New Roman" panose="02020603050405020304" pitchFamily="18" charset="0"/>
                </a:rPr>
                <a:t> </a:t>
              </a:r>
              <a:r>
                <a:rPr lang="en-IL" sz="1400" b="0" dirty="0">
                  <a:latin typeface="Times New Roman" panose="02020603050405020304" pitchFamily="18" charset="0"/>
                  <a:cs typeface="Times New Roman" panose="02020603050405020304" pitchFamily="18" charset="0"/>
                </a:rPr>
                <a:t>, </a:t>
              </a:r>
              <a:r>
                <a:rPr lang="en-IL" sz="1400" b="0" dirty="0">
                  <a:latin typeface="Consolas" panose="020B0609020204030204" pitchFamily="49" charset="0"/>
                  <a:cs typeface="Consolas" panose="020B0609020204030204" pitchFamily="49" charset="0"/>
                </a:rPr>
                <a:t>1</a:t>
              </a:r>
            </a:p>
          </p:txBody>
        </p:sp>
        <p:sp>
          <p:nvSpPr>
            <p:cNvPr id="263" name="TextBox 262">
              <a:extLst>
                <a:ext uri="{FF2B5EF4-FFF2-40B4-BE49-F238E27FC236}">
                  <a16:creationId xmlns:a16="http://schemas.microsoft.com/office/drawing/2014/main" id="{71B727BB-8466-F24D-9C1B-923CFA1A442A}"/>
                </a:ext>
              </a:extLst>
            </p:cNvPr>
            <p:cNvSpPr txBox="1"/>
            <p:nvPr/>
          </p:nvSpPr>
          <p:spPr>
            <a:xfrm>
              <a:off x="7594245" y="3883223"/>
              <a:ext cx="662034" cy="307777"/>
            </a:xfrm>
            <a:prstGeom prst="rect">
              <a:avLst/>
            </a:prstGeom>
            <a:solidFill>
              <a:schemeClr val="bg1">
                <a:lumMod val="85000"/>
              </a:schemeClr>
            </a:solidFill>
            <a:ln>
              <a:solidFill>
                <a:schemeClr val="tx1"/>
              </a:solidFill>
            </a:ln>
          </p:spPr>
          <p:txBody>
            <a:bodyPr wrap="square" rtlCol="0">
              <a:spAutoFit/>
            </a:bodyPr>
            <a:lstStyle/>
            <a:p>
              <a:r>
                <a:rPr lang="en-US" sz="1400" b="0" dirty="0">
                  <a:latin typeface="Consolas" panose="020B0609020204030204" pitchFamily="49" charset="0"/>
                  <a:cs typeface="Consolas" panose="020B0609020204030204" pitchFamily="49" charset="0"/>
                </a:rPr>
                <a:t>h</a:t>
              </a:r>
              <a:r>
                <a:rPr lang="en-US" sz="1400" b="0" dirty="0">
                  <a:latin typeface="Times New Roman" panose="02020603050405020304" pitchFamily="18" charset="0"/>
                  <a:cs typeface="Times New Roman" panose="02020603050405020304" pitchFamily="18" charset="0"/>
                </a:rPr>
                <a:t> </a:t>
              </a:r>
              <a:r>
                <a:rPr lang="en-IL" sz="1400" b="0" dirty="0">
                  <a:latin typeface="Times New Roman" panose="02020603050405020304" pitchFamily="18" charset="0"/>
                  <a:cs typeface="Times New Roman" panose="02020603050405020304" pitchFamily="18" charset="0"/>
                </a:rPr>
                <a:t>, </a:t>
              </a:r>
              <a:r>
                <a:rPr lang="en-IL" sz="1400" b="0" dirty="0">
                  <a:latin typeface="Consolas" panose="020B0609020204030204" pitchFamily="49" charset="0"/>
                  <a:cs typeface="Consolas" panose="020B0609020204030204" pitchFamily="49" charset="0"/>
                </a:rPr>
                <a:t>1</a:t>
              </a:r>
            </a:p>
          </p:txBody>
        </p:sp>
        <p:cxnSp>
          <p:nvCxnSpPr>
            <p:cNvPr id="264" name="Straight Arrow Connector 263">
              <a:extLst>
                <a:ext uri="{FF2B5EF4-FFF2-40B4-BE49-F238E27FC236}">
                  <a16:creationId xmlns:a16="http://schemas.microsoft.com/office/drawing/2014/main" id="{7F476CF4-59F0-924A-98F9-779CC1871F5A}"/>
                </a:ext>
              </a:extLst>
            </p:cNvPr>
            <p:cNvCxnSpPr>
              <a:cxnSpLocks/>
            </p:cNvCxnSpPr>
            <p:nvPr/>
          </p:nvCxnSpPr>
          <p:spPr bwMode="auto">
            <a:xfrm>
              <a:off x="6993101" y="3544997"/>
              <a:ext cx="0" cy="338226"/>
            </a:xfrm>
            <a:prstGeom prst="straightConnector1">
              <a:avLst/>
            </a:prstGeom>
            <a:noFill/>
            <a:ln w="9525" cap="flat" cmpd="sng" algn="ctr">
              <a:solidFill>
                <a:schemeClr val="tx1"/>
              </a:solidFill>
              <a:prstDash val="solid"/>
              <a:round/>
              <a:headEnd type="none" w="med" len="med"/>
              <a:tailEnd type="triangle" w="lg" len="med"/>
            </a:ln>
            <a:effectLst/>
            <a:extLst>
              <a:ext uri="{909E8E84-426E-40dd-AFC4-6F175D3DCCD1}">
                <a14:hiddenFill xmlns="" xmlns:a14="http://schemas.microsoft.com/office/drawing/2010/main">
                  <a:blipFill dpi="0" rotWithShape="0">
                    <a:blip xmlns:r="http://schemas.openxmlformats.org/officeDocument/2006/relationships" r:embed="rId2"/>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sp>
          <p:nvSpPr>
            <p:cNvPr id="266" name="TextBox 265">
              <a:extLst>
                <a:ext uri="{FF2B5EF4-FFF2-40B4-BE49-F238E27FC236}">
                  <a16:creationId xmlns:a16="http://schemas.microsoft.com/office/drawing/2014/main" id="{EF8090B6-850A-844B-A81B-D28FED3892CA}"/>
                </a:ext>
              </a:extLst>
            </p:cNvPr>
            <p:cNvSpPr txBox="1"/>
            <p:nvPr/>
          </p:nvSpPr>
          <p:spPr>
            <a:xfrm>
              <a:off x="6604869" y="3237220"/>
              <a:ext cx="1659866" cy="307777"/>
            </a:xfrm>
            <a:prstGeom prst="rect">
              <a:avLst/>
            </a:prstGeom>
            <a:solidFill>
              <a:schemeClr val="bg1">
                <a:lumMod val="85000"/>
              </a:schemeClr>
            </a:solidFill>
            <a:ln>
              <a:solidFill>
                <a:schemeClr val="tx1"/>
              </a:solidFill>
            </a:ln>
          </p:spPr>
          <p:txBody>
            <a:bodyPr wrap="square" rtlCol="0">
              <a:spAutoFit/>
            </a:bodyPr>
            <a:lstStyle/>
            <a:p>
              <a:r>
                <a:rPr lang="en-US" sz="1400" b="0" dirty="0" err="1">
                  <a:latin typeface="Consolas" panose="020B0609020204030204" pitchFamily="49" charset="0"/>
                  <a:cs typeface="Consolas" panose="020B0609020204030204" pitchFamily="49" charset="0"/>
                </a:rPr>
                <a:t>gh</a:t>
              </a:r>
              <a:r>
                <a:rPr lang="en-US" sz="1400" b="0" dirty="0">
                  <a:latin typeface="Times New Roman" panose="02020603050405020304" pitchFamily="18" charset="0"/>
                  <a:cs typeface="Times New Roman" panose="02020603050405020304" pitchFamily="18" charset="0"/>
                </a:rPr>
                <a:t> </a:t>
              </a:r>
              <a:r>
                <a:rPr lang="en-IL" sz="1400" b="0" dirty="0">
                  <a:latin typeface="Times New Roman" panose="02020603050405020304" pitchFamily="18" charset="0"/>
                  <a:cs typeface="Times New Roman" panose="02020603050405020304" pitchFamily="18" charset="0"/>
                </a:rPr>
                <a:t>, </a:t>
              </a:r>
              <a:r>
                <a:rPr lang="en-IL" sz="1400" b="0" dirty="0">
                  <a:latin typeface="Consolas" panose="020B0609020204030204" pitchFamily="49" charset="0"/>
                  <a:cs typeface="Consolas" panose="020B0609020204030204" pitchFamily="49" charset="0"/>
                </a:rPr>
                <a:t>2</a:t>
              </a:r>
            </a:p>
          </p:txBody>
        </p:sp>
        <p:cxnSp>
          <p:nvCxnSpPr>
            <p:cNvPr id="267" name="Straight Arrow Connector 266">
              <a:extLst>
                <a:ext uri="{FF2B5EF4-FFF2-40B4-BE49-F238E27FC236}">
                  <a16:creationId xmlns:a16="http://schemas.microsoft.com/office/drawing/2014/main" id="{25945679-C755-8D40-8FC3-6FACE0A5C3E7}"/>
                </a:ext>
              </a:extLst>
            </p:cNvPr>
            <p:cNvCxnSpPr>
              <a:cxnSpLocks/>
            </p:cNvCxnSpPr>
            <p:nvPr/>
          </p:nvCxnSpPr>
          <p:spPr bwMode="auto">
            <a:xfrm>
              <a:off x="7909595" y="3544997"/>
              <a:ext cx="0" cy="338226"/>
            </a:xfrm>
            <a:prstGeom prst="straightConnector1">
              <a:avLst/>
            </a:prstGeom>
            <a:noFill/>
            <a:ln w="9525" cap="flat" cmpd="sng" algn="ctr">
              <a:solidFill>
                <a:schemeClr val="tx1"/>
              </a:solidFill>
              <a:prstDash val="solid"/>
              <a:round/>
              <a:headEnd type="none" w="med" len="med"/>
              <a:tailEnd type="triangle" w="lg" len="med"/>
            </a:ln>
            <a:effectLst/>
            <a:extLst>
              <a:ext uri="{909E8E84-426E-40dd-AFC4-6F175D3DCCD1}">
                <a14:hiddenFill xmlns="" xmlns:a14="http://schemas.microsoft.com/office/drawing/2010/main">
                  <a:blipFill dpi="0" rotWithShape="0">
                    <a:blip xmlns:r="http://schemas.openxmlformats.org/officeDocument/2006/relationships" r:embed="rId2"/>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grpSp>
      <p:grpSp>
        <p:nvGrpSpPr>
          <p:cNvPr id="268" name="Group 267">
            <a:extLst>
              <a:ext uri="{FF2B5EF4-FFF2-40B4-BE49-F238E27FC236}">
                <a16:creationId xmlns:a16="http://schemas.microsoft.com/office/drawing/2014/main" id="{4FF46603-9D90-424C-AA57-BF567A4896F4}"/>
              </a:ext>
            </a:extLst>
          </p:cNvPr>
          <p:cNvGrpSpPr/>
          <p:nvPr/>
        </p:nvGrpSpPr>
        <p:grpSpPr>
          <a:xfrm>
            <a:off x="626526" y="4565711"/>
            <a:ext cx="7616797" cy="1630232"/>
            <a:chOff x="672987" y="3783094"/>
            <a:chExt cx="7616797" cy="1630232"/>
          </a:xfrm>
        </p:grpSpPr>
        <p:sp>
          <p:nvSpPr>
            <p:cNvPr id="269" name="TextBox 268">
              <a:extLst>
                <a:ext uri="{FF2B5EF4-FFF2-40B4-BE49-F238E27FC236}">
                  <a16:creationId xmlns:a16="http://schemas.microsoft.com/office/drawing/2014/main" id="{A7561056-72C6-5C42-8F6D-420D59184AB1}"/>
                </a:ext>
              </a:extLst>
            </p:cNvPr>
            <p:cNvSpPr txBox="1"/>
            <p:nvPr/>
          </p:nvSpPr>
          <p:spPr>
            <a:xfrm>
              <a:off x="672987" y="3783094"/>
              <a:ext cx="704789" cy="307777"/>
            </a:xfrm>
            <a:prstGeom prst="rect">
              <a:avLst/>
            </a:prstGeom>
            <a:solidFill>
              <a:schemeClr val="bg1">
                <a:lumMod val="85000"/>
              </a:schemeClr>
            </a:solidFill>
            <a:ln>
              <a:solidFill>
                <a:schemeClr val="tx1"/>
              </a:solidFill>
            </a:ln>
          </p:spPr>
          <p:txBody>
            <a:bodyPr wrap="square" rtlCol="0">
              <a:spAutoFit/>
            </a:bodyPr>
            <a:lstStyle/>
            <a:p>
              <a:r>
                <a:rPr lang="en-US" sz="1400" b="0" dirty="0">
                  <a:latin typeface="Consolas" panose="020B0609020204030204" pitchFamily="49" charset="0"/>
                  <a:cs typeface="Consolas" panose="020B0609020204030204" pitchFamily="49" charset="0"/>
                </a:rPr>
                <a:t>a</a:t>
              </a:r>
              <a:r>
                <a:rPr lang="en-US" sz="1400" b="0" dirty="0">
                  <a:latin typeface="Times New Roman" panose="02020603050405020304" pitchFamily="18" charset="0"/>
                  <a:cs typeface="Times New Roman" panose="02020603050405020304" pitchFamily="18" charset="0"/>
                </a:rPr>
                <a:t> </a:t>
              </a:r>
              <a:r>
                <a:rPr lang="en-IL" sz="1400" b="0" dirty="0">
                  <a:latin typeface="Times New Roman" panose="02020603050405020304" pitchFamily="18" charset="0"/>
                  <a:cs typeface="Times New Roman" panose="02020603050405020304" pitchFamily="18" charset="0"/>
                </a:rPr>
                <a:t>, </a:t>
              </a:r>
              <a:r>
                <a:rPr lang="en-IL" sz="1400" b="0" dirty="0">
                  <a:latin typeface="Consolas" panose="020B0609020204030204" pitchFamily="49" charset="0"/>
                  <a:cs typeface="Consolas" panose="020B0609020204030204" pitchFamily="49" charset="0"/>
                </a:rPr>
                <a:t>8</a:t>
              </a:r>
            </a:p>
          </p:txBody>
        </p:sp>
        <p:cxnSp>
          <p:nvCxnSpPr>
            <p:cNvPr id="270" name="Straight Arrow Connector 269">
              <a:extLst>
                <a:ext uri="{FF2B5EF4-FFF2-40B4-BE49-F238E27FC236}">
                  <a16:creationId xmlns:a16="http://schemas.microsoft.com/office/drawing/2014/main" id="{A78F770B-72AE-1444-8586-53AE62FBB61E}"/>
                </a:ext>
              </a:extLst>
            </p:cNvPr>
            <p:cNvCxnSpPr>
              <a:cxnSpLocks/>
            </p:cNvCxnSpPr>
            <p:nvPr/>
          </p:nvCxnSpPr>
          <p:spPr bwMode="auto">
            <a:xfrm>
              <a:off x="1377776" y="3963990"/>
              <a:ext cx="297622" cy="0"/>
            </a:xfrm>
            <a:prstGeom prst="straightConnector1">
              <a:avLst/>
            </a:prstGeom>
            <a:noFill/>
            <a:ln w="9525" cap="flat" cmpd="sng" algn="ctr">
              <a:solidFill>
                <a:schemeClr val="tx1"/>
              </a:solidFill>
              <a:prstDash val="solid"/>
              <a:round/>
              <a:headEnd type="none" w="med" len="med"/>
              <a:tailEnd type="triangle" w="lg" len="med"/>
            </a:ln>
            <a:effectLst/>
            <a:extLst>
              <a:ext uri="{909E8E84-426E-40dd-AFC4-6F175D3DCCD1}">
                <a14:hiddenFill xmlns="" xmlns:a14="http://schemas.microsoft.com/office/drawing/2010/main">
                  <a:blipFill dpi="0" rotWithShape="0">
                    <a:blip xmlns:r="http://schemas.openxmlformats.org/officeDocument/2006/relationships" r:embed="rId2"/>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grpSp>
          <p:nvGrpSpPr>
            <p:cNvPr id="271" name="Group 270">
              <a:extLst>
                <a:ext uri="{FF2B5EF4-FFF2-40B4-BE49-F238E27FC236}">
                  <a16:creationId xmlns:a16="http://schemas.microsoft.com/office/drawing/2014/main" id="{D7223508-999B-6548-85B7-9157BAB6ABDE}"/>
                </a:ext>
              </a:extLst>
            </p:cNvPr>
            <p:cNvGrpSpPr/>
            <p:nvPr/>
          </p:nvGrpSpPr>
          <p:grpSpPr>
            <a:xfrm>
              <a:off x="1730553" y="4429097"/>
              <a:ext cx="3643108" cy="959881"/>
              <a:chOff x="1757951" y="5522270"/>
              <a:chExt cx="3643108" cy="959881"/>
            </a:xfrm>
          </p:grpSpPr>
          <p:sp>
            <p:nvSpPr>
              <p:cNvPr id="285" name="TextBox 284">
                <a:extLst>
                  <a:ext uri="{FF2B5EF4-FFF2-40B4-BE49-F238E27FC236}">
                    <a16:creationId xmlns:a16="http://schemas.microsoft.com/office/drawing/2014/main" id="{4D3F2C70-DBCA-D848-9A6A-B7581D37A1C3}"/>
                  </a:ext>
                </a:extLst>
              </p:cNvPr>
              <p:cNvSpPr txBox="1"/>
              <p:nvPr/>
            </p:nvSpPr>
            <p:spPr>
              <a:xfrm>
                <a:off x="1776250" y="6168273"/>
                <a:ext cx="704789" cy="307777"/>
              </a:xfrm>
              <a:prstGeom prst="rect">
                <a:avLst/>
              </a:prstGeom>
              <a:solidFill>
                <a:schemeClr val="bg1">
                  <a:lumMod val="85000"/>
                </a:schemeClr>
              </a:solidFill>
              <a:ln>
                <a:solidFill>
                  <a:schemeClr val="tx1"/>
                </a:solidFill>
              </a:ln>
            </p:spPr>
            <p:txBody>
              <a:bodyPr wrap="square" rtlCol="0">
                <a:spAutoFit/>
              </a:bodyPr>
              <a:lstStyle/>
              <a:p>
                <a:r>
                  <a:rPr lang="en-US" sz="1400" b="0" dirty="0">
                    <a:latin typeface="Consolas" panose="020B0609020204030204" pitchFamily="49" charset="0"/>
                    <a:cs typeface="Consolas" panose="020B0609020204030204" pitchFamily="49" charset="0"/>
                  </a:rPr>
                  <a:t>c</a:t>
                </a:r>
                <a:r>
                  <a:rPr lang="en-US" sz="1400" b="0" dirty="0">
                    <a:latin typeface="Times New Roman" panose="02020603050405020304" pitchFamily="18" charset="0"/>
                    <a:cs typeface="Times New Roman" panose="02020603050405020304" pitchFamily="18" charset="0"/>
                  </a:rPr>
                  <a:t> </a:t>
                </a:r>
                <a:r>
                  <a:rPr lang="en-IL" sz="1400" b="0" dirty="0">
                    <a:latin typeface="Times New Roman" panose="02020603050405020304" pitchFamily="18" charset="0"/>
                    <a:cs typeface="Times New Roman" panose="02020603050405020304" pitchFamily="18" charset="0"/>
                  </a:rPr>
                  <a:t>, </a:t>
                </a:r>
                <a:r>
                  <a:rPr lang="en-IL" sz="1400" b="0" dirty="0">
                    <a:latin typeface="Consolas" panose="020B0609020204030204" pitchFamily="49" charset="0"/>
                    <a:cs typeface="Consolas" panose="020B0609020204030204" pitchFamily="49" charset="0"/>
                  </a:rPr>
                  <a:t>1</a:t>
                </a:r>
              </a:p>
            </p:txBody>
          </p:sp>
          <p:sp>
            <p:nvSpPr>
              <p:cNvPr id="286" name="TextBox 285">
                <a:extLst>
                  <a:ext uri="{FF2B5EF4-FFF2-40B4-BE49-F238E27FC236}">
                    <a16:creationId xmlns:a16="http://schemas.microsoft.com/office/drawing/2014/main" id="{DBD11784-2789-B847-898D-8F8852312233}"/>
                  </a:ext>
                </a:extLst>
              </p:cNvPr>
              <p:cNvSpPr txBox="1"/>
              <p:nvPr/>
            </p:nvSpPr>
            <p:spPr>
              <a:xfrm>
                <a:off x="2747327" y="6168273"/>
                <a:ext cx="662034" cy="307777"/>
              </a:xfrm>
              <a:prstGeom prst="rect">
                <a:avLst/>
              </a:prstGeom>
              <a:solidFill>
                <a:schemeClr val="bg1">
                  <a:lumMod val="85000"/>
                </a:schemeClr>
              </a:solidFill>
              <a:ln>
                <a:solidFill>
                  <a:schemeClr val="tx1"/>
                </a:solidFill>
              </a:ln>
            </p:spPr>
            <p:txBody>
              <a:bodyPr wrap="square" rtlCol="0">
                <a:spAutoFit/>
              </a:bodyPr>
              <a:lstStyle/>
              <a:p>
                <a:r>
                  <a:rPr lang="en-US" sz="1400" b="0" dirty="0">
                    <a:latin typeface="Consolas" panose="020B0609020204030204" pitchFamily="49" charset="0"/>
                    <a:cs typeface="Consolas" panose="020B0609020204030204" pitchFamily="49" charset="0"/>
                  </a:rPr>
                  <a:t>d</a:t>
                </a:r>
                <a:r>
                  <a:rPr lang="en-US" sz="1400" b="0" dirty="0">
                    <a:latin typeface="Times New Roman" panose="02020603050405020304" pitchFamily="18" charset="0"/>
                    <a:cs typeface="Times New Roman" panose="02020603050405020304" pitchFamily="18" charset="0"/>
                  </a:rPr>
                  <a:t> </a:t>
                </a:r>
                <a:r>
                  <a:rPr lang="en-IL" sz="1400" b="0" dirty="0">
                    <a:latin typeface="Times New Roman" panose="02020603050405020304" pitchFamily="18" charset="0"/>
                    <a:cs typeface="Times New Roman" panose="02020603050405020304" pitchFamily="18" charset="0"/>
                  </a:rPr>
                  <a:t>, </a:t>
                </a:r>
                <a:r>
                  <a:rPr lang="en-IL" sz="1400" b="0" dirty="0">
                    <a:latin typeface="Consolas" panose="020B0609020204030204" pitchFamily="49" charset="0"/>
                    <a:cs typeface="Consolas" panose="020B0609020204030204" pitchFamily="49" charset="0"/>
                  </a:rPr>
                  <a:t>1</a:t>
                </a:r>
              </a:p>
            </p:txBody>
          </p:sp>
          <p:cxnSp>
            <p:nvCxnSpPr>
              <p:cNvPr id="287" name="Straight Arrow Connector 286">
                <a:extLst>
                  <a:ext uri="{FF2B5EF4-FFF2-40B4-BE49-F238E27FC236}">
                    <a16:creationId xmlns:a16="http://schemas.microsoft.com/office/drawing/2014/main" id="{7263E8EF-EE9D-074D-870F-CCE3C3313CA6}"/>
                  </a:ext>
                </a:extLst>
              </p:cNvPr>
              <p:cNvCxnSpPr>
                <a:cxnSpLocks/>
              </p:cNvCxnSpPr>
              <p:nvPr/>
            </p:nvCxnSpPr>
            <p:spPr bwMode="auto">
              <a:xfrm>
                <a:off x="2146183" y="5830047"/>
                <a:ext cx="0" cy="338226"/>
              </a:xfrm>
              <a:prstGeom prst="straightConnector1">
                <a:avLst/>
              </a:prstGeom>
              <a:noFill/>
              <a:ln w="9525" cap="flat" cmpd="sng" algn="ctr">
                <a:solidFill>
                  <a:schemeClr val="tx1"/>
                </a:solidFill>
                <a:prstDash val="solid"/>
                <a:round/>
                <a:headEnd type="none" w="med" len="med"/>
                <a:tailEnd type="triangle" w="lg" len="med"/>
              </a:ln>
              <a:effectLst/>
              <a:extLst>
                <a:ext uri="{909E8E84-426E-40dd-AFC4-6F175D3DCCD1}">
                  <a14:hiddenFill xmlns="" xmlns:a14="http://schemas.microsoft.com/office/drawing/2010/main">
                    <a:blipFill dpi="0" rotWithShape="0">
                      <a:blip xmlns:r="http://schemas.openxmlformats.org/officeDocument/2006/relationships" r:embed="rId2"/>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sp>
            <p:nvSpPr>
              <p:cNvPr id="288" name="TextBox 287">
                <a:extLst>
                  <a:ext uri="{FF2B5EF4-FFF2-40B4-BE49-F238E27FC236}">
                    <a16:creationId xmlns:a16="http://schemas.microsoft.com/office/drawing/2014/main" id="{ED8C23BE-11CB-7940-BB3F-401FD633ACBF}"/>
                  </a:ext>
                </a:extLst>
              </p:cNvPr>
              <p:cNvSpPr txBox="1"/>
              <p:nvPr/>
            </p:nvSpPr>
            <p:spPr>
              <a:xfrm>
                <a:off x="1757951" y="5522270"/>
                <a:ext cx="1659866" cy="307777"/>
              </a:xfrm>
              <a:prstGeom prst="rect">
                <a:avLst/>
              </a:prstGeom>
              <a:solidFill>
                <a:schemeClr val="bg1">
                  <a:lumMod val="85000"/>
                </a:schemeClr>
              </a:solidFill>
              <a:ln>
                <a:solidFill>
                  <a:schemeClr val="tx1"/>
                </a:solidFill>
              </a:ln>
            </p:spPr>
            <p:txBody>
              <a:bodyPr wrap="square" rtlCol="0">
                <a:spAutoFit/>
              </a:bodyPr>
              <a:lstStyle/>
              <a:p>
                <a:r>
                  <a:rPr lang="en-US" sz="1400" b="0" dirty="0">
                    <a:latin typeface="Consolas" panose="020B0609020204030204" pitchFamily="49" charset="0"/>
                    <a:cs typeface="Consolas" panose="020B0609020204030204" pitchFamily="49" charset="0"/>
                  </a:rPr>
                  <a:t>cd</a:t>
                </a:r>
                <a:r>
                  <a:rPr lang="en-US" sz="1400" b="0" dirty="0">
                    <a:latin typeface="Times New Roman" panose="02020603050405020304" pitchFamily="18" charset="0"/>
                    <a:cs typeface="Times New Roman" panose="02020603050405020304" pitchFamily="18" charset="0"/>
                  </a:rPr>
                  <a:t> </a:t>
                </a:r>
                <a:r>
                  <a:rPr lang="en-IL" sz="1400" b="0" dirty="0">
                    <a:latin typeface="Times New Roman" panose="02020603050405020304" pitchFamily="18" charset="0"/>
                    <a:cs typeface="Times New Roman" panose="02020603050405020304" pitchFamily="18" charset="0"/>
                  </a:rPr>
                  <a:t>, </a:t>
                </a:r>
                <a:r>
                  <a:rPr lang="en-IL" sz="1400" b="0" dirty="0">
                    <a:latin typeface="Consolas" panose="020B0609020204030204" pitchFamily="49" charset="0"/>
                    <a:cs typeface="Consolas" panose="020B0609020204030204" pitchFamily="49" charset="0"/>
                  </a:rPr>
                  <a:t>2</a:t>
                </a:r>
              </a:p>
            </p:txBody>
          </p:sp>
          <p:cxnSp>
            <p:nvCxnSpPr>
              <p:cNvPr id="289" name="Straight Arrow Connector 288">
                <a:extLst>
                  <a:ext uri="{FF2B5EF4-FFF2-40B4-BE49-F238E27FC236}">
                    <a16:creationId xmlns:a16="http://schemas.microsoft.com/office/drawing/2014/main" id="{2DD22F83-078C-C14C-8F54-F35E7629DF4A}"/>
                  </a:ext>
                </a:extLst>
              </p:cNvPr>
              <p:cNvCxnSpPr>
                <a:cxnSpLocks/>
              </p:cNvCxnSpPr>
              <p:nvPr/>
            </p:nvCxnSpPr>
            <p:spPr bwMode="auto">
              <a:xfrm>
                <a:off x="3062677" y="5830047"/>
                <a:ext cx="0" cy="338226"/>
              </a:xfrm>
              <a:prstGeom prst="straightConnector1">
                <a:avLst/>
              </a:prstGeom>
              <a:noFill/>
              <a:ln w="9525" cap="flat" cmpd="sng" algn="ctr">
                <a:solidFill>
                  <a:schemeClr val="tx1"/>
                </a:solidFill>
                <a:prstDash val="solid"/>
                <a:round/>
                <a:headEnd type="none" w="med" len="med"/>
                <a:tailEnd type="triangle" w="lg" len="med"/>
              </a:ln>
              <a:effectLst/>
              <a:extLst>
                <a:ext uri="{909E8E84-426E-40dd-AFC4-6F175D3DCCD1}">
                  <a14:hiddenFill xmlns="" xmlns:a14="http://schemas.microsoft.com/office/drawing/2010/main">
                    <a:blipFill dpi="0" rotWithShape="0">
                      <a:blip xmlns:r="http://schemas.openxmlformats.org/officeDocument/2006/relationships" r:embed="rId2"/>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sp>
            <p:nvSpPr>
              <p:cNvPr id="290" name="TextBox 289">
                <a:extLst>
                  <a:ext uri="{FF2B5EF4-FFF2-40B4-BE49-F238E27FC236}">
                    <a16:creationId xmlns:a16="http://schemas.microsoft.com/office/drawing/2014/main" id="{AF7BF894-15B1-B546-A3A3-3030E376A14C}"/>
                  </a:ext>
                </a:extLst>
              </p:cNvPr>
              <p:cNvSpPr txBox="1"/>
              <p:nvPr/>
            </p:nvSpPr>
            <p:spPr>
              <a:xfrm>
                <a:off x="3759492" y="6174374"/>
                <a:ext cx="704789" cy="307777"/>
              </a:xfrm>
              <a:prstGeom prst="rect">
                <a:avLst/>
              </a:prstGeom>
              <a:solidFill>
                <a:schemeClr val="bg1">
                  <a:lumMod val="85000"/>
                </a:schemeClr>
              </a:solidFill>
              <a:ln>
                <a:solidFill>
                  <a:schemeClr val="tx1"/>
                </a:solidFill>
              </a:ln>
            </p:spPr>
            <p:txBody>
              <a:bodyPr wrap="square" rtlCol="0">
                <a:spAutoFit/>
              </a:bodyPr>
              <a:lstStyle/>
              <a:p>
                <a:r>
                  <a:rPr lang="en-US" sz="1400" b="0" dirty="0">
                    <a:latin typeface="Consolas" panose="020B0609020204030204" pitchFamily="49" charset="0"/>
                    <a:cs typeface="Consolas" panose="020B0609020204030204" pitchFamily="49" charset="0"/>
                  </a:rPr>
                  <a:t>e</a:t>
                </a:r>
                <a:r>
                  <a:rPr lang="en-US" sz="1400" b="0" dirty="0">
                    <a:latin typeface="Times New Roman" panose="02020603050405020304" pitchFamily="18" charset="0"/>
                    <a:cs typeface="Times New Roman" panose="02020603050405020304" pitchFamily="18" charset="0"/>
                  </a:rPr>
                  <a:t> </a:t>
                </a:r>
                <a:r>
                  <a:rPr lang="en-IL" sz="1400" b="0" dirty="0">
                    <a:latin typeface="Times New Roman" panose="02020603050405020304" pitchFamily="18" charset="0"/>
                    <a:cs typeface="Times New Roman" panose="02020603050405020304" pitchFamily="18" charset="0"/>
                  </a:rPr>
                  <a:t>, </a:t>
                </a:r>
                <a:r>
                  <a:rPr lang="en-IL" sz="1400" b="0" dirty="0">
                    <a:latin typeface="Consolas" panose="020B0609020204030204" pitchFamily="49" charset="0"/>
                    <a:cs typeface="Consolas" panose="020B0609020204030204" pitchFamily="49" charset="0"/>
                  </a:rPr>
                  <a:t>1</a:t>
                </a:r>
              </a:p>
            </p:txBody>
          </p:sp>
          <p:sp>
            <p:nvSpPr>
              <p:cNvPr id="291" name="TextBox 290">
                <a:extLst>
                  <a:ext uri="{FF2B5EF4-FFF2-40B4-BE49-F238E27FC236}">
                    <a16:creationId xmlns:a16="http://schemas.microsoft.com/office/drawing/2014/main" id="{72CCEE73-E742-CE4D-B675-757A8694D6F3}"/>
                  </a:ext>
                </a:extLst>
              </p:cNvPr>
              <p:cNvSpPr txBox="1"/>
              <p:nvPr/>
            </p:nvSpPr>
            <p:spPr>
              <a:xfrm>
                <a:off x="4730569" y="6174374"/>
                <a:ext cx="662034" cy="307777"/>
              </a:xfrm>
              <a:prstGeom prst="rect">
                <a:avLst/>
              </a:prstGeom>
              <a:solidFill>
                <a:schemeClr val="bg1">
                  <a:lumMod val="85000"/>
                </a:schemeClr>
              </a:solidFill>
              <a:ln>
                <a:solidFill>
                  <a:schemeClr val="tx1"/>
                </a:solidFill>
              </a:ln>
            </p:spPr>
            <p:txBody>
              <a:bodyPr wrap="square" rtlCol="0">
                <a:spAutoFit/>
              </a:bodyPr>
              <a:lstStyle/>
              <a:p>
                <a:r>
                  <a:rPr lang="en-US" sz="1400" b="0" dirty="0">
                    <a:latin typeface="Consolas" panose="020B0609020204030204" pitchFamily="49" charset="0"/>
                    <a:cs typeface="Consolas" panose="020B0609020204030204" pitchFamily="49" charset="0"/>
                  </a:rPr>
                  <a:t>f</a:t>
                </a:r>
                <a:r>
                  <a:rPr lang="en-US" sz="1400" b="0" dirty="0">
                    <a:latin typeface="Times New Roman" panose="02020603050405020304" pitchFamily="18" charset="0"/>
                    <a:cs typeface="Times New Roman" panose="02020603050405020304" pitchFamily="18" charset="0"/>
                  </a:rPr>
                  <a:t> </a:t>
                </a:r>
                <a:r>
                  <a:rPr lang="en-IL" sz="1400" b="0" dirty="0">
                    <a:latin typeface="Times New Roman" panose="02020603050405020304" pitchFamily="18" charset="0"/>
                    <a:cs typeface="Times New Roman" panose="02020603050405020304" pitchFamily="18" charset="0"/>
                  </a:rPr>
                  <a:t>, </a:t>
                </a:r>
                <a:r>
                  <a:rPr lang="en-IL" sz="1400" b="0" dirty="0">
                    <a:latin typeface="Consolas" panose="020B0609020204030204" pitchFamily="49" charset="0"/>
                    <a:cs typeface="Consolas" panose="020B0609020204030204" pitchFamily="49" charset="0"/>
                  </a:rPr>
                  <a:t>1</a:t>
                </a:r>
              </a:p>
            </p:txBody>
          </p:sp>
          <p:cxnSp>
            <p:nvCxnSpPr>
              <p:cNvPr id="292" name="Straight Arrow Connector 291">
                <a:extLst>
                  <a:ext uri="{FF2B5EF4-FFF2-40B4-BE49-F238E27FC236}">
                    <a16:creationId xmlns:a16="http://schemas.microsoft.com/office/drawing/2014/main" id="{5C6EA144-FAFA-EF42-9534-F692EA320170}"/>
                  </a:ext>
                </a:extLst>
              </p:cNvPr>
              <p:cNvCxnSpPr>
                <a:cxnSpLocks/>
              </p:cNvCxnSpPr>
              <p:nvPr/>
            </p:nvCxnSpPr>
            <p:spPr bwMode="auto">
              <a:xfrm>
                <a:off x="4129425" y="5836148"/>
                <a:ext cx="0" cy="338226"/>
              </a:xfrm>
              <a:prstGeom prst="straightConnector1">
                <a:avLst/>
              </a:prstGeom>
              <a:noFill/>
              <a:ln w="9525" cap="flat" cmpd="sng" algn="ctr">
                <a:solidFill>
                  <a:schemeClr val="tx1"/>
                </a:solidFill>
                <a:prstDash val="solid"/>
                <a:round/>
                <a:headEnd type="none" w="med" len="med"/>
                <a:tailEnd type="triangle" w="lg" len="med"/>
              </a:ln>
              <a:effectLst/>
              <a:extLst>
                <a:ext uri="{909E8E84-426E-40dd-AFC4-6F175D3DCCD1}">
                  <a14:hiddenFill xmlns="" xmlns:a14="http://schemas.microsoft.com/office/drawing/2010/main">
                    <a:blipFill dpi="0" rotWithShape="0">
                      <a:blip xmlns:r="http://schemas.openxmlformats.org/officeDocument/2006/relationships" r:embed="rId2"/>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sp>
            <p:nvSpPr>
              <p:cNvPr id="293" name="TextBox 292">
                <a:extLst>
                  <a:ext uri="{FF2B5EF4-FFF2-40B4-BE49-F238E27FC236}">
                    <a16:creationId xmlns:a16="http://schemas.microsoft.com/office/drawing/2014/main" id="{EF866169-7918-5747-B826-AA520DDE684F}"/>
                  </a:ext>
                </a:extLst>
              </p:cNvPr>
              <p:cNvSpPr txBox="1"/>
              <p:nvPr/>
            </p:nvSpPr>
            <p:spPr>
              <a:xfrm>
                <a:off x="3741193" y="5528371"/>
                <a:ext cx="1659866" cy="307777"/>
              </a:xfrm>
              <a:prstGeom prst="rect">
                <a:avLst/>
              </a:prstGeom>
              <a:solidFill>
                <a:schemeClr val="bg1">
                  <a:lumMod val="85000"/>
                </a:schemeClr>
              </a:solidFill>
              <a:ln>
                <a:solidFill>
                  <a:schemeClr val="tx1"/>
                </a:solidFill>
              </a:ln>
            </p:spPr>
            <p:txBody>
              <a:bodyPr wrap="square" rtlCol="0">
                <a:spAutoFit/>
              </a:bodyPr>
              <a:lstStyle/>
              <a:p>
                <a:r>
                  <a:rPr lang="en-US" sz="1400" b="0" dirty="0" err="1">
                    <a:latin typeface="Consolas" panose="020B0609020204030204" pitchFamily="49" charset="0"/>
                    <a:cs typeface="Consolas" panose="020B0609020204030204" pitchFamily="49" charset="0"/>
                  </a:rPr>
                  <a:t>ef</a:t>
                </a:r>
                <a:r>
                  <a:rPr lang="en-US" sz="1400" b="0" dirty="0">
                    <a:latin typeface="Times New Roman" panose="02020603050405020304" pitchFamily="18" charset="0"/>
                    <a:cs typeface="Times New Roman" panose="02020603050405020304" pitchFamily="18" charset="0"/>
                  </a:rPr>
                  <a:t> </a:t>
                </a:r>
                <a:r>
                  <a:rPr lang="en-IL" sz="1400" b="0" dirty="0">
                    <a:latin typeface="Times New Roman" panose="02020603050405020304" pitchFamily="18" charset="0"/>
                    <a:cs typeface="Times New Roman" panose="02020603050405020304" pitchFamily="18" charset="0"/>
                  </a:rPr>
                  <a:t>, </a:t>
                </a:r>
                <a:r>
                  <a:rPr lang="en-IL" sz="1400" b="0" dirty="0">
                    <a:latin typeface="Consolas" panose="020B0609020204030204" pitchFamily="49" charset="0"/>
                    <a:cs typeface="Consolas" panose="020B0609020204030204" pitchFamily="49" charset="0"/>
                  </a:rPr>
                  <a:t>2</a:t>
                </a:r>
              </a:p>
            </p:txBody>
          </p:sp>
          <p:cxnSp>
            <p:nvCxnSpPr>
              <p:cNvPr id="294" name="Straight Arrow Connector 293">
                <a:extLst>
                  <a:ext uri="{FF2B5EF4-FFF2-40B4-BE49-F238E27FC236}">
                    <a16:creationId xmlns:a16="http://schemas.microsoft.com/office/drawing/2014/main" id="{A032C677-4412-6B48-B614-978CE5A6C52B}"/>
                  </a:ext>
                </a:extLst>
              </p:cNvPr>
              <p:cNvCxnSpPr>
                <a:cxnSpLocks/>
              </p:cNvCxnSpPr>
              <p:nvPr/>
            </p:nvCxnSpPr>
            <p:spPr bwMode="auto">
              <a:xfrm>
                <a:off x="5045919" y="5836148"/>
                <a:ext cx="0" cy="338226"/>
              </a:xfrm>
              <a:prstGeom prst="straightConnector1">
                <a:avLst/>
              </a:prstGeom>
              <a:noFill/>
              <a:ln w="9525" cap="flat" cmpd="sng" algn="ctr">
                <a:solidFill>
                  <a:schemeClr val="tx1"/>
                </a:solidFill>
                <a:prstDash val="solid"/>
                <a:round/>
                <a:headEnd type="none" w="med" len="med"/>
                <a:tailEnd type="triangle" w="lg" len="med"/>
              </a:ln>
              <a:effectLst/>
              <a:extLst>
                <a:ext uri="{909E8E84-426E-40dd-AFC4-6F175D3DCCD1}">
                  <a14:hiddenFill xmlns="" xmlns:a14="http://schemas.microsoft.com/office/drawing/2010/main">
                    <a:blipFill dpi="0" rotWithShape="0">
                      <a:blip xmlns:r="http://schemas.openxmlformats.org/officeDocument/2006/relationships" r:embed="rId2"/>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grpSp>
        <p:sp>
          <p:nvSpPr>
            <p:cNvPr id="272" name="TextBox 271">
              <a:extLst>
                <a:ext uri="{FF2B5EF4-FFF2-40B4-BE49-F238E27FC236}">
                  <a16:creationId xmlns:a16="http://schemas.microsoft.com/office/drawing/2014/main" id="{F7D10A5A-6C55-AD47-85D9-648F78E8BB8E}"/>
                </a:ext>
              </a:extLst>
            </p:cNvPr>
            <p:cNvSpPr txBox="1"/>
            <p:nvPr/>
          </p:nvSpPr>
          <p:spPr>
            <a:xfrm>
              <a:off x="7627750" y="4459546"/>
              <a:ext cx="662034" cy="307777"/>
            </a:xfrm>
            <a:prstGeom prst="rect">
              <a:avLst/>
            </a:prstGeom>
            <a:solidFill>
              <a:schemeClr val="bg1">
                <a:lumMod val="85000"/>
              </a:schemeClr>
            </a:solidFill>
            <a:ln>
              <a:solidFill>
                <a:schemeClr val="tx1"/>
              </a:solidFill>
            </a:ln>
          </p:spPr>
          <p:txBody>
            <a:bodyPr wrap="square" rtlCol="0">
              <a:spAutoFit/>
            </a:bodyPr>
            <a:lstStyle/>
            <a:p>
              <a:r>
                <a:rPr lang="en-US" sz="1400" b="0" dirty="0">
                  <a:latin typeface="Consolas" panose="020B0609020204030204" pitchFamily="49" charset="0"/>
                  <a:cs typeface="Consolas" panose="020B0609020204030204" pitchFamily="49" charset="0"/>
                </a:rPr>
                <a:t>b</a:t>
              </a:r>
              <a:r>
                <a:rPr lang="en-US" sz="1400" b="0" dirty="0">
                  <a:latin typeface="Times New Roman" panose="02020603050405020304" pitchFamily="18" charset="0"/>
                  <a:cs typeface="Times New Roman" panose="02020603050405020304" pitchFamily="18" charset="0"/>
                </a:rPr>
                <a:t> </a:t>
              </a:r>
              <a:r>
                <a:rPr lang="en-IL" sz="1400" b="0" dirty="0">
                  <a:latin typeface="Times New Roman" panose="02020603050405020304" pitchFamily="18" charset="0"/>
                  <a:cs typeface="Times New Roman" panose="02020603050405020304" pitchFamily="18" charset="0"/>
                </a:rPr>
                <a:t>, </a:t>
              </a:r>
              <a:r>
                <a:rPr lang="en-IL" sz="1400" b="0" dirty="0">
                  <a:latin typeface="Consolas" panose="020B0609020204030204" pitchFamily="49" charset="0"/>
                  <a:cs typeface="Consolas" panose="020B0609020204030204" pitchFamily="49" charset="0"/>
                </a:rPr>
                <a:t>3</a:t>
              </a:r>
            </a:p>
          </p:txBody>
        </p:sp>
        <p:sp>
          <p:nvSpPr>
            <p:cNvPr id="273" name="TextBox 272">
              <a:extLst>
                <a:ext uri="{FF2B5EF4-FFF2-40B4-BE49-F238E27FC236}">
                  <a16:creationId xmlns:a16="http://schemas.microsoft.com/office/drawing/2014/main" id="{0BC6119B-B192-0B4E-B42A-F2663421DD43}"/>
                </a:ext>
              </a:extLst>
            </p:cNvPr>
            <p:cNvSpPr txBox="1"/>
            <p:nvPr/>
          </p:nvSpPr>
          <p:spPr>
            <a:xfrm>
              <a:off x="5673044" y="5105549"/>
              <a:ext cx="704789" cy="307777"/>
            </a:xfrm>
            <a:prstGeom prst="rect">
              <a:avLst/>
            </a:prstGeom>
            <a:solidFill>
              <a:schemeClr val="bg1">
                <a:lumMod val="85000"/>
              </a:schemeClr>
            </a:solidFill>
            <a:ln>
              <a:solidFill>
                <a:schemeClr val="tx1"/>
              </a:solidFill>
            </a:ln>
          </p:spPr>
          <p:txBody>
            <a:bodyPr wrap="square" rtlCol="0">
              <a:spAutoFit/>
            </a:bodyPr>
            <a:lstStyle/>
            <a:p>
              <a:r>
                <a:rPr lang="en-US" sz="1400" b="0" dirty="0">
                  <a:latin typeface="Consolas" panose="020B0609020204030204" pitchFamily="49" charset="0"/>
                  <a:cs typeface="Consolas" panose="020B0609020204030204" pitchFamily="49" charset="0"/>
                </a:rPr>
                <a:t>g</a:t>
              </a:r>
              <a:r>
                <a:rPr lang="en-US" sz="1400" b="0" dirty="0">
                  <a:latin typeface="Times New Roman" panose="02020603050405020304" pitchFamily="18" charset="0"/>
                  <a:cs typeface="Times New Roman" panose="02020603050405020304" pitchFamily="18" charset="0"/>
                </a:rPr>
                <a:t> </a:t>
              </a:r>
              <a:r>
                <a:rPr lang="en-IL" sz="1400" b="0" dirty="0">
                  <a:latin typeface="Times New Roman" panose="02020603050405020304" pitchFamily="18" charset="0"/>
                  <a:cs typeface="Times New Roman" panose="02020603050405020304" pitchFamily="18" charset="0"/>
                </a:rPr>
                <a:t>, </a:t>
              </a:r>
              <a:r>
                <a:rPr lang="en-IL" sz="1400" b="0" dirty="0">
                  <a:latin typeface="Consolas" panose="020B0609020204030204" pitchFamily="49" charset="0"/>
                  <a:cs typeface="Consolas" panose="020B0609020204030204" pitchFamily="49" charset="0"/>
                </a:rPr>
                <a:t>1</a:t>
              </a:r>
            </a:p>
          </p:txBody>
        </p:sp>
        <p:sp>
          <p:nvSpPr>
            <p:cNvPr id="274" name="TextBox 273">
              <a:extLst>
                <a:ext uri="{FF2B5EF4-FFF2-40B4-BE49-F238E27FC236}">
                  <a16:creationId xmlns:a16="http://schemas.microsoft.com/office/drawing/2014/main" id="{F4C0BCF3-6B1B-BC41-9EAC-9D16EF3AF929}"/>
                </a:ext>
              </a:extLst>
            </p:cNvPr>
            <p:cNvSpPr txBox="1"/>
            <p:nvPr/>
          </p:nvSpPr>
          <p:spPr>
            <a:xfrm>
              <a:off x="6644121" y="5105549"/>
              <a:ext cx="662034" cy="307777"/>
            </a:xfrm>
            <a:prstGeom prst="rect">
              <a:avLst/>
            </a:prstGeom>
            <a:solidFill>
              <a:schemeClr val="bg1">
                <a:lumMod val="85000"/>
              </a:schemeClr>
            </a:solidFill>
            <a:ln>
              <a:solidFill>
                <a:schemeClr val="tx1"/>
              </a:solidFill>
            </a:ln>
          </p:spPr>
          <p:txBody>
            <a:bodyPr wrap="square" rtlCol="0">
              <a:spAutoFit/>
            </a:bodyPr>
            <a:lstStyle/>
            <a:p>
              <a:r>
                <a:rPr lang="en-US" sz="1400" b="0" dirty="0">
                  <a:latin typeface="Consolas" panose="020B0609020204030204" pitchFamily="49" charset="0"/>
                  <a:cs typeface="Consolas" panose="020B0609020204030204" pitchFamily="49" charset="0"/>
                </a:rPr>
                <a:t>h</a:t>
              </a:r>
              <a:r>
                <a:rPr lang="en-US" sz="1400" b="0" dirty="0">
                  <a:latin typeface="Times New Roman" panose="02020603050405020304" pitchFamily="18" charset="0"/>
                  <a:cs typeface="Times New Roman" panose="02020603050405020304" pitchFamily="18" charset="0"/>
                </a:rPr>
                <a:t> </a:t>
              </a:r>
              <a:r>
                <a:rPr lang="en-IL" sz="1400" b="0" dirty="0">
                  <a:latin typeface="Times New Roman" panose="02020603050405020304" pitchFamily="18" charset="0"/>
                  <a:cs typeface="Times New Roman" panose="02020603050405020304" pitchFamily="18" charset="0"/>
                </a:rPr>
                <a:t>, </a:t>
              </a:r>
              <a:r>
                <a:rPr lang="en-IL" sz="1400" b="0" dirty="0">
                  <a:latin typeface="Consolas" panose="020B0609020204030204" pitchFamily="49" charset="0"/>
                  <a:cs typeface="Consolas" panose="020B0609020204030204" pitchFamily="49" charset="0"/>
                </a:rPr>
                <a:t>1</a:t>
              </a:r>
            </a:p>
          </p:txBody>
        </p:sp>
        <p:cxnSp>
          <p:nvCxnSpPr>
            <p:cNvPr id="275" name="Straight Arrow Connector 274">
              <a:extLst>
                <a:ext uri="{FF2B5EF4-FFF2-40B4-BE49-F238E27FC236}">
                  <a16:creationId xmlns:a16="http://schemas.microsoft.com/office/drawing/2014/main" id="{2118B56D-0CC9-D541-B794-55F56ED25A6B}"/>
                </a:ext>
              </a:extLst>
            </p:cNvPr>
            <p:cNvCxnSpPr>
              <a:cxnSpLocks/>
            </p:cNvCxnSpPr>
            <p:nvPr/>
          </p:nvCxnSpPr>
          <p:spPr bwMode="auto">
            <a:xfrm>
              <a:off x="6042977" y="4767323"/>
              <a:ext cx="0" cy="338226"/>
            </a:xfrm>
            <a:prstGeom prst="straightConnector1">
              <a:avLst/>
            </a:prstGeom>
            <a:noFill/>
            <a:ln w="9525" cap="flat" cmpd="sng" algn="ctr">
              <a:solidFill>
                <a:schemeClr val="tx1"/>
              </a:solidFill>
              <a:prstDash val="solid"/>
              <a:round/>
              <a:headEnd type="none" w="med" len="med"/>
              <a:tailEnd type="triangle" w="lg" len="med"/>
            </a:ln>
            <a:effectLst/>
            <a:extLst>
              <a:ext uri="{909E8E84-426E-40dd-AFC4-6F175D3DCCD1}">
                <a14:hiddenFill xmlns="" xmlns:a14="http://schemas.microsoft.com/office/drawing/2010/main">
                  <a:blipFill dpi="0" rotWithShape="0">
                    <a:blip xmlns:r="http://schemas.openxmlformats.org/officeDocument/2006/relationships" r:embed="rId2"/>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sp>
          <p:nvSpPr>
            <p:cNvPr id="276" name="TextBox 275">
              <a:extLst>
                <a:ext uri="{FF2B5EF4-FFF2-40B4-BE49-F238E27FC236}">
                  <a16:creationId xmlns:a16="http://schemas.microsoft.com/office/drawing/2014/main" id="{ACB65FE2-6B24-3344-A20D-321F3808C554}"/>
                </a:ext>
              </a:extLst>
            </p:cNvPr>
            <p:cNvSpPr txBox="1"/>
            <p:nvPr/>
          </p:nvSpPr>
          <p:spPr>
            <a:xfrm>
              <a:off x="5654745" y="4459546"/>
              <a:ext cx="1659866" cy="307777"/>
            </a:xfrm>
            <a:prstGeom prst="rect">
              <a:avLst/>
            </a:prstGeom>
            <a:solidFill>
              <a:schemeClr val="bg1">
                <a:lumMod val="85000"/>
              </a:schemeClr>
            </a:solidFill>
            <a:ln>
              <a:solidFill>
                <a:schemeClr val="tx1"/>
              </a:solidFill>
            </a:ln>
          </p:spPr>
          <p:txBody>
            <a:bodyPr wrap="square" rtlCol="0">
              <a:spAutoFit/>
            </a:bodyPr>
            <a:lstStyle/>
            <a:p>
              <a:r>
                <a:rPr lang="en-US" sz="1400" b="0" dirty="0" err="1">
                  <a:latin typeface="Consolas" panose="020B0609020204030204" pitchFamily="49" charset="0"/>
                  <a:cs typeface="Consolas" panose="020B0609020204030204" pitchFamily="49" charset="0"/>
                </a:rPr>
                <a:t>gh</a:t>
              </a:r>
              <a:r>
                <a:rPr lang="en-US" sz="1400" b="0" dirty="0">
                  <a:latin typeface="Times New Roman" panose="02020603050405020304" pitchFamily="18" charset="0"/>
                  <a:cs typeface="Times New Roman" panose="02020603050405020304" pitchFamily="18" charset="0"/>
                </a:rPr>
                <a:t> </a:t>
              </a:r>
              <a:r>
                <a:rPr lang="en-IL" sz="1400" b="0" dirty="0">
                  <a:latin typeface="Times New Roman" panose="02020603050405020304" pitchFamily="18" charset="0"/>
                  <a:cs typeface="Times New Roman" panose="02020603050405020304" pitchFamily="18" charset="0"/>
                </a:rPr>
                <a:t>, </a:t>
              </a:r>
              <a:r>
                <a:rPr lang="en-IL" sz="1400" b="0" dirty="0">
                  <a:latin typeface="Consolas" panose="020B0609020204030204" pitchFamily="49" charset="0"/>
                  <a:cs typeface="Consolas" panose="020B0609020204030204" pitchFamily="49" charset="0"/>
                </a:rPr>
                <a:t>2</a:t>
              </a:r>
            </a:p>
          </p:txBody>
        </p:sp>
        <p:cxnSp>
          <p:nvCxnSpPr>
            <p:cNvPr id="277" name="Straight Arrow Connector 276">
              <a:extLst>
                <a:ext uri="{FF2B5EF4-FFF2-40B4-BE49-F238E27FC236}">
                  <a16:creationId xmlns:a16="http://schemas.microsoft.com/office/drawing/2014/main" id="{D4E308DD-D11E-4E4C-A590-20E85135FCAC}"/>
                </a:ext>
              </a:extLst>
            </p:cNvPr>
            <p:cNvCxnSpPr>
              <a:cxnSpLocks/>
            </p:cNvCxnSpPr>
            <p:nvPr/>
          </p:nvCxnSpPr>
          <p:spPr bwMode="auto">
            <a:xfrm>
              <a:off x="6959471" y="4767323"/>
              <a:ext cx="0" cy="338226"/>
            </a:xfrm>
            <a:prstGeom prst="straightConnector1">
              <a:avLst/>
            </a:prstGeom>
            <a:noFill/>
            <a:ln w="9525" cap="flat" cmpd="sng" algn="ctr">
              <a:solidFill>
                <a:schemeClr val="tx1"/>
              </a:solidFill>
              <a:prstDash val="solid"/>
              <a:round/>
              <a:headEnd type="none" w="med" len="med"/>
              <a:tailEnd type="triangle" w="lg" len="med"/>
            </a:ln>
            <a:effectLst/>
            <a:extLst>
              <a:ext uri="{909E8E84-426E-40dd-AFC4-6F175D3DCCD1}">
                <a14:hiddenFill xmlns="" xmlns:a14="http://schemas.microsoft.com/office/drawing/2010/main">
                  <a:blipFill dpi="0" rotWithShape="0">
                    <a:blip xmlns:r="http://schemas.openxmlformats.org/officeDocument/2006/relationships" r:embed="rId2"/>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sp>
          <p:nvSpPr>
            <p:cNvPr id="278" name="TextBox 277">
              <a:extLst>
                <a:ext uri="{FF2B5EF4-FFF2-40B4-BE49-F238E27FC236}">
                  <a16:creationId xmlns:a16="http://schemas.microsoft.com/office/drawing/2014/main" id="{98532D3D-43BE-8342-A8C3-FC0D7DFB2030}"/>
                </a:ext>
              </a:extLst>
            </p:cNvPr>
            <p:cNvSpPr txBox="1"/>
            <p:nvPr/>
          </p:nvSpPr>
          <p:spPr>
            <a:xfrm>
              <a:off x="1679236" y="3783094"/>
              <a:ext cx="3667050" cy="307777"/>
            </a:xfrm>
            <a:prstGeom prst="rect">
              <a:avLst/>
            </a:prstGeom>
            <a:solidFill>
              <a:schemeClr val="bg1">
                <a:lumMod val="85000"/>
              </a:schemeClr>
            </a:solidFill>
            <a:ln>
              <a:solidFill>
                <a:schemeClr val="tx1"/>
              </a:solidFill>
            </a:ln>
          </p:spPr>
          <p:txBody>
            <a:bodyPr wrap="square" rtlCol="0">
              <a:spAutoFit/>
            </a:bodyPr>
            <a:lstStyle/>
            <a:p>
              <a:r>
                <a:rPr lang="en-US" sz="1400" b="0" dirty="0" err="1">
                  <a:latin typeface="Consolas" panose="020B0609020204030204" pitchFamily="49" charset="0"/>
                  <a:cs typeface="Consolas" panose="020B0609020204030204" pitchFamily="49" charset="0"/>
                </a:rPr>
                <a:t>cdef</a:t>
              </a:r>
              <a:r>
                <a:rPr lang="en-US" sz="1400" b="0" dirty="0">
                  <a:latin typeface="Times New Roman" panose="02020603050405020304" pitchFamily="18" charset="0"/>
                  <a:cs typeface="Times New Roman" panose="02020603050405020304" pitchFamily="18" charset="0"/>
                </a:rPr>
                <a:t> </a:t>
              </a:r>
              <a:r>
                <a:rPr lang="en-IL" sz="1400" b="0" dirty="0">
                  <a:latin typeface="Times New Roman" panose="02020603050405020304" pitchFamily="18" charset="0"/>
                  <a:cs typeface="Times New Roman" panose="02020603050405020304" pitchFamily="18" charset="0"/>
                </a:rPr>
                <a:t>, </a:t>
              </a:r>
              <a:r>
                <a:rPr lang="en-IL" sz="1400" b="0" dirty="0">
                  <a:latin typeface="Consolas" panose="020B0609020204030204" pitchFamily="49" charset="0"/>
                  <a:cs typeface="Consolas" panose="020B0609020204030204" pitchFamily="49" charset="0"/>
                </a:rPr>
                <a:t>4</a:t>
              </a:r>
            </a:p>
          </p:txBody>
        </p:sp>
        <p:cxnSp>
          <p:nvCxnSpPr>
            <p:cNvPr id="279" name="Straight Arrow Connector 278">
              <a:extLst>
                <a:ext uri="{FF2B5EF4-FFF2-40B4-BE49-F238E27FC236}">
                  <a16:creationId xmlns:a16="http://schemas.microsoft.com/office/drawing/2014/main" id="{B06B79C0-D01D-E24F-8506-643E7E2F473E}"/>
                </a:ext>
              </a:extLst>
            </p:cNvPr>
            <p:cNvCxnSpPr>
              <a:cxnSpLocks/>
            </p:cNvCxnSpPr>
            <p:nvPr/>
          </p:nvCxnSpPr>
          <p:spPr bwMode="auto">
            <a:xfrm>
              <a:off x="2649826" y="4090871"/>
              <a:ext cx="0" cy="338226"/>
            </a:xfrm>
            <a:prstGeom prst="straightConnector1">
              <a:avLst/>
            </a:prstGeom>
            <a:noFill/>
            <a:ln w="9525" cap="flat" cmpd="sng" algn="ctr">
              <a:solidFill>
                <a:schemeClr val="tx1"/>
              </a:solidFill>
              <a:prstDash val="solid"/>
              <a:round/>
              <a:headEnd type="none" w="med" len="med"/>
              <a:tailEnd type="triangle" w="lg" len="med"/>
            </a:ln>
            <a:effectLst/>
            <a:extLst>
              <a:ext uri="{909E8E84-426E-40dd-AFC4-6F175D3DCCD1}">
                <a14:hiddenFill xmlns="" xmlns:a14="http://schemas.microsoft.com/office/drawing/2010/main">
                  <a:blipFill dpi="0" rotWithShape="0">
                    <a:blip xmlns:r="http://schemas.openxmlformats.org/officeDocument/2006/relationships" r:embed="rId2"/>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cxnSp>
          <p:nvCxnSpPr>
            <p:cNvPr id="280" name="Straight Arrow Connector 279">
              <a:extLst>
                <a:ext uri="{FF2B5EF4-FFF2-40B4-BE49-F238E27FC236}">
                  <a16:creationId xmlns:a16="http://schemas.microsoft.com/office/drawing/2014/main" id="{77E81483-E197-6541-8C77-5314696CC8B2}"/>
                </a:ext>
              </a:extLst>
            </p:cNvPr>
            <p:cNvCxnSpPr>
              <a:cxnSpLocks/>
            </p:cNvCxnSpPr>
            <p:nvPr/>
          </p:nvCxnSpPr>
          <p:spPr bwMode="auto">
            <a:xfrm>
              <a:off x="4619730" y="4083396"/>
              <a:ext cx="0" cy="338226"/>
            </a:xfrm>
            <a:prstGeom prst="straightConnector1">
              <a:avLst/>
            </a:prstGeom>
            <a:noFill/>
            <a:ln w="9525" cap="flat" cmpd="sng" algn="ctr">
              <a:solidFill>
                <a:schemeClr val="tx1"/>
              </a:solidFill>
              <a:prstDash val="solid"/>
              <a:round/>
              <a:headEnd type="none" w="med" len="med"/>
              <a:tailEnd type="triangle" w="lg" len="med"/>
            </a:ln>
            <a:effectLst/>
            <a:extLst>
              <a:ext uri="{909E8E84-426E-40dd-AFC4-6F175D3DCCD1}">
                <a14:hiddenFill xmlns="" xmlns:a14="http://schemas.microsoft.com/office/drawing/2010/main">
                  <a:blipFill dpi="0" rotWithShape="0">
                    <a:blip xmlns:r="http://schemas.openxmlformats.org/officeDocument/2006/relationships" r:embed="rId2"/>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cxnSp>
          <p:nvCxnSpPr>
            <p:cNvPr id="281" name="Straight Arrow Connector 280">
              <a:extLst>
                <a:ext uri="{FF2B5EF4-FFF2-40B4-BE49-F238E27FC236}">
                  <a16:creationId xmlns:a16="http://schemas.microsoft.com/office/drawing/2014/main" id="{5D43608C-DE2A-3D42-9609-86E07EB59FF8}"/>
                </a:ext>
              </a:extLst>
            </p:cNvPr>
            <p:cNvCxnSpPr>
              <a:cxnSpLocks/>
            </p:cNvCxnSpPr>
            <p:nvPr/>
          </p:nvCxnSpPr>
          <p:spPr bwMode="auto">
            <a:xfrm>
              <a:off x="5322983" y="3928662"/>
              <a:ext cx="297622" cy="0"/>
            </a:xfrm>
            <a:prstGeom prst="straightConnector1">
              <a:avLst/>
            </a:prstGeom>
            <a:noFill/>
            <a:ln w="9525" cap="flat" cmpd="sng" algn="ctr">
              <a:solidFill>
                <a:schemeClr val="tx1"/>
              </a:solidFill>
              <a:prstDash val="solid"/>
              <a:round/>
              <a:headEnd type="none" w="med" len="med"/>
              <a:tailEnd type="triangle" w="lg" len="med"/>
            </a:ln>
            <a:effectLst/>
            <a:extLst>
              <a:ext uri="{909E8E84-426E-40dd-AFC4-6F175D3DCCD1}">
                <a14:hiddenFill xmlns="" xmlns:a14="http://schemas.microsoft.com/office/drawing/2010/main">
                  <a:blipFill dpi="0" rotWithShape="0">
                    <a:blip xmlns:r="http://schemas.openxmlformats.org/officeDocument/2006/relationships" r:embed="rId2"/>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sp>
          <p:nvSpPr>
            <p:cNvPr id="282" name="TextBox 281">
              <a:extLst>
                <a:ext uri="{FF2B5EF4-FFF2-40B4-BE49-F238E27FC236}">
                  <a16:creationId xmlns:a16="http://schemas.microsoft.com/office/drawing/2014/main" id="{98C6235E-8085-B642-83CC-04B2D76ED4C3}"/>
                </a:ext>
              </a:extLst>
            </p:cNvPr>
            <p:cNvSpPr txBox="1"/>
            <p:nvPr/>
          </p:nvSpPr>
          <p:spPr>
            <a:xfrm>
              <a:off x="5647746" y="3783094"/>
              <a:ext cx="2642011" cy="307777"/>
            </a:xfrm>
            <a:prstGeom prst="rect">
              <a:avLst/>
            </a:prstGeom>
            <a:solidFill>
              <a:schemeClr val="bg1">
                <a:lumMod val="85000"/>
              </a:schemeClr>
            </a:solidFill>
            <a:ln>
              <a:solidFill>
                <a:schemeClr val="tx1"/>
              </a:solidFill>
            </a:ln>
          </p:spPr>
          <p:txBody>
            <a:bodyPr wrap="square" rtlCol="0">
              <a:spAutoFit/>
            </a:bodyPr>
            <a:lstStyle/>
            <a:p>
              <a:r>
                <a:rPr lang="en-US" sz="1400" b="0" dirty="0" err="1">
                  <a:latin typeface="Consolas" panose="020B0609020204030204" pitchFamily="49" charset="0"/>
                  <a:cs typeface="Consolas" panose="020B0609020204030204" pitchFamily="49" charset="0"/>
                </a:rPr>
                <a:t>ghb</a:t>
              </a:r>
              <a:r>
                <a:rPr lang="en-US" sz="1400" b="0" dirty="0">
                  <a:latin typeface="Times New Roman" panose="02020603050405020304" pitchFamily="18" charset="0"/>
                  <a:cs typeface="Times New Roman" panose="02020603050405020304" pitchFamily="18" charset="0"/>
                </a:rPr>
                <a:t> </a:t>
              </a:r>
              <a:r>
                <a:rPr lang="en-IL" sz="1400" b="0" dirty="0">
                  <a:latin typeface="Times New Roman" panose="02020603050405020304" pitchFamily="18" charset="0"/>
                  <a:cs typeface="Times New Roman" panose="02020603050405020304" pitchFamily="18" charset="0"/>
                </a:rPr>
                <a:t>, </a:t>
              </a:r>
              <a:r>
                <a:rPr lang="en-IL" sz="1400" b="0" dirty="0">
                  <a:latin typeface="Consolas" panose="020B0609020204030204" pitchFamily="49" charset="0"/>
                  <a:cs typeface="Consolas" panose="020B0609020204030204" pitchFamily="49" charset="0"/>
                </a:rPr>
                <a:t>5</a:t>
              </a:r>
            </a:p>
          </p:txBody>
        </p:sp>
        <p:cxnSp>
          <p:nvCxnSpPr>
            <p:cNvPr id="283" name="Straight Arrow Connector 282">
              <a:extLst>
                <a:ext uri="{FF2B5EF4-FFF2-40B4-BE49-F238E27FC236}">
                  <a16:creationId xmlns:a16="http://schemas.microsoft.com/office/drawing/2014/main" id="{54BECEDF-F923-3D42-A344-C7D7968C9993}"/>
                </a:ext>
              </a:extLst>
            </p:cNvPr>
            <p:cNvCxnSpPr>
              <a:cxnSpLocks/>
            </p:cNvCxnSpPr>
            <p:nvPr/>
          </p:nvCxnSpPr>
          <p:spPr bwMode="auto">
            <a:xfrm>
              <a:off x="6533053" y="4083396"/>
              <a:ext cx="0" cy="338226"/>
            </a:xfrm>
            <a:prstGeom prst="straightConnector1">
              <a:avLst/>
            </a:prstGeom>
            <a:noFill/>
            <a:ln w="9525" cap="flat" cmpd="sng" algn="ctr">
              <a:solidFill>
                <a:schemeClr val="tx1"/>
              </a:solidFill>
              <a:prstDash val="solid"/>
              <a:round/>
              <a:headEnd type="none" w="med" len="med"/>
              <a:tailEnd type="triangle" w="lg" len="med"/>
            </a:ln>
            <a:effectLst/>
            <a:extLst>
              <a:ext uri="{909E8E84-426E-40dd-AFC4-6F175D3DCCD1}">
                <a14:hiddenFill xmlns="" xmlns:a14="http://schemas.microsoft.com/office/drawing/2010/main">
                  <a:blipFill dpi="0" rotWithShape="0">
                    <a:blip xmlns:r="http://schemas.openxmlformats.org/officeDocument/2006/relationships" r:embed="rId2"/>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cxnSp>
          <p:nvCxnSpPr>
            <p:cNvPr id="284" name="Straight Arrow Connector 283">
              <a:extLst>
                <a:ext uri="{FF2B5EF4-FFF2-40B4-BE49-F238E27FC236}">
                  <a16:creationId xmlns:a16="http://schemas.microsoft.com/office/drawing/2014/main" id="{404ECE8C-C3E3-9D4D-A41F-2501650FD910}"/>
                </a:ext>
              </a:extLst>
            </p:cNvPr>
            <p:cNvCxnSpPr>
              <a:cxnSpLocks/>
            </p:cNvCxnSpPr>
            <p:nvPr/>
          </p:nvCxnSpPr>
          <p:spPr bwMode="auto">
            <a:xfrm>
              <a:off x="7970587" y="4121320"/>
              <a:ext cx="0" cy="338226"/>
            </a:xfrm>
            <a:prstGeom prst="straightConnector1">
              <a:avLst/>
            </a:prstGeom>
            <a:noFill/>
            <a:ln w="9525" cap="flat" cmpd="sng" algn="ctr">
              <a:solidFill>
                <a:schemeClr val="tx1"/>
              </a:solidFill>
              <a:prstDash val="solid"/>
              <a:round/>
              <a:headEnd type="none" w="med" len="med"/>
              <a:tailEnd type="triangle" w="lg" len="med"/>
            </a:ln>
            <a:effectLst/>
            <a:extLst>
              <a:ext uri="{909E8E84-426E-40dd-AFC4-6F175D3DCCD1}">
                <a14:hiddenFill xmlns="" xmlns:a14="http://schemas.microsoft.com/office/drawing/2010/main">
                  <a:blipFill dpi="0" rotWithShape="0">
                    <a:blip xmlns:r="http://schemas.openxmlformats.org/officeDocument/2006/relationships" r:embed="rId2"/>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cxnSp>
      </p:grpSp>
      <p:sp>
        <p:nvSpPr>
          <p:cNvPr id="295" name="Rectangle 294">
            <a:extLst>
              <a:ext uri="{FF2B5EF4-FFF2-40B4-BE49-F238E27FC236}">
                <a16:creationId xmlns:a16="http://schemas.microsoft.com/office/drawing/2014/main" id="{0F3807DF-9217-F445-B1D0-EE81A56F20E1}"/>
              </a:ext>
            </a:extLst>
          </p:cNvPr>
          <p:cNvSpPr/>
          <p:nvPr/>
        </p:nvSpPr>
        <p:spPr>
          <a:xfrm>
            <a:off x="384265" y="4126468"/>
            <a:ext cx="8012314" cy="369332"/>
          </a:xfrm>
          <a:prstGeom prst="rect">
            <a:avLst/>
          </a:prstGeom>
        </p:spPr>
        <p:txBody>
          <a:bodyPr wrap="square">
            <a:spAutoFit/>
          </a:bodyPr>
          <a:lstStyle/>
          <a:p>
            <a:pPr marL="0" indent="0" algn="l">
              <a:buNone/>
            </a:pPr>
            <a:r>
              <a:rPr lang="en-US" sz="1800" b="0" dirty="0">
                <a:latin typeface="Times New Roman" panose="02020603050405020304" pitchFamily="18" charset="0"/>
                <a:cs typeface="Times New Roman" panose="02020603050405020304" pitchFamily="18" charset="0"/>
              </a:rPr>
              <a:t>Again:</a:t>
            </a:r>
          </a:p>
        </p:txBody>
      </p:sp>
      <p:sp>
        <p:nvSpPr>
          <p:cNvPr id="296" name="Rounded Rectangle 295">
            <a:extLst>
              <a:ext uri="{FF2B5EF4-FFF2-40B4-BE49-F238E27FC236}">
                <a16:creationId xmlns:a16="http://schemas.microsoft.com/office/drawing/2014/main" id="{84752E7D-EB54-0142-A168-04C8151D1EFF}"/>
              </a:ext>
            </a:extLst>
          </p:cNvPr>
          <p:cNvSpPr/>
          <p:nvPr/>
        </p:nvSpPr>
        <p:spPr bwMode="auto">
          <a:xfrm>
            <a:off x="1358578" y="2467734"/>
            <a:ext cx="2925600" cy="536529"/>
          </a:xfrm>
          <a:prstGeom prst="roundRect">
            <a:avLst/>
          </a:prstGeom>
          <a:noFill/>
          <a:ln w="25400" cap="flat" cmpd="sng" algn="ctr">
            <a:solidFill>
              <a:srgbClr val="114FFB"/>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sz="2400" b="1" i="0" u="none" strike="noStrike" cap="none" normalizeH="0" baseline="0">
              <a:ln>
                <a:noFill/>
              </a:ln>
              <a:solidFill>
                <a:schemeClr val="tx1"/>
              </a:solidFill>
              <a:effectLst/>
              <a:latin typeface="Arial" pitchFamily="34" charset="0"/>
            </a:endParaRPr>
          </a:p>
        </p:txBody>
      </p:sp>
      <p:sp>
        <p:nvSpPr>
          <p:cNvPr id="297" name="Rounded Rectangle 296">
            <a:extLst>
              <a:ext uri="{FF2B5EF4-FFF2-40B4-BE49-F238E27FC236}">
                <a16:creationId xmlns:a16="http://schemas.microsoft.com/office/drawing/2014/main" id="{64F1E9AA-28B4-DB4B-88A6-AFBBCEEFDE14}"/>
              </a:ext>
            </a:extLst>
          </p:cNvPr>
          <p:cNvSpPr/>
          <p:nvPr/>
        </p:nvSpPr>
        <p:spPr bwMode="auto">
          <a:xfrm>
            <a:off x="1483767" y="4419600"/>
            <a:ext cx="6912804" cy="576041"/>
          </a:xfrm>
          <a:prstGeom prst="roundRect">
            <a:avLst/>
          </a:prstGeom>
          <a:noFill/>
          <a:ln w="25400" cap="flat" cmpd="sng" algn="ctr">
            <a:solidFill>
              <a:srgbClr val="114FFB"/>
            </a:solidFill>
            <a:prstDash val="solid"/>
            <a:round/>
            <a:headEnd type="none" w="med" len="med"/>
            <a:tailEnd type="none" w="med" len="med"/>
          </a:ln>
          <a:effectLst/>
          <a:extLst>
            <a:ext uri="{909E8E84-426E-40dd-AFC4-6F175D3DCCD1}">
              <a14:hiddenFill xmlns="" xmlns:a14="http://schemas.microsoft.com/office/drawing/2010/main">
                <a:blipFill dpi="0" rotWithShape="0">
                  <a:blip xmlns:r="http://schemas.openxmlformats.org/officeDocument/2006/relationships" r:embed="rId3"/>
                  <a:srcRect/>
                  <a:tile tx="0" ty="0" sx="100000" sy="100000" flip="none" algn="tl"/>
                </a:blipFill>
              </a14:hiddenFill>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endParaRPr kumimoji="0" lang="en-IL" sz="2400" b="1" i="0" u="none" strike="noStrike" cap="none" normalizeH="0" baseline="0">
              <a:ln>
                <a:noFill/>
              </a:ln>
              <a:solidFill>
                <a:schemeClr val="tx1"/>
              </a:solidFill>
              <a:effectLst/>
              <a:latin typeface="Arial" pitchFamily="34" charset="0"/>
            </a:endParaRPr>
          </a:p>
        </p:txBody>
      </p:sp>
      <p:sp>
        <p:nvSpPr>
          <p:cNvPr id="298" name="Rectangle 297">
            <a:extLst>
              <a:ext uri="{FF2B5EF4-FFF2-40B4-BE49-F238E27FC236}">
                <a16:creationId xmlns:a16="http://schemas.microsoft.com/office/drawing/2014/main" id="{5437471F-046D-984A-BB96-3C910948D50C}"/>
              </a:ext>
            </a:extLst>
          </p:cNvPr>
          <p:cNvSpPr/>
          <p:nvPr/>
        </p:nvSpPr>
        <p:spPr>
          <a:xfrm>
            <a:off x="481134" y="5994334"/>
            <a:ext cx="8012314" cy="369332"/>
          </a:xfrm>
          <a:prstGeom prst="rect">
            <a:avLst/>
          </a:prstGeom>
        </p:spPr>
        <p:txBody>
          <a:bodyPr wrap="square">
            <a:spAutoFit/>
          </a:bodyPr>
          <a:lstStyle/>
          <a:p>
            <a:pPr marL="0" indent="0" algn="l">
              <a:buNone/>
            </a:pPr>
            <a:r>
              <a:rPr lang="en-US" sz="1800" b="0" dirty="0">
                <a:latin typeface="Times New Roman" panose="02020603050405020304" pitchFamily="18" charset="0"/>
                <a:cs typeface="Times New Roman" panose="02020603050405020304" pitchFamily="18" charset="0"/>
              </a:rPr>
              <a:t>Again:</a:t>
            </a:r>
          </a:p>
        </p:txBody>
      </p:sp>
    </p:spTree>
    <p:extLst>
      <p:ext uri="{BB962C8B-B14F-4D97-AF65-F5344CB8AC3E}">
        <p14:creationId xmlns:p14="http://schemas.microsoft.com/office/powerpoint/2010/main" val="355696763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4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244"/>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7"/>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295"/>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296"/>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268"/>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298"/>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29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2" grpId="0"/>
      <p:bldP spid="244" grpId="0" animBg="1"/>
      <p:bldP spid="295" grpId="0"/>
      <p:bldP spid="296" grpId="0" animBg="1"/>
      <p:bldP spid="297" grpId="0" animBg="1"/>
      <p:bldP spid="298" grpId="0"/>
    </p:bld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sidebarb">
  <a:themeElements>
    <a:clrScheme name="sidebarb 1">
      <a:dk1>
        <a:srgbClr val="000000"/>
      </a:dk1>
      <a:lt1>
        <a:srgbClr val="FFFFFF"/>
      </a:lt1>
      <a:dk2>
        <a:srgbClr val="000000"/>
      </a:dk2>
      <a:lt2>
        <a:srgbClr val="969696"/>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sidebarb">
      <a:majorFont>
        <a:latin typeface="Arial"/>
        <a:ea typeface=""/>
        <a:cs typeface=""/>
      </a:majorFont>
      <a:minorFont>
        <a:latin typeface="Comic Sans MS"/>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noFill/>
        <a:ln w="9525" cap="flat" cmpd="sng" algn="ctr">
          <a:solidFill>
            <a:schemeClr val="tx1"/>
          </a:solidFill>
          <a:prstDash val="solid"/>
          <a:round/>
          <a:headEnd type="none" w="med" len="med"/>
          <a:tailEnd type="none" w="med" len="med"/>
        </a:ln>
        <a:effectLst/>
        <a:extLst>
          <a:ext uri="{909E8E84-426E-40dd-AFC4-6F175D3DCCD1}">
            <a14:hiddenFill xmlns:a14="http://schemas.microsoft.com/office/drawing/2010/main" xmlns="">
              <a:blipFill dpi="0" rotWithShape="0">
                <a:blip xmlns:r="http://schemas.openxmlformats.org/officeDocument/2006/relationships" r:embed="rId1"/>
                <a:srcRect/>
                <a:tile tx="0" ty="0" sx="100000" sy="100000" flip="none" algn="tl"/>
              </a:blipFill>
            </a14:hiddenFill>
          </a:ext>
          <a:ext uri="{AF507438-7753-43e0-B8FC-AC1667EBCBE1}">
            <a14:hiddenEffects xmlns:a14="http://schemas.microsoft.com/office/drawing/2010/main" xmlns="">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ctr" defTabSz="914400" rtl="0" eaLnBrk="0" fontAlgn="base" latinLnBrk="0" hangingPunct="0">
          <a:lnSpc>
            <a:spcPct val="100000"/>
          </a:lnSpc>
          <a:spcBef>
            <a:spcPct val="0"/>
          </a:spcBef>
          <a:spcAft>
            <a:spcPct val="0"/>
          </a:spcAft>
          <a:buClrTx/>
          <a:buSzTx/>
          <a:buFontTx/>
          <a:buNone/>
          <a:tabLst/>
          <a:defRPr kumimoji="0" lang="he-IL" altLang="en-US" sz="2400" b="1" i="0" u="none" strike="noStrike" cap="none" normalizeH="0" baseline="0" smtClean="0">
            <a:ln>
              <a:noFill/>
            </a:ln>
            <a:solidFill>
              <a:schemeClr val="tx1"/>
            </a:solidFill>
            <a:effectLst/>
            <a:latin typeface="Arial" pitchFamily="34" charset="0"/>
          </a:defRPr>
        </a:defPPr>
      </a:lstStyle>
    </a:spDef>
    <a:lnDef>
      <a:spPr bwMode="auto">
        <a:xfrm>
          <a:off x="0" y="0"/>
          <a:ext cx="1" cy="1"/>
        </a:xfrm>
        <a:custGeom>
          <a:avLst/>
          <a:gdLst/>
          <a:ahLst/>
          <a:cxnLst/>
          <a:rect l="0" t="0" r="0" b="0"/>
          <a:pathLst/>
        </a:custGeom>
        <a:noFill/>
        <a:ln w="9525" cap="flat" cmpd="sng" algn="ctr">
          <a:solidFill>
            <a:schemeClr val="tx1"/>
          </a:solidFill>
          <a:prstDash val="solid"/>
          <a:round/>
          <a:headEnd type="none" w="med" len="med"/>
          <a:tailEnd type="none" w="med" len="med"/>
        </a:ln>
        <a:effectLst/>
        <a:extLst>
          <a:ext uri="{909E8E84-426E-40dd-AFC4-6F175D3DCCD1}">
            <a14:hiddenFill xmlns:a14="http://schemas.microsoft.com/office/drawing/2010/main" xmlns="">
              <a:blipFill dpi="0" rotWithShape="0">
                <a:blip xmlns:r="http://schemas.openxmlformats.org/officeDocument/2006/relationships" r:embed="rId1"/>
                <a:srcRect/>
                <a:tile tx="0" ty="0" sx="100000" sy="100000" flip="none" algn="tl"/>
              </a:blipFill>
            </a14:hiddenFill>
          </a:ext>
          <a:ext uri="{AF507438-7753-43e0-B8FC-AC1667EBCBE1}">
            <a14:hiddenEffects xmlns:a14="http://schemas.microsoft.com/office/drawing/2010/main" xmlns="">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ctr" defTabSz="914400" rtl="0" eaLnBrk="0" fontAlgn="base" latinLnBrk="0" hangingPunct="0">
          <a:lnSpc>
            <a:spcPct val="100000"/>
          </a:lnSpc>
          <a:spcBef>
            <a:spcPct val="0"/>
          </a:spcBef>
          <a:spcAft>
            <a:spcPct val="0"/>
          </a:spcAft>
          <a:buClrTx/>
          <a:buSzTx/>
          <a:buFontTx/>
          <a:buNone/>
          <a:tabLst/>
          <a:defRPr kumimoji="0" lang="he-IL" altLang="en-US" sz="2400" b="1" i="0" u="none" strike="noStrike" cap="none" normalizeH="0" baseline="0" smtClean="0">
            <a:ln>
              <a:noFill/>
            </a:ln>
            <a:solidFill>
              <a:schemeClr val="tx1"/>
            </a:solidFill>
            <a:effectLst/>
            <a:latin typeface="Arial" pitchFamily="34" charset="0"/>
          </a:defRPr>
        </a:defPPr>
      </a:lstStyle>
    </a:lnDef>
  </a:objectDefaults>
  <a:extraClrSchemeLst>
    <a:extraClrScheme>
      <a:clrScheme name="sidebarb 1">
        <a:dk1>
          <a:srgbClr val="000000"/>
        </a:dk1>
        <a:lt1>
          <a:srgbClr val="FFFFFF"/>
        </a:lt1>
        <a:dk2>
          <a:srgbClr val="000000"/>
        </a:dk2>
        <a:lt2>
          <a:srgbClr val="969696"/>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sidebarb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33"/>
        </a:hlink>
        <a:folHlink>
          <a:srgbClr val="969696"/>
        </a:folHlink>
      </a:clrScheme>
      <a:clrMap bg1="dk2" tx1="lt1" bg2="dk1" tx2="lt2" accent1="accent1" accent2="accent2" accent3="accent3" accent4="accent4" accent5="accent5" accent6="accent6" hlink="hlink" folHlink="folHlink"/>
    </a:extraClrScheme>
    <a:extraClrScheme>
      <a:clrScheme name="sidebarb 3">
        <a:dk1>
          <a:srgbClr val="000000"/>
        </a:dk1>
        <a:lt1>
          <a:srgbClr val="FFFFCC"/>
        </a:lt1>
        <a:dk2>
          <a:srgbClr val="999933"/>
        </a:dk2>
        <a:lt2>
          <a:srgbClr val="808000"/>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sidebarb 4">
        <a:dk1>
          <a:srgbClr val="000000"/>
        </a:dk1>
        <a:lt1>
          <a:srgbClr val="FFFFFF"/>
        </a:lt1>
        <a:dk2>
          <a:srgbClr val="000000"/>
        </a:dk2>
        <a:lt2>
          <a:srgbClr val="393939"/>
        </a:lt2>
        <a:accent1>
          <a:srgbClr val="CBCBCB"/>
        </a:accent1>
        <a:accent2>
          <a:srgbClr val="868686"/>
        </a:accent2>
        <a:accent3>
          <a:srgbClr val="FFFFFF"/>
        </a:accent3>
        <a:accent4>
          <a:srgbClr val="000000"/>
        </a:accent4>
        <a:accent5>
          <a:srgbClr val="E2E2E2"/>
        </a:accent5>
        <a:accent6>
          <a:srgbClr val="797979"/>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sidebarb 5">
        <a:dk1>
          <a:srgbClr val="000000"/>
        </a:dk1>
        <a:lt1>
          <a:srgbClr val="FFFFFF"/>
        </a:lt1>
        <a:dk2>
          <a:srgbClr val="000000"/>
        </a:dk2>
        <a:lt2>
          <a:srgbClr val="9F9F9F"/>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sidebarb 6">
        <a:dk1>
          <a:srgbClr val="000000"/>
        </a:dk1>
        <a:lt1>
          <a:srgbClr val="FFFFFF"/>
        </a:lt1>
        <a:dk2>
          <a:srgbClr val="000000"/>
        </a:dk2>
        <a:lt2>
          <a:srgbClr val="868686"/>
        </a:lt2>
        <a:accent1>
          <a:srgbClr val="CBCBCB"/>
        </a:accent1>
        <a:accent2>
          <a:srgbClr val="0066FF"/>
        </a:accent2>
        <a:accent3>
          <a:srgbClr val="FFFFFF"/>
        </a:accent3>
        <a:accent4>
          <a:srgbClr val="000000"/>
        </a:accent4>
        <a:accent5>
          <a:srgbClr val="E2E2E2"/>
        </a:accent5>
        <a:accent6>
          <a:srgbClr val="005CE7"/>
        </a:accent6>
        <a:hlink>
          <a:srgbClr val="FF0033"/>
        </a:hlink>
        <a:folHlink>
          <a:srgbClr val="009900"/>
        </a:folHlink>
      </a:clrScheme>
      <a:clrMap bg1="lt1" tx1="dk1" bg2="lt2" tx2="dk2" accent1="accent1" accent2="accent2" accent3="accent3" accent4="accent4" accent5="accent5" accent6="accent6" hlink="hlink" folHlink="folHlink"/>
    </a:extraClrScheme>
    <a:extraClrScheme>
      <a:clrScheme name="sidebarb 7">
        <a:dk1>
          <a:srgbClr val="000000"/>
        </a:dk1>
        <a:lt1>
          <a:srgbClr val="FFFFFF"/>
        </a:lt1>
        <a:dk2>
          <a:srgbClr val="000000"/>
        </a:dk2>
        <a:lt2>
          <a:srgbClr val="969696"/>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
      <a:clrScheme name="sidebarb 8">
        <a:dk1>
          <a:srgbClr val="000000"/>
        </a:dk1>
        <a:lt1>
          <a:srgbClr val="FFFFFF"/>
        </a:lt1>
        <a:dk2>
          <a:srgbClr val="000000"/>
        </a:dk2>
        <a:lt2>
          <a:srgbClr val="CECECE"/>
        </a:lt2>
        <a:accent1>
          <a:srgbClr val="DADADA"/>
        </a:accent1>
        <a:accent2>
          <a:srgbClr val="474747"/>
        </a:accent2>
        <a:accent3>
          <a:srgbClr val="FFFFFF"/>
        </a:accent3>
        <a:accent4>
          <a:srgbClr val="000000"/>
        </a:accent4>
        <a:accent5>
          <a:srgbClr val="EAEAEA"/>
        </a:accent5>
        <a:accent6>
          <a:srgbClr val="3F3F3F"/>
        </a:accent6>
        <a:hlink>
          <a:srgbClr val="000099"/>
        </a:hlink>
        <a:folHlink>
          <a:srgbClr val="000099"/>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919191"/>
      </a:lt2>
      <a:accent1>
        <a:srgbClr val="618FFD"/>
      </a:accent1>
      <a:accent2>
        <a:srgbClr val="00AE00"/>
      </a:accent2>
      <a:accent3>
        <a:srgbClr val="FFFFFF"/>
      </a:accent3>
      <a:accent4>
        <a:srgbClr val="000000"/>
      </a:accent4>
      <a:accent5>
        <a:srgbClr val="B7C6FE"/>
      </a:accent5>
      <a:accent6>
        <a:srgbClr val="009D00"/>
      </a:accent6>
      <a:hlink>
        <a:srgbClr val="FC0128"/>
      </a:hlink>
      <a:folHlink>
        <a:srgbClr val="CECECE"/>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
      <a:dk1>
        <a:srgbClr val="000000"/>
      </a:dk1>
      <a:lt1>
        <a:srgbClr val="FFFFFF"/>
      </a:lt1>
      <a:dk2>
        <a:srgbClr val="000000"/>
      </a:dk2>
      <a:lt2>
        <a:srgbClr val="919191"/>
      </a:lt2>
      <a:accent1>
        <a:srgbClr val="618FFD"/>
      </a:accent1>
      <a:accent2>
        <a:srgbClr val="00AE00"/>
      </a:accent2>
      <a:accent3>
        <a:srgbClr val="FFFFFF"/>
      </a:accent3>
      <a:accent4>
        <a:srgbClr val="000000"/>
      </a:accent4>
      <a:accent5>
        <a:srgbClr val="B7C6FE"/>
      </a:accent5>
      <a:accent6>
        <a:srgbClr val="009D00"/>
      </a:accent6>
      <a:hlink>
        <a:srgbClr val="FC0128"/>
      </a:hlink>
      <a:folHlink>
        <a:srgbClr val="CECECE"/>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c:\msoffice\powerpnt\template\bwovrhd\sidebarb.ppt</Template>
  <TotalTime>12219</TotalTime>
  <Pages>24</Pages>
  <Words>6482</Words>
  <Application>Microsoft Macintosh PowerPoint</Application>
  <PresentationFormat>Letter Paper (8.5x11 in)</PresentationFormat>
  <Paragraphs>2093</Paragraphs>
  <Slides>84</Slides>
  <Notes>5</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84</vt:i4>
      </vt:variant>
    </vt:vector>
  </HeadingPairs>
  <TitlesOfParts>
    <vt:vector size="91" baseType="lpstr">
      <vt:lpstr>Arial</vt:lpstr>
      <vt:lpstr>Comic Sans MS</vt:lpstr>
      <vt:lpstr>Consolas</vt:lpstr>
      <vt:lpstr>Menlo</vt:lpstr>
      <vt:lpstr>Times New Roman</vt:lpstr>
      <vt:lpstr>Wingdings</vt:lpstr>
      <vt:lpstr>sidebarb</vt:lpstr>
      <vt:lpstr>Compression</vt:lpstr>
      <vt:lpstr>Data explosion</vt:lpstr>
      <vt:lpstr>Data explosion</vt:lpstr>
      <vt:lpstr>Lecture plan</vt:lpstr>
      <vt:lpstr>Character frequency</vt:lpstr>
      <vt:lpstr>Character frequency</vt:lpstr>
      <vt:lpstr>Character frequency</vt:lpstr>
      <vt:lpstr>Building a Huffman tree</vt:lpstr>
      <vt:lpstr>Building a Huffman tree</vt:lpstr>
      <vt:lpstr>Building a Huffman tree</vt:lpstr>
      <vt:lpstr>Building a Huffman tree</vt:lpstr>
      <vt:lpstr>Tree</vt:lpstr>
      <vt:lpstr>Huffman codes</vt:lpstr>
      <vt:lpstr>Huffman codes</vt:lpstr>
      <vt:lpstr>Huffman codes</vt:lpstr>
      <vt:lpstr>Huffman codes</vt:lpstr>
      <vt:lpstr>Huffman codes</vt:lpstr>
      <vt:lpstr>Huffman codes</vt:lpstr>
      <vt:lpstr>Huffman codes</vt:lpstr>
      <vt:lpstr>Huffman codes</vt:lpstr>
      <vt:lpstr>Huffman codes</vt:lpstr>
      <vt:lpstr>Huffman codes</vt:lpstr>
      <vt:lpstr>Huffman codes</vt:lpstr>
      <vt:lpstr>Huffman codes</vt:lpstr>
      <vt:lpstr>Compression</vt:lpstr>
      <vt:lpstr>Compression</vt:lpstr>
      <vt:lpstr>Compression</vt:lpstr>
      <vt:lpstr>Compression</vt:lpstr>
      <vt:lpstr>Compression</vt:lpstr>
      <vt:lpstr>Compression</vt:lpstr>
      <vt:lpstr>Compression</vt:lpstr>
      <vt:lpstr>Compression</vt:lpstr>
      <vt:lpstr>Decompression</vt:lpstr>
      <vt:lpstr>Decompression</vt:lpstr>
      <vt:lpstr>Decompression</vt:lpstr>
      <vt:lpstr>Decompression</vt:lpstr>
      <vt:lpstr>Decompression</vt:lpstr>
      <vt:lpstr>Decompression</vt:lpstr>
      <vt:lpstr>Decompression</vt:lpstr>
      <vt:lpstr>Decompression</vt:lpstr>
      <vt:lpstr>Decompression</vt:lpstr>
      <vt:lpstr>Decompression</vt:lpstr>
      <vt:lpstr>Decompression</vt:lpstr>
      <vt:lpstr>Decompression</vt:lpstr>
      <vt:lpstr>Decompression</vt:lpstr>
      <vt:lpstr>Decompression</vt:lpstr>
      <vt:lpstr>Decompression</vt:lpstr>
      <vt:lpstr>Decompression</vt:lpstr>
      <vt:lpstr>Decompression</vt:lpstr>
      <vt:lpstr>Decompression</vt:lpstr>
      <vt:lpstr>Decompression</vt:lpstr>
      <vt:lpstr>Decompression</vt:lpstr>
      <vt:lpstr>Decompression</vt:lpstr>
      <vt:lpstr>Decompression</vt:lpstr>
      <vt:lpstr>Decompression</vt:lpstr>
      <vt:lpstr>Decompression</vt:lpstr>
      <vt:lpstr>Lecture plan</vt:lpstr>
      <vt:lpstr>Using a Compression class for building codes</vt:lpstr>
      <vt:lpstr>Using a Compression class for building codes</vt:lpstr>
      <vt:lpstr>Using a Compression class for building codes</vt:lpstr>
      <vt:lpstr>Using a Compression class for compression / decompressing</vt:lpstr>
      <vt:lpstr>Using a Compression class for compression / decompressing</vt:lpstr>
      <vt:lpstr>Lecture plan</vt:lpstr>
      <vt:lpstr>Implementation</vt:lpstr>
      <vt:lpstr>Implementation</vt:lpstr>
      <vt:lpstr>Node</vt:lpstr>
      <vt:lpstr>Node</vt:lpstr>
      <vt:lpstr>Building the tree</vt:lpstr>
      <vt:lpstr>Building the tree</vt:lpstr>
      <vt:lpstr>Building the tree</vt:lpstr>
      <vt:lpstr>Building the tree</vt:lpstr>
      <vt:lpstr>Building the tree</vt:lpstr>
      <vt:lpstr>Building the tree</vt:lpstr>
      <vt:lpstr>Building the tree</vt:lpstr>
      <vt:lpstr>Building the tree</vt:lpstr>
      <vt:lpstr>Building the tree</vt:lpstr>
      <vt:lpstr>Building the codebook (self study)</vt:lpstr>
      <vt:lpstr>Building the codebook (self study)</vt:lpstr>
      <vt:lpstr>Compressing (self study)</vt:lpstr>
      <vt:lpstr>Compressing (self study)</vt:lpstr>
      <vt:lpstr>Decompressing</vt:lpstr>
      <vt:lpstr>Decompressing</vt:lpstr>
      <vt:lpstr>Compression: Recap</vt:lpstr>
      <vt:lpstr>Compression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Introduction and Orientation:  The World of Database Management</dc:title>
  <dc:subject/>
  <dc:creator>Shimon Schocken</dc:creator>
  <cp:keywords/>
  <dc:description/>
  <cp:lastModifiedBy>Schocken Shimon</cp:lastModifiedBy>
  <cp:revision>1936</cp:revision>
  <cp:lastPrinted>1999-02-19T08:49:27Z</cp:lastPrinted>
  <dcterms:created xsi:type="dcterms:W3CDTF">1995-09-10T16:19:44Z</dcterms:created>
  <dcterms:modified xsi:type="dcterms:W3CDTF">2024-09-12T10:00:57Z</dcterms:modified>
</cp:coreProperties>
</file>

<file path=docProps/thumbnail.jpeg>
</file>